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9"/>
  </p:notesMasterIdLst>
  <p:handoutMasterIdLst>
    <p:handoutMasterId r:id="rId10"/>
  </p:handoutMasterIdLst>
  <p:sldIdLst>
    <p:sldId id="256" r:id="rId2"/>
    <p:sldId id="263" r:id="rId3"/>
    <p:sldId id="257" r:id="rId4"/>
    <p:sldId id="259" r:id="rId5"/>
    <p:sldId id="261" r:id="rId6"/>
    <p:sldId id="265" r:id="rId7"/>
    <p:sldId id="266" r:id="rId8"/>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4E7F9"/>
    <a:srgbClr val="B3F1F3"/>
    <a:srgbClr val="118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93" autoAdjust="0"/>
  </p:normalViewPr>
  <p:slideViewPr>
    <p:cSldViewPr>
      <p:cViewPr varScale="1">
        <p:scale>
          <a:sx n="85" d="100"/>
          <a:sy n="85" d="100"/>
        </p:scale>
        <p:origin x="738"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1E4EE-5BF4-4EBF-A7EB-EC5095C49A6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764F6E3E-82B1-47F2-8D3C-EA7ED33BE0FC}">
      <dgm:prSet phldrT="[Текст]" custT="1"/>
      <dgm:spPr>
        <a:solidFill>
          <a:schemeClr val="bg2">
            <a:lumMod val="50000"/>
          </a:schemeClr>
        </a:solidFill>
      </dgm:spPr>
      <dgm:t>
        <a:bodyPr/>
        <a:lstStyle/>
        <a:p>
          <a:r>
            <a:rPr lang="en-US" sz="2400" b="1" i="1" dirty="0" smtClean="0">
              <a:latin typeface="Times New Roman" pitchFamily="18" charset="0"/>
              <a:cs typeface="Times New Roman" pitchFamily="18" charset="0"/>
            </a:rPr>
            <a:t>Structure of the</a:t>
          </a:r>
          <a:r>
            <a:rPr lang="ru-RU" sz="2400" b="1" i="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MST</a:t>
          </a:r>
          <a:endParaRPr lang="ru-RU" sz="2400" b="1" i="1" dirty="0">
            <a:latin typeface="Times New Roman" pitchFamily="18" charset="0"/>
            <a:cs typeface="Times New Roman" pitchFamily="18" charset="0"/>
          </a:endParaRPr>
        </a:p>
      </dgm:t>
    </dgm:pt>
    <dgm:pt modelId="{28935E96-EFFD-4FE3-B041-05D2B8BFDBCE}" type="parTrans" cxnId="{7E9FEA40-2FD4-47CE-854D-CB562B68D0C0}">
      <dgm:prSet/>
      <dgm:spPr/>
      <dgm:t>
        <a:bodyPr/>
        <a:lstStyle/>
        <a:p>
          <a:endParaRPr lang="ru-RU"/>
        </a:p>
      </dgm:t>
    </dgm:pt>
    <dgm:pt modelId="{060B41F9-2E2A-4F92-B935-D53295A6A63D}" type="sibTrans" cxnId="{7E9FEA40-2FD4-47CE-854D-CB562B68D0C0}">
      <dgm:prSet/>
      <dgm:spPr/>
      <dgm:t>
        <a:bodyPr/>
        <a:lstStyle/>
        <a:p>
          <a:endParaRPr lang="ru-RU"/>
        </a:p>
      </dgm:t>
    </dgm:pt>
    <dgm:pt modelId="{A7330B72-A501-48E0-8C61-8A1ECF858BDB}">
      <dgm:prSet phldrT="[Текст]" custT="1"/>
      <dgm:spPr>
        <a:solidFill>
          <a:schemeClr val="bg2">
            <a:lumMod val="50000"/>
          </a:schemeClr>
        </a:solidFill>
      </dgm:spPr>
      <dgm:t>
        <a:bodyPr/>
        <a:lstStyle/>
        <a:p>
          <a:r>
            <a:rPr lang="en-US" sz="1400" dirty="0" smtClean="0"/>
            <a:t>Cash receipts and budget commitments office</a:t>
          </a:r>
          <a:endParaRPr lang="ru-RU" sz="1400" dirty="0"/>
        </a:p>
      </dgm:t>
    </dgm:pt>
    <dgm:pt modelId="{DC1AC5F9-78B5-4A27-9A72-8F0ED5A3E865}" type="parTrans" cxnId="{6149C036-BCA8-418A-8916-3EC26AC9A9B8}">
      <dgm:prSet/>
      <dgm:spPr/>
      <dgm:t>
        <a:bodyPr/>
        <a:lstStyle/>
        <a:p>
          <a:endParaRPr lang="ru-RU" dirty="0"/>
        </a:p>
      </dgm:t>
    </dgm:pt>
    <dgm:pt modelId="{FE70D793-74BF-4709-8384-C3679D88C8B8}" type="sibTrans" cxnId="{6149C036-BCA8-418A-8916-3EC26AC9A9B8}">
      <dgm:prSet/>
      <dgm:spPr/>
      <dgm:t>
        <a:bodyPr/>
        <a:lstStyle/>
        <a:p>
          <a:endParaRPr lang="ru-RU"/>
        </a:p>
      </dgm:t>
    </dgm:pt>
    <dgm:pt modelId="{3FB60F6F-855E-4C82-AA6D-9BD0C26CA37D}">
      <dgm:prSet phldrT="[Текст]" custT="1"/>
      <dgm:spPr>
        <a:solidFill>
          <a:schemeClr val="bg2">
            <a:lumMod val="50000"/>
          </a:schemeClr>
        </a:solidFill>
      </dgm:spPr>
      <dgm:t>
        <a:bodyPr/>
        <a:lstStyle/>
        <a:p>
          <a:r>
            <a:rPr lang="en-US" sz="1400" dirty="0" smtClean="0"/>
            <a:t>Budget accounting and reporting office</a:t>
          </a:r>
          <a:endParaRPr lang="ru-RU" sz="1400" dirty="0"/>
        </a:p>
      </dgm:t>
    </dgm:pt>
    <dgm:pt modelId="{39023A32-9107-4B6F-B584-4EA1CCAEECC0}" type="parTrans" cxnId="{1A13F751-479D-450F-9E52-44787F2F5800}">
      <dgm:prSet/>
      <dgm:spPr/>
      <dgm:t>
        <a:bodyPr/>
        <a:lstStyle/>
        <a:p>
          <a:endParaRPr lang="ru-RU" dirty="0"/>
        </a:p>
      </dgm:t>
    </dgm:pt>
    <dgm:pt modelId="{F0C95283-FE0C-4961-80F4-8C92D3560A5F}" type="sibTrans" cxnId="{1A13F751-479D-450F-9E52-44787F2F5800}">
      <dgm:prSet/>
      <dgm:spPr/>
      <dgm:t>
        <a:bodyPr/>
        <a:lstStyle/>
        <a:p>
          <a:endParaRPr lang="ru-RU"/>
        </a:p>
      </dgm:t>
    </dgm:pt>
    <dgm:pt modelId="{9D9E5717-E12B-4CDF-9D7A-F1E0AC211F37}">
      <dgm:prSet phldrT="[Текст]" custT="1"/>
      <dgm:spPr>
        <a:solidFill>
          <a:schemeClr val="bg2">
            <a:lumMod val="50000"/>
          </a:schemeClr>
        </a:solidFill>
      </dgm:spPr>
      <dgm:t>
        <a:bodyPr/>
        <a:lstStyle/>
        <a:p>
          <a:r>
            <a:rPr lang="en-US" sz="1400" dirty="0" smtClean="0"/>
            <a:t>Budget execution office</a:t>
          </a:r>
          <a:endParaRPr lang="ru-RU" sz="1400" dirty="0"/>
        </a:p>
      </dgm:t>
    </dgm:pt>
    <dgm:pt modelId="{E902AC32-71F2-41ED-BDB1-9ECFADAEB51D}" type="sibTrans" cxnId="{DCBA1965-01A4-4A90-8B05-9E83142909D6}">
      <dgm:prSet/>
      <dgm:spPr/>
      <dgm:t>
        <a:bodyPr/>
        <a:lstStyle/>
        <a:p>
          <a:endParaRPr lang="ru-RU"/>
        </a:p>
      </dgm:t>
    </dgm:pt>
    <dgm:pt modelId="{6FE9C10B-DC80-4DD1-AB20-58176E6533A4}" type="parTrans" cxnId="{DCBA1965-01A4-4A90-8B05-9E83142909D6}">
      <dgm:prSet/>
      <dgm:spPr/>
      <dgm:t>
        <a:bodyPr/>
        <a:lstStyle/>
        <a:p>
          <a:endParaRPr lang="ru-RU" dirty="0"/>
        </a:p>
      </dgm:t>
    </dgm:pt>
    <dgm:pt modelId="{11FF3BC5-DB21-4F21-A450-DAFF8645F416}">
      <dgm:prSet custT="1"/>
      <dgm:spPr>
        <a:solidFill>
          <a:schemeClr val="bg2">
            <a:lumMod val="50000"/>
          </a:schemeClr>
        </a:solidFill>
      </dgm:spPr>
      <dgm:t>
        <a:bodyPr/>
        <a:lstStyle/>
        <a:p>
          <a:r>
            <a:rPr lang="ru-RU" sz="1200" dirty="0" smtClean="0"/>
            <a:t>Отдел совершенствования бухгалтерского учета и отчетности сектора государственного управления</a:t>
          </a:r>
          <a:endParaRPr lang="ru-RU" sz="1200" dirty="0"/>
        </a:p>
      </dgm:t>
    </dgm:pt>
    <dgm:pt modelId="{B09EBFBA-9D89-472A-BD0E-2C5C0F67AAFC}" type="parTrans" cxnId="{6D0334EE-8C9E-473B-AD74-50F7797957EA}">
      <dgm:prSet/>
      <dgm:spPr/>
      <dgm:t>
        <a:bodyPr/>
        <a:lstStyle/>
        <a:p>
          <a:endParaRPr lang="ru-RU" dirty="0"/>
        </a:p>
      </dgm:t>
    </dgm:pt>
    <dgm:pt modelId="{2DFD8139-EB42-463F-83DA-2C1DF2EC258F}" type="sibTrans" cxnId="{6D0334EE-8C9E-473B-AD74-50F7797957EA}">
      <dgm:prSet/>
      <dgm:spPr/>
      <dgm:t>
        <a:bodyPr/>
        <a:lstStyle/>
        <a:p>
          <a:endParaRPr lang="ru-RU"/>
        </a:p>
      </dgm:t>
    </dgm:pt>
    <dgm:pt modelId="{3B49DC76-CFE1-4CA6-90BA-5E40BADA1C4C}" type="pres">
      <dgm:prSet presAssocID="{BCB1E4EE-5BF4-4EBF-A7EB-EC5095C49A69}" presName="Name0" presStyleCnt="0">
        <dgm:presLayoutVars>
          <dgm:chPref val="1"/>
          <dgm:dir/>
          <dgm:animOne val="branch"/>
          <dgm:animLvl val="lvl"/>
          <dgm:resizeHandles val="exact"/>
        </dgm:presLayoutVars>
      </dgm:prSet>
      <dgm:spPr/>
      <dgm:t>
        <a:bodyPr/>
        <a:lstStyle/>
        <a:p>
          <a:endParaRPr lang="ru-RU"/>
        </a:p>
      </dgm:t>
    </dgm:pt>
    <dgm:pt modelId="{11C2C24B-BA9A-4243-B46C-A1D28DE694FB}" type="pres">
      <dgm:prSet presAssocID="{764F6E3E-82B1-47F2-8D3C-EA7ED33BE0FC}" presName="root1" presStyleCnt="0"/>
      <dgm:spPr/>
    </dgm:pt>
    <dgm:pt modelId="{9E8E8A92-4885-4971-8BA5-79318CB5BF5F}" type="pres">
      <dgm:prSet presAssocID="{764F6E3E-82B1-47F2-8D3C-EA7ED33BE0FC}" presName="LevelOneTextNode" presStyleLbl="node0" presStyleIdx="0" presStyleCnt="1" custScaleX="100000" custScaleY="82354" custLinFactNeighborX="-412" custLinFactNeighborY="6139">
        <dgm:presLayoutVars>
          <dgm:chPref val="3"/>
        </dgm:presLayoutVars>
      </dgm:prSet>
      <dgm:spPr/>
      <dgm:t>
        <a:bodyPr/>
        <a:lstStyle/>
        <a:p>
          <a:endParaRPr lang="ru-RU"/>
        </a:p>
      </dgm:t>
    </dgm:pt>
    <dgm:pt modelId="{9D2E745B-FEB1-4953-ABEB-9830F4E393BF}" type="pres">
      <dgm:prSet presAssocID="{764F6E3E-82B1-47F2-8D3C-EA7ED33BE0FC}" presName="level2hierChild" presStyleCnt="0"/>
      <dgm:spPr/>
    </dgm:pt>
    <dgm:pt modelId="{E5139992-97CC-43CF-AEC0-3A84DEC551C8}" type="pres">
      <dgm:prSet presAssocID="{6FE9C10B-DC80-4DD1-AB20-58176E6533A4}" presName="conn2-1" presStyleLbl="parChTrans1D2" presStyleIdx="0" presStyleCnt="4"/>
      <dgm:spPr/>
      <dgm:t>
        <a:bodyPr/>
        <a:lstStyle/>
        <a:p>
          <a:endParaRPr lang="ru-RU"/>
        </a:p>
      </dgm:t>
    </dgm:pt>
    <dgm:pt modelId="{7DDAB62B-C39D-495E-846D-2DAD74831730}" type="pres">
      <dgm:prSet presAssocID="{6FE9C10B-DC80-4DD1-AB20-58176E6533A4}" presName="connTx" presStyleLbl="parChTrans1D2" presStyleIdx="0" presStyleCnt="4"/>
      <dgm:spPr/>
      <dgm:t>
        <a:bodyPr/>
        <a:lstStyle/>
        <a:p>
          <a:endParaRPr lang="ru-RU"/>
        </a:p>
      </dgm:t>
    </dgm:pt>
    <dgm:pt modelId="{84170EC8-A150-4F12-9068-BDDDA48B580E}" type="pres">
      <dgm:prSet presAssocID="{9D9E5717-E12B-4CDF-9D7A-F1E0AC211F37}" presName="root2" presStyleCnt="0"/>
      <dgm:spPr/>
    </dgm:pt>
    <dgm:pt modelId="{7771711C-4E25-45D6-8452-5A73C4BD3CE0}" type="pres">
      <dgm:prSet presAssocID="{9D9E5717-E12B-4CDF-9D7A-F1E0AC211F37}" presName="LevelTwoTextNode" presStyleLbl="node2" presStyleIdx="0" presStyleCnt="4" custScaleX="113048" custScaleY="90032" custLinFactNeighborX="-353" custLinFactNeighborY="48856">
        <dgm:presLayoutVars>
          <dgm:chPref val="3"/>
        </dgm:presLayoutVars>
      </dgm:prSet>
      <dgm:spPr/>
      <dgm:t>
        <a:bodyPr/>
        <a:lstStyle/>
        <a:p>
          <a:endParaRPr lang="ru-RU"/>
        </a:p>
      </dgm:t>
    </dgm:pt>
    <dgm:pt modelId="{EE3AEB6B-FD67-456A-BA57-76DF19C59D92}" type="pres">
      <dgm:prSet presAssocID="{9D9E5717-E12B-4CDF-9D7A-F1E0AC211F37}" presName="level3hierChild" presStyleCnt="0"/>
      <dgm:spPr/>
    </dgm:pt>
    <dgm:pt modelId="{4038AD24-D11D-4DA3-9D97-7DC7A1F9AA4B}" type="pres">
      <dgm:prSet presAssocID="{DC1AC5F9-78B5-4A27-9A72-8F0ED5A3E865}" presName="conn2-1" presStyleLbl="parChTrans1D2" presStyleIdx="1" presStyleCnt="4"/>
      <dgm:spPr/>
      <dgm:t>
        <a:bodyPr/>
        <a:lstStyle/>
        <a:p>
          <a:endParaRPr lang="ru-RU"/>
        </a:p>
      </dgm:t>
    </dgm:pt>
    <dgm:pt modelId="{10D417A7-DC90-41AA-9EB1-184B3D54DEA7}" type="pres">
      <dgm:prSet presAssocID="{DC1AC5F9-78B5-4A27-9A72-8F0ED5A3E865}" presName="connTx" presStyleLbl="parChTrans1D2" presStyleIdx="1" presStyleCnt="4"/>
      <dgm:spPr/>
      <dgm:t>
        <a:bodyPr/>
        <a:lstStyle/>
        <a:p>
          <a:endParaRPr lang="ru-RU"/>
        </a:p>
      </dgm:t>
    </dgm:pt>
    <dgm:pt modelId="{8B7B834A-F6DC-4020-959C-ED62F1425844}" type="pres">
      <dgm:prSet presAssocID="{A7330B72-A501-48E0-8C61-8A1ECF858BDB}" presName="root2" presStyleCnt="0"/>
      <dgm:spPr/>
    </dgm:pt>
    <dgm:pt modelId="{90D50537-DD41-484F-AAD6-A1DC38F20570}" type="pres">
      <dgm:prSet presAssocID="{A7330B72-A501-48E0-8C61-8A1ECF858BDB}" presName="LevelTwoTextNode" presStyleLbl="node2" presStyleIdx="1" presStyleCnt="4" custScaleX="113048" custScaleY="95380" custLinFactNeighborX="562" custLinFactNeighborY="31081">
        <dgm:presLayoutVars>
          <dgm:chPref val="3"/>
        </dgm:presLayoutVars>
      </dgm:prSet>
      <dgm:spPr/>
      <dgm:t>
        <a:bodyPr/>
        <a:lstStyle/>
        <a:p>
          <a:endParaRPr lang="ru-RU"/>
        </a:p>
      </dgm:t>
    </dgm:pt>
    <dgm:pt modelId="{CBB06C60-1895-4AFE-8AD1-EEDD0A6CAE92}" type="pres">
      <dgm:prSet presAssocID="{A7330B72-A501-48E0-8C61-8A1ECF858BDB}" presName="level3hierChild" presStyleCnt="0"/>
      <dgm:spPr/>
    </dgm:pt>
    <dgm:pt modelId="{00217724-B3CD-45ED-AB81-1AE475B00667}" type="pres">
      <dgm:prSet presAssocID="{39023A32-9107-4B6F-B584-4EA1CCAEECC0}" presName="conn2-1" presStyleLbl="parChTrans1D2" presStyleIdx="2" presStyleCnt="4"/>
      <dgm:spPr/>
      <dgm:t>
        <a:bodyPr/>
        <a:lstStyle/>
        <a:p>
          <a:endParaRPr lang="ru-RU"/>
        </a:p>
      </dgm:t>
    </dgm:pt>
    <dgm:pt modelId="{183F14FC-243F-4296-917C-AB480EFD0B61}" type="pres">
      <dgm:prSet presAssocID="{39023A32-9107-4B6F-B584-4EA1CCAEECC0}" presName="connTx" presStyleLbl="parChTrans1D2" presStyleIdx="2" presStyleCnt="4"/>
      <dgm:spPr/>
      <dgm:t>
        <a:bodyPr/>
        <a:lstStyle/>
        <a:p>
          <a:endParaRPr lang="ru-RU"/>
        </a:p>
      </dgm:t>
    </dgm:pt>
    <dgm:pt modelId="{70E4490B-BC56-4282-B76B-304FD65034C1}" type="pres">
      <dgm:prSet presAssocID="{3FB60F6F-855E-4C82-AA6D-9BD0C26CA37D}" presName="root2" presStyleCnt="0"/>
      <dgm:spPr/>
    </dgm:pt>
    <dgm:pt modelId="{5579EA39-9093-4ADA-9927-9CADA4298FB1}" type="pres">
      <dgm:prSet presAssocID="{3FB60F6F-855E-4C82-AA6D-9BD0C26CA37D}" presName="LevelTwoTextNode" presStyleLbl="node2" presStyleIdx="2" presStyleCnt="4" custScaleX="113048" custScaleY="111993" custLinFactNeighborX="562" custLinFactNeighborY="16368">
        <dgm:presLayoutVars>
          <dgm:chPref val="3"/>
        </dgm:presLayoutVars>
      </dgm:prSet>
      <dgm:spPr/>
      <dgm:t>
        <a:bodyPr/>
        <a:lstStyle/>
        <a:p>
          <a:endParaRPr lang="ru-RU"/>
        </a:p>
      </dgm:t>
    </dgm:pt>
    <dgm:pt modelId="{A453B751-E442-4DCA-A541-B83EB5029138}" type="pres">
      <dgm:prSet presAssocID="{3FB60F6F-855E-4C82-AA6D-9BD0C26CA37D}" presName="level3hierChild" presStyleCnt="0"/>
      <dgm:spPr/>
    </dgm:pt>
    <dgm:pt modelId="{06E52AFA-D26E-4BCC-988F-953A4E88FF34}" type="pres">
      <dgm:prSet presAssocID="{B09EBFBA-9D89-472A-BD0E-2C5C0F67AAFC}" presName="conn2-1" presStyleLbl="parChTrans1D2" presStyleIdx="3" presStyleCnt="4"/>
      <dgm:spPr/>
      <dgm:t>
        <a:bodyPr/>
        <a:lstStyle/>
        <a:p>
          <a:endParaRPr lang="ru-RU"/>
        </a:p>
      </dgm:t>
    </dgm:pt>
    <dgm:pt modelId="{16002528-EF24-49CC-8849-A908A739E9FA}" type="pres">
      <dgm:prSet presAssocID="{B09EBFBA-9D89-472A-BD0E-2C5C0F67AAFC}" presName="connTx" presStyleLbl="parChTrans1D2" presStyleIdx="3" presStyleCnt="4"/>
      <dgm:spPr/>
      <dgm:t>
        <a:bodyPr/>
        <a:lstStyle/>
        <a:p>
          <a:endParaRPr lang="ru-RU"/>
        </a:p>
      </dgm:t>
    </dgm:pt>
    <dgm:pt modelId="{6D595923-0232-4DA3-A1AC-5956DE82624F}" type="pres">
      <dgm:prSet presAssocID="{11FF3BC5-DB21-4F21-A450-DAFF8645F416}" presName="root2" presStyleCnt="0"/>
      <dgm:spPr/>
    </dgm:pt>
    <dgm:pt modelId="{12700197-4D91-4ACD-BE09-D9A2075163E9}" type="pres">
      <dgm:prSet presAssocID="{11FF3BC5-DB21-4F21-A450-DAFF8645F416}" presName="LevelTwoTextNode" presStyleLbl="node2" presStyleIdx="3" presStyleCnt="4" custScaleX="113048" custScaleY="131823" custLinFactNeighborX="562" custLinFactNeighborY="-771">
        <dgm:presLayoutVars>
          <dgm:chPref val="3"/>
        </dgm:presLayoutVars>
      </dgm:prSet>
      <dgm:spPr/>
      <dgm:t>
        <a:bodyPr/>
        <a:lstStyle/>
        <a:p>
          <a:endParaRPr lang="ru-RU"/>
        </a:p>
      </dgm:t>
    </dgm:pt>
    <dgm:pt modelId="{7DED36E5-904D-4F42-B5C5-5006F7434836}" type="pres">
      <dgm:prSet presAssocID="{11FF3BC5-DB21-4F21-A450-DAFF8645F416}" presName="level3hierChild" presStyleCnt="0"/>
      <dgm:spPr/>
    </dgm:pt>
  </dgm:ptLst>
  <dgm:cxnLst>
    <dgm:cxn modelId="{6149C036-BCA8-418A-8916-3EC26AC9A9B8}" srcId="{764F6E3E-82B1-47F2-8D3C-EA7ED33BE0FC}" destId="{A7330B72-A501-48E0-8C61-8A1ECF858BDB}" srcOrd="1" destOrd="0" parTransId="{DC1AC5F9-78B5-4A27-9A72-8F0ED5A3E865}" sibTransId="{FE70D793-74BF-4709-8384-C3679D88C8B8}"/>
    <dgm:cxn modelId="{6D0334EE-8C9E-473B-AD74-50F7797957EA}" srcId="{764F6E3E-82B1-47F2-8D3C-EA7ED33BE0FC}" destId="{11FF3BC5-DB21-4F21-A450-DAFF8645F416}" srcOrd="3" destOrd="0" parTransId="{B09EBFBA-9D89-472A-BD0E-2C5C0F67AAFC}" sibTransId="{2DFD8139-EB42-463F-83DA-2C1DF2EC258F}"/>
    <dgm:cxn modelId="{F7FD250B-B599-4E81-89BE-4E7D8A41A9B7}" type="presOf" srcId="{B09EBFBA-9D89-472A-BD0E-2C5C0F67AAFC}" destId="{06E52AFA-D26E-4BCC-988F-953A4E88FF34}" srcOrd="0" destOrd="0" presId="urn:microsoft.com/office/officeart/2008/layout/HorizontalMultiLevelHierarchy"/>
    <dgm:cxn modelId="{42034463-E5C4-4DE5-A98C-53B24BE8F8DF}" type="presOf" srcId="{39023A32-9107-4B6F-B584-4EA1CCAEECC0}" destId="{00217724-B3CD-45ED-AB81-1AE475B00667}" srcOrd="0" destOrd="0" presId="urn:microsoft.com/office/officeart/2008/layout/HorizontalMultiLevelHierarchy"/>
    <dgm:cxn modelId="{9CD1BB3E-77D7-4209-841F-93D8ED05180E}" type="presOf" srcId="{6FE9C10B-DC80-4DD1-AB20-58176E6533A4}" destId="{E5139992-97CC-43CF-AEC0-3A84DEC551C8}" srcOrd="0" destOrd="0" presId="urn:microsoft.com/office/officeart/2008/layout/HorizontalMultiLevelHierarchy"/>
    <dgm:cxn modelId="{85041AF8-882F-4372-9204-E69A99B97794}" type="presOf" srcId="{A7330B72-A501-48E0-8C61-8A1ECF858BDB}" destId="{90D50537-DD41-484F-AAD6-A1DC38F20570}" srcOrd="0" destOrd="0" presId="urn:microsoft.com/office/officeart/2008/layout/HorizontalMultiLevelHierarchy"/>
    <dgm:cxn modelId="{C57AC2F0-7969-45BD-990E-DF43DECBF9CF}" type="presOf" srcId="{764F6E3E-82B1-47F2-8D3C-EA7ED33BE0FC}" destId="{9E8E8A92-4885-4971-8BA5-79318CB5BF5F}" srcOrd="0" destOrd="0" presId="urn:microsoft.com/office/officeart/2008/layout/HorizontalMultiLevelHierarchy"/>
    <dgm:cxn modelId="{1A13F751-479D-450F-9E52-44787F2F5800}" srcId="{764F6E3E-82B1-47F2-8D3C-EA7ED33BE0FC}" destId="{3FB60F6F-855E-4C82-AA6D-9BD0C26CA37D}" srcOrd="2" destOrd="0" parTransId="{39023A32-9107-4B6F-B584-4EA1CCAEECC0}" sibTransId="{F0C95283-FE0C-4961-80F4-8C92D3560A5F}"/>
    <dgm:cxn modelId="{D07A047E-C37F-4541-A1C5-4ECBF78CA182}" type="presOf" srcId="{BCB1E4EE-5BF4-4EBF-A7EB-EC5095C49A69}" destId="{3B49DC76-CFE1-4CA6-90BA-5E40BADA1C4C}" srcOrd="0" destOrd="0" presId="urn:microsoft.com/office/officeart/2008/layout/HorizontalMultiLevelHierarchy"/>
    <dgm:cxn modelId="{DCBA1965-01A4-4A90-8B05-9E83142909D6}" srcId="{764F6E3E-82B1-47F2-8D3C-EA7ED33BE0FC}" destId="{9D9E5717-E12B-4CDF-9D7A-F1E0AC211F37}" srcOrd="0" destOrd="0" parTransId="{6FE9C10B-DC80-4DD1-AB20-58176E6533A4}" sibTransId="{E902AC32-71F2-41ED-BDB1-9ECFADAEB51D}"/>
    <dgm:cxn modelId="{AB404573-C3A4-4D71-A920-43AF674C0502}" type="presOf" srcId="{B09EBFBA-9D89-472A-BD0E-2C5C0F67AAFC}" destId="{16002528-EF24-49CC-8849-A908A739E9FA}" srcOrd="1" destOrd="0" presId="urn:microsoft.com/office/officeart/2008/layout/HorizontalMultiLevelHierarchy"/>
    <dgm:cxn modelId="{C2B72846-7D03-415A-9C2A-CDA1CE3B3983}" type="presOf" srcId="{DC1AC5F9-78B5-4A27-9A72-8F0ED5A3E865}" destId="{4038AD24-D11D-4DA3-9D97-7DC7A1F9AA4B}" srcOrd="0" destOrd="0" presId="urn:microsoft.com/office/officeart/2008/layout/HorizontalMultiLevelHierarchy"/>
    <dgm:cxn modelId="{F5A8A4E3-9324-45EF-BEBE-74AB2F1D408A}" type="presOf" srcId="{11FF3BC5-DB21-4F21-A450-DAFF8645F416}" destId="{12700197-4D91-4ACD-BE09-D9A2075163E9}" srcOrd="0" destOrd="0" presId="urn:microsoft.com/office/officeart/2008/layout/HorizontalMultiLevelHierarchy"/>
    <dgm:cxn modelId="{6BA8E925-E9AC-4790-854E-969B1BA78BDA}" type="presOf" srcId="{39023A32-9107-4B6F-B584-4EA1CCAEECC0}" destId="{183F14FC-243F-4296-917C-AB480EFD0B61}" srcOrd="1" destOrd="0" presId="urn:microsoft.com/office/officeart/2008/layout/HorizontalMultiLevelHierarchy"/>
    <dgm:cxn modelId="{88E89391-5D31-4E08-8BD0-B02B5E9CBBED}" type="presOf" srcId="{DC1AC5F9-78B5-4A27-9A72-8F0ED5A3E865}" destId="{10D417A7-DC90-41AA-9EB1-184B3D54DEA7}" srcOrd="1" destOrd="0" presId="urn:microsoft.com/office/officeart/2008/layout/HorizontalMultiLevelHierarchy"/>
    <dgm:cxn modelId="{0CF5A52B-7F50-41B8-A4D9-3429FD0C7539}" type="presOf" srcId="{9D9E5717-E12B-4CDF-9D7A-F1E0AC211F37}" destId="{7771711C-4E25-45D6-8452-5A73C4BD3CE0}" srcOrd="0" destOrd="0" presId="urn:microsoft.com/office/officeart/2008/layout/HorizontalMultiLevelHierarchy"/>
    <dgm:cxn modelId="{739361B2-1D6E-4FDE-BEC9-0F5F5E661422}" type="presOf" srcId="{3FB60F6F-855E-4C82-AA6D-9BD0C26CA37D}" destId="{5579EA39-9093-4ADA-9927-9CADA4298FB1}" srcOrd="0" destOrd="0" presId="urn:microsoft.com/office/officeart/2008/layout/HorizontalMultiLevelHierarchy"/>
    <dgm:cxn modelId="{7E9FEA40-2FD4-47CE-854D-CB562B68D0C0}" srcId="{BCB1E4EE-5BF4-4EBF-A7EB-EC5095C49A69}" destId="{764F6E3E-82B1-47F2-8D3C-EA7ED33BE0FC}" srcOrd="0" destOrd="0" parTransId="{28935E96-EFFD-4FE3-B041-05D2B8BFDBCE}" sibTransId="{060B41F9-2E2A-4F92-B935-D53295A6A63D}"/>
    <dgm:cxn modelId="{5E6AA8E9-1C2C-4C27-B726-FAA27D4F502F}" type="presOf" srcId="{6FE9C10B-DC80-4DD1-AB20-58176E6533A4}" destId="{7DDAB62B-C39D-495E-846D-2DAD74831730}" srcOrd="1" destOrd="0" presId="urn:microsoft.com/office/officeart/2008/layout/HorizontalMultiLevelHierarchy"/>
    <dgm:cxn modelId="{216CBF4F-5185-4AA9-928D-DB49B9261FC0}" type="presParOf" srcId="{3B49DC76-CFE1-4CA6-90BA-5E40BADA1C4C}" destId="{11C2C24B-BA9A-4243-B46C-A1D28DE694FB}" srcOrd="0" destOrd="0" presId="urn:microsoft.com/office/officeart/2008/layout/HorizontalMultiLevelHierarchy"/>
    <dgm:cxn modelId="{1167CFA5-BE86-489C-8682-955341D6BAF2}" type="presParOf" srcId="{11C2C24B-BA9A-4243-B46C-A1D28DE694FB}" destId="{9E8E8A92-4885-4971-8BA5-79318CB5BF5F}" srcOrd="0" destOrd="0" presId="urn:microsoft.com/office/officeart/2008/layout/HorizontalMultiLevelHierarchy"/>
    <dgm:cxn modelId="{E436A391-C23A-4AA0-8875-00EF8BF541E3}" type="presParOf" srcId="{11C2C24B-BA9A-4243-B46C-A1D28DE694FB}" destId="{9D2E745B-FEB1-4953-ABEB-9830F4E393BF}" srcOrd="1" destOrd="0" presId="urn:microsoft.com/office/officeart/2008/layout/HorizontalMultiLevelHierarchy"/>
    <dgm:cxn modelId="{01BCA58E-140A-40DE-A3E9-55421E6652C4}" type="presParOf" srcId="{9D2E745B-FEB1-4953-ABEB-9830F4E393BF}" destId="{E5139992-97CC-43CF-AEC0-3A84DEC551C8}" srcOrd="0" destOrd="0" presId="urn:microsoft.com/office/officeart/2008/layout/HorizontalMultiLevelHierarchy"/>
    <dgm:cxn modelId="{F7270EB7-42BD-46C3-B213-1338995507FB}" type="presParOf" srcId="{E5139992-97CC-43CF-AEC0-3A84DEC551C8}" destId="{7DDAB62B-C39D-495E-846D-2DAD74831730}" srcOrd="0" destOrd="0" presId="urn:microsoft.com/office/officeart/2008/layout/HorizontalMultiLevelHierarchy"/>
    <dgm:cxn modelId="{FA1DFA88-91F4-4025-83BA-A61ED9B77715}" type="presParOf" srcId="{9D2E745B-FEB1-4953-ABEB-9830F4E393BF}" destId="{84170EC8-A150-4F12-9068-BDDDA48B580E}" srcOrd="1" destOrd="0" presId="urn:microsoft.com/office/officeart/2008/layout/HorizontalMultiLevelHierarchy"/>
    <dgm:cxn modelId="{21378429-7A27-40D1-9E31-0CCE40EDCB14}" type="presParOf" srcId="{84170EC8-A150-4F12-9068-BDDDA48B580E}" destId="{7771711C-4E25-45D6-8452-5A73C4BD3CE0}" srcOrd="0" destOrd="0" presId="urn:microsoft.com/office/officeart/2008/layout/HorizontalMultiLevelHierarchy"/>
    <dgm:cxn modelId="{28B78678-05AA-457F-8B63-7350AB147F46}" type="presParOf" srcId="{84170EC8-A150-4F12-9068-BDDDA48B580E}" destId="{EE3AEB6B-FD67-456A-BA57-76DF19C59D92}" srcOrd="1" destOrd="0" presId="urn:microsoft.com/office/officeart/2008/layout/HorizontalMultiLevelHierarchy"/>
    <dgm:cxn modelId="{856EB06A-A640-4E0D-AD0D-BE4012E96EE4}" type="presParOf" srcId="{9D2E745B-FEB1-4953-ABEB-9830F4E393BF}" destId="{4038AD24-D11D-4DA3-9D97-7DC7A1F9AA4B}" srcOrd="2" destOrd="0" presId="urn:microsoft.com/office/officeart/2008/layout/HorizontalMultiLevelHierarchy"/>
    <dgm:cxn modelId="{2E7552CA-B8B6-460D-99BB-E5088E07DDFE}" type="presParOf" srcId="{4038AD24-D11D-4DA3-9D97-7DC7A1F9AA4B}" destId="{10D417A7-DC90-41AA-9EB1-184B3D54DEA7}" srcOrd="0" destOrd="0" presId="urn:microsoft.com/office/officeart/2008/layout/HorizontalMultiLevelHierarchy"/>
    <dgm:cxn modelId="{A3230646-5C87-464D-AB4A-5492778909DF}" type="presParOf" srcId="{9D2E745B-FEB1-4953-ABEB-9830F4E393BF}" destId="{8B7B834A-F6DC-4020-959C-ED62F1425844}" srcOrd="3" destOrd="0" presId="urn:microsoft.com/office/officeart/2008/layout/HorizontalMultiLevelHierarchy"/>
    <dgm:cxn modelId="{E2B51313-D75D-4727-B88F-73A9455E5E0C}" type="presParOf" srcId="{8B7B834A-F6DC-4020-959C-ED62F1425844}" destId="{90D50537-DD41-484F-AAD6-A1DC38F20570}" srcOrd="0" destOrd="0" presId="urn:microsoft.com/office/officeart/2008/layout/HorizontalMultiLevelHierarchy"/>
    <dgm:cxn modelId="{A60E15AF-DDAE-45A7-B363-C91A9E211150}" type="presParOf" srcId="{8B7B834A-F6DC-4020-959C-ED62F1425844}" destId="{CBB06C60-1895-4AFE-8AD1-EEDD0A6CAE92}" srcOrd="1" destOrd="0" presId="urn:microsoft.com/office/officeart/2008/layout/HorizontalMultiLevelHierarchy"/>
    <dgm:cxn modelId="{4B877809-A238-4B99-ACBB-88CC01B5810D}" type="presParOf" srcId="{9D2E745B-FEB1-4953-ABEB-9830F4E393BF}" destId="{00217724-B3CD-45ED-AB81-1AE475B00667}" srcOrd="4" destOrd="0" presId="urn:microsoft.com/office/officeart/2008/layout/HorizontalMultiLevelHierarchy"/>
    <dgm:cxn modelId="{A5CA5B21-196A-4AD3-BC98-1677FCBD826B}" type="presParOf" srcId="{00217724-B3CD-45ED-AB81-1AE475B00667}" destId="{183F14FC-243F-4296-917C-AB480EFD0B61}" srcOrd="0" destOrd="0" presId="urn:microsoft.com/office/officeart/2008/layout/HorizontalMultiLevelHierarchy"/>
    <dgm:cxn modelId="{9B0AD15A-CBD1-4A43-A170-5BDD1FF9CFD8}" type="presParOf" srcId="{9D2E745B-FEB1-4953-ABEB-9830F4E393BF}" destId="{70E4490B-BC56-4282-B76B-304FD65034C1}" srcOrd="5" destOrd="0" presId="urn:microsoft.com/office/officeart/2008/layout/HorizontalMultiLevelHierarchy"/>
    <dgm:cxn modelId="{88490120-04B6-4524-B2AA-F08EB161A2D4}" type="presParOf" srcId="{70E4490B-BC56-4282-B76B-304FD65034C1}" destId="{5579EA39-9093-4ADA-9927-9CADA4298FB1}" srcOrd="0" destOrd="0" presId="urn:microsoft.com/office/officeart/2008/layout/HorizontalMultiLevelHierarchy"/>
    <dgm:cxn modelId="{98EE67B6-01C7-481B-80D9-7030F253BDB1}" type="presParOf" srcId="{70E4490B-BC56-4282-B76B-304FD65034C1}" destId="{A453B751-E442-4DCA-A541-B83EB5029138}" srcOrd="1" destOrd="0" presId="urn:microsoft.com/office/officeart/2008/layout/HorizontalMultiLevelHierarchy"/>
    <dgm:cxn modelId="{2EE9D782-976A-4E3E-B45D-6B33DDB4BD00}" type="presParOf" srcId="{9D2E745B-FEB1-4953-ABEB-9830F4E393BF}" destId="{06E52AFA-D26E-4BCC-988F-953A4E88FF34}" srcOrd="6" destOrd="0" presId="urn:microsoft.com/office/officeart/2008/layout/HorizontalMultiLevelHierarchy"/>
    <dgm:cxn modelId="{65C1F765-7CD5-43A0-A349-9D641BB46C16}" type="presParOf" srcId="{06E52AFA-D26E-4BCC-988F-953A4E88FF34}" destId="{16002528-EF24-49CC-8849-A908A739E9FA}" srcOrd="0" destOrd="0" presId="urn:microsoft.com/office/officeart/2008/layout/HorizontalMultiLevelHierarchy"/>
    <dgm:cxn modelId="{0B66DBB3-EFF1-4EA0-B55C-08A81FD9AD0E}" type="presParOf" srcId="{9D2E745B-FEB1-4953-ABEB-9830F4E393BF}" destId="{6D595923-0232-4DA3-A1AC-5956DE82624F}" srcOrd="7" destOrd="0" presId="urn:microsoft.com/office/officeart/2008/layout/HorizontalMultiLevelHierarchy"/>
    <dgm:cxn modelId="{DB215A0F-536B-4102-88C0-C52BB4DCA802}" type="presParOf" srcId="{6D595923-0232-4DA3-A1AC-5956DE82624F}" destId="{12700197-4D91-4ACD-BE09-D9A2075163E9}" srcOrd="0" destOrd="0" presId="urn:microsoft.com/office/officeart/2008/layout/HorizontalMultiLevelHierarchy"/>
    <dgm:cxn modelId="{C65BD0CC-0287-4EEF-956D-D7053BD585D4}" type="presParOf" srcId="{6D595923-0232-4DA3-A1AC-5956DE82624F}" destId="{7DED36E5-904D-4F42-B5C5-5006F7434836}"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DD253D-06E3-4A94-B278-D506DA1925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1B13C71B-5909-48D1-93C9-1F02C9A6A068}">
      <dgm:prSet phldrT="[Текст]" custT="1"/>
      <dgm:spPr>
        <a:solidFill>
          <a:schemeClr val="bg2">
            <a:lumMod val="50000"/>
          </a:schemeClr>
        </a:solidFill>
        <a:ln>
          <a:solidFill>
            <a:schemeClr val="bg2">
              <a:lumMod val="50000"/>
            </a:schemeClr>
          </a:solidFill>
        </a:ln>
      </dgm:spPr>
      <dgm:t>
        <a:bodyPr/>
        <a:lstStyle/>
        <a:p>
          <a:pPr>
            <a:spcAft>
              <a:spcPts val="0"/>
            </a:spcAft>
          </a:pPr>
          <a:endParaRPr lang="ru-RU" sz="1200" dirty="0" smtClean="0">
            <a:latin typeface="Times New Roman" pitchFamily="18" charset="0"/>
            <a:cs typeface="Times New Roman" pitchFamily="18" charset="0"/>
          </a:endParaRPr>
        </a:p>
        <a:p>
          <a:pPr>
            <a:spcAft>
              <a:spcPts val="0"/>
            </a:spcAft>
          </a:pPr>
          <a:r>
            <a:rPr lang="ru-RU" sz="1200" dirty="0" smtClean="0">
              <a:latin typeface="Times New Roman" pitchFamily="18" charset="0"/>
              <a:cs typeface="Times New Roman" pitchFamily="18" charset="0"/>
            </a:rPr>
            <a:t>1998-1999</a:t>
          </a:r>
          <a:endParaRPr lang="ru-RU" sz="1200" dirty="0">
            <a:latin typeface="Times New Roman" pitchFamily="18" charset="0"/>
            <a:cs typeface="Times New Roman" pitchFamily="18" charset="0"/>
          </a:endParaRPr>
        </a:p>
      </dgm:t>
    </dgm:pt>
    <dgm:pt modelId="{756C503E-BF2C-4677-8F20-D33A6EA9BEFD}" type="parTrans" cxnId="{AC458A17-9E96-4D2E-A63D-66CEFE7F708C}">
      <dgm:prSet/>
      <dgm:spPr/>
      <dgm:t>
        <a:bodyPr/>
        <a:lstStyle/>
        <a:p>
          <a:endParaRPr lang="ru-RU"/>
        </a:p>
      </dgm:t>
    </dgm:pt>
    <dgm:pt modelId="{B115ABA8-4D72-4C9E-A309-848E97CCFC4E}" type="sibTrans" cxnId="{AC458A17-9E96-4D2E-A63D-66CEFE7F708C}">
      <dgm:prSet/>
      <dgm:spPr/>
      <dgm:t>
        <a:bodyPr/>
        <a:lstStyle/>
        <a:p>
          <a:endParaRPr lang="ru-RU"/>
        </a:p>
      </dgm:t>
    </dgm:pt>
    <dgm:pt modelId="{B520E492-CD7E-4E0F-A455-76FB77811886}">
      <dgm:prSet phldrT="[Текст]" custT="1"/>
      <dgm:spPr/>
      <dgm:t>
        <a:bodyPr/>
        <a:lstStyle/>
        <a:p>
          <a:r>
            <a:rPr lang="en-US" sz="1800" dirty="0" smtClean="0">
              <a:latin typeface="Times New Roman" pitchFamily="18" charset="0"/>
              <a:cs typeface="Times New Roman" pitchFamily="18" charset="0"/>
            </a:rPr>
            <a:t>Creation of the second tier of the treasury system – territorial state treasury bodies</a:t>
          </a:r>
          <a:endParaRPr lang="ru-RU" sz="1800" dirty="0">
            <a:latin typeface="Times New Roman" pitchFamily="18" charset="0"/>
            <a:cs typeface="Times New Roman" pitchFamily="18" charset="0"/>
          </a:endParaRPr>
        </a:p>
      </dgm:t>
    </dgm:pt>
    <dgm:pt modelId="{DD80C47E-1C17-4D54-8AF3-D437E7F4D6F7}" type="parTrans" cxnId="{6C1F06CB-A6FB-4058-AE3F-CB4C9AC2FDDE}">
      <dgm:prSet/>
      <dgm:spPr/>
      <dgm:t>
        <a:bodyPr/>
        <a:lstStyle/>
        <a:p>
          <a:endParaRPr lang="ru-RU"/>
        </a:p>
      </dgm:t>
    </dgm:pt>
    <dgm:pt modelId="{F27D464A-D7D0-498B-B747-CC6E315BF8B7}" type="sibTrans" cxnId="{6C1F06CB-A6FB-4058-AE3F-CB4C9AC2FDDE}">
      <dgm:prSet/>
      <dgm:spPr/>
      <dgm:t>
        <a:bodyPr/>
        <a:lstStyle/>
        <a:p>
          <a:endParaRPr lang="ru-RU"/>
        </a:p>
      </dgm:t>
    </dgm:pt>
    <dgm:pt modelId="{191716F8-D8EA-4ECC-AC06-E7E34882ED93}">
      <dgm:prSet phldrT="[Текст]" custT="1"/>
      <dgm:spPr>
        <a:solidFill>
          <a:schemeClr val="bg2">
            <a:lumMod val="50000"/>
          </a:schemeClr>
        </a:solidFill>
      </dgm:spPr>
      <dgm:t>
        <a:bodyPr/>
        <a:lstStyle/>
        <a:p>
          <a:r>
            <a:rPr lang="ru-RU" sz="1200" dirty="0" smtClean="0">
              <a:latin typeface="Times New Roman" pitchFamily="18" charset="0"/>
              <a:cs typeface="Times New Roman" pitchFamily="18" charset="0"/>
            </a:rPr>
            <a:t>1993</a:t>
          </a:r>
          <a:endParaRPr lang="ru-RU" sz="1200" dirty="0">
            <a:latin typeface="Times New Roman" pitchFamily="18" charset="0"/>
            <a:cs typeface="Times New Roman" pitchFamily="18" charset="0"/>
          </a:endParaRPr>
        </a:p>
      </dgm:t>
    </dgm:pt>
    <dgm:pt modelId="{EA61DAB4-7B8F-4FCE-9152-34A0DD358386}" type="parTrans" cxnId="{AA0E79AD-A350-4969-BD29-FBF9DC4AFC40}">
      <dgm:prSet/>
      <dgm:spPr/>
      <dgm:t>
        <a:bodyPr/>
        <a:lstStyle/>
        <a:p>
          <a:endParaRPr lang="ru-RU"/>
        </a:p>
      </dgm:t>
    </dgm:pt>
    <dgm:pt modelId="{8F4998F5-D29D-450F-893C-986266F6D1D6}" type="sibTrans" cxnId="{AA0E79AD-A350-4969-BD29-FBF9DC4AFC40}">
      <dgm:prSet/>
      <dgm:spPr/>
      <dgm:t>
        <a:bodyPr/>
        <a:lstStyle/>
        <a:p>
          <a:endParaRPr lang="ru-RU"/>
        </a:p>
      </dgm:t>
    </dgm:pt>
    <dgm:pt modelId="{F4604D52-478A-4B29-ADED-5FD573FD4805}">
      <dgm:prSet phldrT="[Текст]" custT="1"/>
      <dgm:spPr/>
      <dgm:t>
        <a:bodyPr/>
        <a:lstStyle/>
        <a:p>
          <a:r>
            <a:rPr lang="en-US" sz="1800" dirty="0" smtClean="0">
              <a:latin typeface="Times New Roman" pitchFamily="18" charset="0"/>
              <a:cs typeface="Times New Roman" pitchFamily="18" charset="0"/>
            </a:rPr>
            <a:t>Creation of the system of state treasury bodies</a:t>
          </a:r>
          <a:endParaRPr lang="ru-RU" sz="1800" dirty="0">
            <a:latin typeface="Times New Roman" pitchFamily="18" charset="0"/>
            <a:cs typeface="Times New Roman" pitchFamily="18" charset="0"/>
          </a:endParaRPr>
        </a:p>
      </dgm:t>
    </dgm:pt>
    <dgm:pt modelId="{3D57C43B-1642-4CA9-A5DA-447237B98892}" type="parTrans" cxnId="{9BC3F851-B9BD-43AE-872A-AB02637DBF79}">
      <dgm:prSet/>
      <dgm:spPr/>
      <dgm:t>
        <a:bodyPr/>
        <a:lstStyle/>
        <a:p>
          <a:endParaRPr lang="ru-RU"/>
        </a:p>
      </dgm:t>
    </dgm:pt>
    <dgm:pt modelId="{86625D1D-4057-4215-B93C-E8F96EB9BB1A}" type="sibTrans" cxnId="{9BC3F851-B9BD-43AE-872A-AB02637DBF79}">
      <dgm:prSet/>
      <dgm:spPr/>
      <dgm:t>
        <a:bodyPr/>
        <a:lstStyle/>
        <a:p>
          <a:endParaRPr lang="ru-RU"/>
        </a:p>
      </dgm:t>
    </dgm:pt>
    <dgm:pt modelId="{D8E7CC48-A24D-4274-9E63-F122F1D861CE}">
      <dgm:prSet phldrT="[Текст]" custT="1"/>
      <dgm:spPr>
        <a:solidFill>
          <a:schemeClr val="bg2">
            <a:lumMod val="50000"/>
          </a:schemeClr>
        </a:solidFill>
      </dgm:spPr>
      <dgm:t>
        <a:bodyPr/>
        <a:lstStyle/>
        <a:p>
          <a:pPr>
            <a:spcAft>
              <a:spcPts val="0"/>
            </a:spcAft>
          </a:pPr>
          <a:endParaRPr lang="ru-RU" sz="1200" dirty="0" smtClean="0">
            <a:latin typeface="Times New Roman" pitchFamily="18" charset="0"/>
            <a:cs typeface="Times New Roman" pitchFamily="18" charset="0"/>
          </a:endParaRPr>
        </a:p>
        <a:p>
          <a:pPr>
            <a:spcAft>
              <a:spcPts val="0"/>
            </a:spcAft>
          </a:pPr>
          <a:r>
            <a:rPr lang="ru-RU" sz="1200" dirty="0" smtClean="0">
              <a:latin typeface="Times New Roman" pitchFamily="18" charset="0"/>
              <a:cs typeface="Times New Roman" pitchFamily="18" charset="0"/>
            </a:rPr>
            <a:t>2000-2006</a:t>
          </a:r>
          <a:endParaRPr lang="ru-RU" sz="1200" dirty="0">
            <a:latin typeface="Times New Roman" pitchFamily="18" charset="0"/>
            <a:cs typeface="Times New Roman" pitchFamily="18" charset="0"/>
          </a:endParaRPr>
        </a:p>
      </dgm:t>
    </dgm:pt>
    <dgm:pt modelId="{88C1071C-18CB-4A37-BB7E-054E615BD635}" type="parTrans" cxnId="{72C9AC85-5C1E-445A-85AD-6C1DCFDE019A}">
      <dgm:prSet/>
      <dgm:spPr/>
      <dgm:t>
        <a:bodyPr/>
        <a:lstStyle/>
        <a:p>
          <a:endParaRPr lang="ru-RU"/>
        </a:p>
      </dgm:t>
    </dgm:pt>
    <dgm:pt modelId="{6CCC9823-4BA7-416C-AC01-054A05507383}" type="sibTrans" cxnId="{72C9AC85-5C1E-445A-85AD-6C1DCFDE019A}">
      <dgm:prSet/>
      <dgm:spPr/>
      <dgm:t>
        <a:bodyPr/>
        <a:lstStyle/>
        <a:p>
          <a:endParaRPr lang="ru-RU"/>
        </a:p>
      </dgm:t>
    </dgm:pt>
    <dgm:pt modelId="{185A57AF-8041-4C61-B38D-DBED5C902761}">
      <dgm:prSet phldrT="[Текст]" custT="1"/>
      <dgm:spPr/>
      <dgm:t>
        <a:bodyPr/>
        <a:lstStyle/>
        <a:p>
          <a:r>
            <a:rPr lang="en-US" sz="1800" dirty="0" smtClean="0">
              <a:latin typeface="Times New Roman" pitchFamily="18" charset="0"/>
              <a:cs typeface="Times New Roman" pitchFamily="18" charset="0"/>
            </a:rPr>
            <a:t>Further expansion of coverage of financial resources (budgets of the Common State, Social Protection Fund, innovation funds, local budgets) with treasury technologies</a:t>
          </a:r>
          <a:endParaRPr lang="ru-RU" sz="1800" dirty="0">
            <a:latin typeface="Times New Roman" pitchFamily="18" charset="0"/>
            <a:cs typeface="Times New Roman" pitchFamily="18" charset="0"/>
          </a:endParaRPr>
        </a:p>
      </dgm:t>
    </dgm:pt>
    <dgm:pt modelId="{312189AC-1F92-4951-BA04-AA707309D301}" type="parTrans" cxnId="{526EE1C2-7480-4486-AA72-F55FEED12D1B}">
      <dgm:prSet/>
      <dgm:spPr/>
      <dgm:t>
        <a:bodyPr/>
        <a:lstStyle/>
        <a:p>
          <a:endParaRPr lang="ru-RU"/>
        </a:p>
      </dgm:t>
    </dgm:pt>
    <dgm:pt modelId="{8F92121B-6247-4377-BB8C-C4A4C7256499}" type="sibTrans" cxnId="{526EE1C2-7480-4486-AA72-F55FEED12D1B}">
      <dgm:prSet/>
      <dgm:spPr/>
      <dgm:t>
        <a:bodyPr/>
        <a:lstStyle/>
        <a:p>
          <a:endParaRPr lang="ru-RU"/>
        </a:p>
      </dgm:t>
    </dgm:pt>
    <dgm:pt modelId="{EAE949BE-6A64-491F-BE38-4D7F34002647}">
      <dgm:prSet phldrT="[Текст]" custT="1"/>
      <dgm:spPr>
        <a:solidFill>
          <a:schemeClr val="bg2">
            <a:lumMod val="50000"/>
          </a:schemeClr>
        </a:solidFill>
      </dgm:spPr>
      <dgm:t>
        <a:bodyPr/>
        <a:lstStyle/>
        <a:p>
          <a:r>
            <a:rPr lang="ru-RU" sz="1200" dirty="0" smtClean="0">
              <a:latin typeface="Times New Roman" pitchFamily="18" charset="0"/>
              <a:cs typeface="Times New Roman" pitchFamily="18" charset="0"/>
            </a:rPr>
            <a:t>2010</a:t>
          </a:r>
          <a:endParaRPr lang="ru-RU" sz="1200" dirty="0">
            <a:latin typeface="Times New Roman" pitchFamily="18" charset="0"/>
            <a:cs typeface="Times New Roman" pitchFamily="18" charset="0"/>
          </a:endParaRPr>
        </a:p>
      </dgm:t>
    </dgm:pt>
    <dgm:pt modelId="{7C4CC79E-EA06-4E41-80DE-5844B5AFA01F}" type="parTrans" cxnId="{D2C4441A-4B92-4EC5-A46E-B4355EDE7C71}">
      <dgm:prSet/>
      <dgm:spPr/>
      <dgm:t>
        <a:bodyPr/>
        <a:lstStyle/>
        <a:p>
          <a:endParaRPr lang="ru-RU"/>
        </a:p>
      </dgm:t>
    </dgm:pt>
    <dgm:pt modelId="{68E31784-5155-4CDA-9DB0-F70A51001613}" type="sibTrans" cxnId="{D2C4441A-4B92-4EC5-A46E-B4355EDE7C71}">
      <dgm:prSet/>
      <dgm:spPr/>
      <dgm:t>
        <a:bodyPr/>
        <a:lstStyle/>
        <a:p>
          <a:endParaRPr lang="ru-RU"/>
        </a:p>
      </dgm:t>
    </dgm:pt>
    <dgm:pt modelId="{5991DD11-BABF-48C7-8477-6D72374A74FB}">
      <dgm:prSet phldrT="[Текст]" custT="1"/>
      <dgm:spPr/>
      <dgm:t>
        <a:bodyPr/>
        <a:lstStyle/>
        <a:p>
          <a:r>
            <a:rPr lang="en-US" sz="1800" dirty="0" smtClean="0">
              <a:latin typeface="Times New Roman" pitchFamily="18" charset="0"/>
              <a:cs typeface="Times New Roman" pitchFamily="18" charset="0"/>
            </a:rPr>
            <a:t>The Republic of Belarus</a:t>
          </a:r>
          <a:r>
            <a:rPr lang="ru-RU"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joined the Customs Union, duties are allocated among budgets of Customs Union member countries</a:t>
          </a:r>
          <a:endParaRPr lang="ru-RU" sz="1800" dirty="0">
            <a:latin typeface="Times New Roman" pitchFamily="18" charset="0"/>
            <a:cs typeface="Times New Roman" pitchFamily="18" charset="0"/>
          </a:endParaRPr>
        </a:p>
      </dgm:t>
    </dgm:pt>
    <dgm:pt modelId="{2AD9CCB8-C07D-4BDB-A39A-181B0605D068}" type="parTrans" cxnId="{E6BF7133-D1CA-4379-98B1-5338C4FFD3B7}">
      <dgm:prSet/>
      <dgm:spPr/>
      <dgm:t>
        <a:bodyPr/>
        <a:lstStyle/>
        <a:p>
          <a:endParaRPr lang="ru-RU"/>
        </a:p>
      </dgm:t>
    </dgm:pt>
    <dgm:pt modelId="{23153151-D64F-4BB7-85DE-DDD863CC5EB2}" type="sibTrans" cxnId="{E6BF7133-D1CA-4379-98B1-5338C4FFD3B7}">
      <dgm:prSet/>
      <dgm:spPr/>
      <dgm:t>
        <a:bodyPr/>
        <a:lstStyle/>
        <a:p>
          <a:endParaRPr lang="ru-RU"/>
        </a:p>
      </dgm:t>
    </dgm:pt>
    <dgm:pt modelId="{865E1C17-A9FF-4090-81BE-D7AFC57D4A3A}">
      <dgm:prSet phldrT="[Текст]" custT="1"/>
      <dgm:spPr>
        <a:solidFill>
          <a:schemeClr val="bg2">
            <a:lumMod val="50000"/>
          </a:schemeClr>
        </a:solidFill>
      </dgm:spPr>
      <dgm:t>
        <a:bodyPr/>
        <a:lstStyle/>
        <a:p>
          <a:r>
            <a:rPr lang="ru-RU" sz="1200" dirty="0" smtClean="0">
              <a:latin typeface="Times New Roman" pitchFamily="18" charset="0"/>
              <a:cs typeface="Times New Roman" pitchFamily="18" charset="0"/>
            </a:rPr>
            <a:t>2011</a:t>
          </a:r>
          <a:endParaRPr lang="ru-RU" sz="1200" dirty="0">
            <a:latin typeface="Times New Roman" pitchFamily="18" charset="0"/>
            <a:cs typeface="Times New Roman" pitchFamily="18" charset="0"/>
          </a:endParaRPr>
        </a:p>
      </dgm:t>
    </dgm:pt>
    <dgm:pt modelId="{A4855B3B-2A33-4F26-9172-86C32127ECAF}" type="parTrans" cxnId="{23764AF8-7493-4F39-A513-0ECEA388A253}">
      <dgm:prSet/>
      <dgm:spPr/>
      <dgm:t>
        <a:bodyPr/>
        <a:lstStyle/>
        <a:p>
          <a:endParaRPr lang="ru-RU"/>
        </a:p>
      </dgm:t>
    </dgm:pt>
    <dgm:pt modelId="{DEF1CF93-6BF6-40CE-94D1-800386083D60}" type="sibTrans" cxnId="{23764AF8-7493-4F39-A513-0ECEA388A253}">
      <dgm:prSet/>
      <dgm:spPr/>
      <dgm:t>
        <a:bodyPr/>
        <a:lstStyle/>
        <a:p>
          <a:endParaRPr lang="ru-RU"/>
        </a:p>
      </dgm:t>
    </dgm:pt>
    <dgm:pt modelId="{8062ACCB-BB6E-4AFF-84A1-13E09CA99FA4}">
      <dgm:prSet phldrT="[Текст]" custT="1"/>
      <dgm:spPr/>
      <dgm:t>
        <a:bodyPr/>
        <a:lstStyle/>
        <a:p>
          <a:r>
            <a:rPr lang="en-US" sz="1800" dirty="0" smtClean="0">
              <a:latin typeface="Times New Roman" pitchFamily="18" charset="0"/>
              <a:cs typeface="Times New Roman" pitchFamily="18" charset="0"/>
            </a:rPr>
            <a:t>Implementation of an electronic document</a:t>
          </a:r>
          <a:endParaRPr lang="ru-RU" sz="1800" dirty="0">
            <a:latin typeface="Times New Roman" pitchFamily="18" charset="0"/>
            <a:cs typeface="Times New Roman" pitchFamily="18" charset="0"/>
          </a:endParaRPr>
        </a:p>
      </dgm:t>
    </dgm:pt>
    <dgm:pt modelId="{2D53E2A3-8785-40DE-A971-C5F19B867CAC}" type="parTrans" cxnId="{8A0C1360-51D8-4DD5-92F2-828D755B152C}">
      <dgm:prSet/>
      <dgm:spPr/>
      <dgm:t>
        <a:bodyPr/>
        <a:lstStyle/>
        <a:p>
          <a:endParaRPr lang="ru-RU"/>
        </a:p>
      </dgm:t>
    </dgm:pt>
    <dgm:pt modelId="{8F34A22A-D667-4D03-8A13-299139FD2E57}" type="sibTrans" cxnId="{8A0C1360-51D8-4DD5-92F2-828D755B152C}">
      <dgm:prSet/>
      <dgm:spPr/>
      <dgm:t>
        <a:bodyPr/>
        <a:lstStyle/>
        <a:p>
          <a:endParaRPr lang="ru-RU"/>
        </a:p>
      </dgm:t>
    </dgm:pt>
    <dgm:pt modelId="{C805C08E-8B4A-4BCB-8BDB-D777E907FDCD}">
      <dgm:prSet phldrT="[Текст]" custT="1"/>
      <dgm:spPr>
        <a:solidFill>
          <a:schemeClr val="bg2">
            <a:lumMod val="50000"/>
          </a:schemeClr>
        </a:solidFill>
      </dgm:spPr>
      <dgm:t>
        <a:bodyPr/>
        <a:lstStyle/>
        <a:p>
          <a:pPr>
            <a:spcAft>
              <a:spcPts val="0"/>
            </a:spcAft>
          </a:pPr>
          <a:endParaRPr lang="ru-RU" sz="1200" dirty="0" smtClean="0">
            <a:latin typeface="Times New Roman" pitchFamily="18" charset="0"/>
            <a:cs typeface="Times New Roman" pitchFamily="18" charset="0"/>
          </a:endParaRPr>
        </a:p>
        <a:p>
          <a:pPr>
            <a:spcAft>
              <a:spcPts val="0"/>
            </a:spcAft>
          </a:pPr>
          <a:r>
            <a:rPr lang="en-US" sz="1200" dirty="0" smtClean="0">
              <a:latin typeface="Times New Roman" pitchFamily="18" charset="0"/>
              <a:cs typeface="Times New Roman" pitchFamily="18" charset="0"/>
            </a:rPr>
            <a:t>At present</a:t>
          </a:r>
          <a:endParaRPr lang="ru-RU" sz="1200" dirty="0">
            <a:latin typeface="Times New Roman" pitchFamily="18" charset="0"/>
            <a:cs typeface="Times New Roman" pitchFamily="18" charset="0"/>
          </a:endParaRPr>
        </a:p>
      </dgm:t>
    </dgm:pt>
    <dgm:pt modelId="{22BCD320-14AB-45FA-AF0C-EF3E747011E6}" type="parTrans" cxnId="{207AB08E-D64E-4AA1-8213-2574F56E70D3}">
      <dgm:prSet/>
      <dgm:spPr/>
      <dgm:t>
        <a:bodyPr/>
        <a:lstStyle/>
        <a:p>
          <a:endParaRPr lang="ru-RU"/>
        </a:p>
      </dgm:t>
    </dgm:pt>
    <dgm:pt modelId="{10B44833-1BDA-49E5-9A2D-06E3BFD1ABE2}" type="sibTrans" cxnId="{207AB08E-D64E-4AA1-8213-2574F56E70D3}">
      <dgm:prSet/>
      <dgm:spPr/>
      <dgm:t>
        <a:bodyPr/>
        <a:lstStyle/>
        <a:p>
          <a:endParaRPr lang="ru-RU"/>
        </a:p>
      </dgm:t>
    </dgm:pt>
    <dgm:pt modelId="{C3B27D1E-62F2-4C34-8B00-38EB03FD707A}">
      <dgm:prSet phldrT="[Текст]" custT="1"/>
      <dgm:spPr/>
      <dgm:t>
        <a:bodyPr/>
        <a:lstStyle/>
        <a:p>
          <a:endParaRPr lang="ru-RU" sz="1400" dirty="0">
            <a:latin typeface="Times New Roman" pitchFamily="18" charset="0"/>
            <a:cs typeface="Times New Roman" pitchFamily="18" charset="0"/>
          </a:endParaRPr>
        </a:p>
      </dgm:t>
    </dgm:pt>
    <dgm:pt modelId="{7FA92436-DF8C-44D4-B381-DEFE884DD7CA}" type="parTrans" cxnId="{C864AD42-AC59-4AE9-B18B-651BF304D9C1}">
      <dgm:prSet/>
      <dgm:spPr/>
      <dgm:t>
        <a:bodyPr/>
        <a:lstStyle/>
        <a:p>
          <a:endParaRPr lang="ru-RU"/>
        </a:p>
      </dgm:t>
    </dgm:pt>
    <dgm:pt modelId="{3D43B5AD-31FE-4280-96A7-DE786EEE1D2E}" type="sibTrans" cxnId="{C864AD42-AC59-4AE9-B18B-651BF304D9C1}">
      <dgm:prSet/>
      <dgm:spPr/>
      <dgm:t>
        <a:bodyPr/>
        <a:lstStyle/>
        <a:p>
          <a:endParaRPr lang="ru-RU"/>
        </a:p>
      </dgm:t>
    </dgm:pt>
    <dgm:pt modelId="{B0846F38-B467-46B7-9E8E-065ABF882866}">
      <dgm:prSet phldrT="[Текст]" custT="1"/>
      <dgm:spPr/>
      <dgm:t>
        <a:bodyPr/>
        <a:lstStyle/>
        <a:p>
          <a:r>
            <a:rPr lang="en-US" sz="1800" dirty="0" smtClean="0">
              <a:latin typeface="Times New Roman" pitchFamily="18" charset="0"/>
              <a:cs typeface="Times New Roman" pitchFamily="18" charset="0"/>
            </a:rPr>
            <a:t>Creation of the automated state treasury system</a:t>
          </a:r>
          <a:endParaRPr lang="ru-RU" sz="1800" dirty="0">
            <a:latin typeface="Times New Roman" pitchFamily="18" charset="0"/>
            <a:cs typeface="Times New Roman" pitchFamily="18" charset="0"/>
          </a:endParaRPr>
        </a:p>
      </dgm:t>
    </dgm:pt>
    <dgm:pt modelId="{A2FCD3F5-F413-44E9-9523-6B0BAF482C68}" type="parTrans" cxnId="{A3DE8B01-71A9-41A5-8184-2B17482DC326}">
      <dgm:prSet/>
      <dgm:spPr/>
      <dgm:t>
        <a:bodyPr/>
        <a:lstStyle/>
        <a:p>
          <a:endParaRPr lang="ru-RU"/>
        </a:p>
      </dgm:t>
    </dgm:pt>
    <dgm:pt modelId="{5C984F6F-C9AE-470F-B701-00DB994142D6}" type="sibTrans" cxnId="{A3DE8B01-71A9-41A5-8184-2B17482DC326}">
      <dgm:prSet/>
      <dgm:spPr/>
      <dgm:t>
        <a:bodyPr/>
        <a:lstStyle/>
        <a:p>
          <a:endParaRPr lang="ru-RU"/>
        </a:p>
      </dgm:t>
    </dgm:pt>
    <dgm:pt modelId="{390906CF-A9B6-4FC7-A0A7-5E63410D7FF3}">
      <dgm:prSet phldrT="[Текст]" custT="1"/>
      <dgm:spPr/>
      <dgm:t>
        <a:bodyPr/>
        <a:lstStyle/>
        <a:p>
          <a:r>
            <a:rPr lang="en-US" sz="1800" dirty="0" smtClean="0">
              <a:latin typeface="Times New Roman" pitchFamily="18" charset="0"/>
              <a:cs typeface="Times New Roman" pitchFamily="18" charset="0"/>
            </a:rPr>
            <a:t>Introduction of TSA</a:t>
          </a:r>
          <a:endParaRPr lang="ru-RU" sz="1800" dirty="0">
            <a:latin typeface="Times New Roman" pitchFamily="18" charset="0"/>
            <a:cs typeface="Times New Roman" pitchFamily="18" charset="0"/>
          </a:endParaRPr>
        </a:p>
      </dgm:t>
    </dgm:pt>
    <dgm:pt modelId="{8FEBA4F0-0B7F-4233-9E11-7A334BBC5893}" type="parTrans" cxnId="{906530B3-C67F-4F5F-9C96-0D53DDB52D3F}">
      <dgm:prSet/>
      <dgm:spPr/>
      <dgm:t>
        <a:bodyPr/>
        <a:lstStyle/>
        <a:p>
          <a:endParaRPr lang="ru-RU"/>
        </a:p>
      </dgm:t>
    </dgm:pt>
    <dgm:pt modelId="{1CD12824-EBE4-4E7F-8E5F-929C51543309}" type="sibTrans" cxnId="{906530B3-C67F-4F5F-9C96-0D53DDB52D3F}">
      <dgm:prSet/>
      <dgm:spPr/>
      <dgm:t>
        <a:bodyPr/>
        <a:lstStyle/>
        <a:p>
          <a:endParaRPr lang="ru-RU"/>
        </a:p>
      </dgm:t>
    </dgm:pt>
    <dgm:pt modelId="{F68292D9-A087-44E3-AA1D-7F3AF3F02CF0}">
      <dgm:prSet phldrT="[Текст]" custT="1"/>
      <dgm:spPr/>
      <dgm:t>
        <a:bodyPr/>
        <a:lstStyle/>
        <a:p>
          <a:r>
            <a:rPr lang="en-US" sz="1800" dirty="0" smtClean="0">
              <a:latin typeface="Times New Roman" pitchFamily="18" charset="0"/>
              <a:cs typeface="Times New Roman" pitchFamily="18" charset="0"/>
            </a:rPr>
            <a:t>Improvement of treasury technologies</a:t>
          </a:r>
          <a:endParaRPr lang="ru-RU" sz="1800" dirty="0">
            <a:latin typeface="Times New Roman" pitchFamily="18" charset="0"/>
            <a:cs typeface="Times New Roman" pitchFamily="18" charset="0"/>
          </a:endParaRPr>
        </a:p>
      </dgm:t>
    </dgm:pt>
    <dgm:pt modelId="{4818CE9C-EF98-4C5B-924F-EE75E93917F1}" type="parTrans" cxnId="{B60672A1-387B-4044-8583-70432C567FF3}">
      <dgm:prSet/>
      <dgm:spPr/>
      <dgm:t>
        <a:bodyPr/>
        <a:lstStyle/>
        <a:p>
          <a:endParaRPr lang="ru-RU"/>
        </a:p>
      </dgm:t>
    </dgm:pt>
    <dgm:pt modelId="{26C9F154-AB1F-4982-BA17-3353738ECA9D}" type="sibTrans" cxnId="{B60672A1-387B-4044-8583-70432C567FF3}">
      <dgm:prSet/>
      <dgm:spPr/>
      <dgm:t>
        <a:bodyPr/>
        <a:lstStyle/>
        <a:p>
          <a:endParaRPr lang="ru-RU"/>
        </a:p>
      </dgm:t>
    </dgm:pt>
    <dgm:pt modelId="{AAB1F7B3-8EEF-4787-B63C-BB5C6332B5DD}">
      <dgm:prSet custT="1"/>
      <dgm:spPr>
        <a:solidFill>
          <a:schemeClr val="bg2">
            <a:lumMod val="50000"/>
          </a:schemeClr>
        </a:solidFill>
      </dgm:spPr>
      <dgm:t>
        <a:bodyPr/>
        <a:lstStyle/>
        <a:p>
          <a:r>
            <a:rPr lang="ru-RU" sz="1200" dirty="0" smtClean="0">
              <a:latin typeface="Times New Roman" pitchFamily="18" charset="0"/>
              <a:cs typeface="Times New Roman" pitchFamily="18" charset="0"/>
            </a:rPr>
            <a:t>2015-2016</a:t>
          </a:r>
          <a:endParaRPr lang="ru-RU" sz="1200" dirty="0">
            <a:latin typeface="Times New Roman" pitchFamily="18" charset="0"/>
            <a:cs typeface="Times New Roman" pitchFamily="18" charset="0"/>
          </a:endParaRPr>
        </a:p>
      </dgm:t>
    </dgm:pt>
    <dgm:pt modelId="{282F8C1A-E81F-4221-8872-B10D22FE5610}" type="parTrans" cxnId="{04899271-AB85-4F6B-BD63-C67609900276}">
      <dgm:prSet/>
      <dgm:spPr/>
      <dgm:t>
        <a:bodyPr/>
        <a:lstStyle/>
        <a:p>
          <a:endParaRPr lang="ru-RU"/>
        </a:p>
      </dgm:t>
    </dgm:pt>
    <dgm:pt modelId="{B97B924E-0744-4233-8FB0-1E6AB34F8DCC}" type="sibTrans" cxnId="{04899271-AB85-4F6B-BD63-C67609900276}">
      <dgm:prSet/>
      <dgm:spPr/>
      <dgm:t>
        <a:bodyPr/>
        <a:lstStyle/>
        <a:p>
          <a:endParaRPr lang="ru-RU"/>
        </a:p>
      </dgm:t>
    </dgm:pt>
    <dgm:pt modelId="{12F98B5C-8953-49A0-99DC-16670AB109F3}">
      <dgm:prSet custT="1"/>
      <dgm:spPr/>
      <dgm:t>
        <a:bodyPr/>
        <a:lstStyle/>
        <a:p>
          <a:r>
            <a:rPr lang="en-US" sz="1800" dirty="0" smtClean="0">
              <a:latin typeface="Times New Roman" pitchFamily="18" charset="0"/>
              <a:cs typeface="Times New Roman" pitchFamily="18" charset="0"/>
            </a:rPr>
            <a:t>Transfer to treasury execution of public off-budgetary funds, off-budgetary revenue and expense estimates of certain public bodies</a:t>
          </a:r>
          <a:endParaRPr lang="ru-RU" sz="1800" dirty="0">
            <a:latin typeface="Times New Roman" pitchFamily="18" charset="0"/>
            <a:cs typeface="Times New Roman" pitchFamily="18" charset="0"/>
          </a:endParaRPr>
        </a:p>
      </dgm:t>
    </dgm:pt>
    <dgm:pt modelId="{D9C0396F-B7AE-4083-9363-B85BD89C40F7}" type="parTrans" cxnId="{E4A23F3B-AECD-41ED-8B2E-540B41973A47}">
      <dgm:prSet/>
      <dgm:spPr/>
      <dgm:t>
        <a:bodyPr/>
        <a:lstStyle/>
        <a:p>
          <a:endParaRPr lang="ru-RU"/>
        </a:p>
      </dgm:t>
    </dgm:pt>
    <dgm:pt modelId="{F0ED39B7-7596-4F82-8C4F-7868407695A4}" type="sibTrans" cxnId="{E4A23F3B-AECD-41ED-8B2E-540B41973A47}">
      <dgm:prSet/>
      <dgm:spPr/>
      <dgm:t>
        <a:bodyPr/>
        <a:lstStyle/>
        <a:p>
          <a:endParaRPr lang="ru-RU"/>
        </a:p>
      </dgm:t>
    </dgm:pt>
    <dgm:pt modelId="{B1A798D5-3155-41C3-9DD5-6BD64AF8A0F1}">
      <dgm:prSet custT="1"/>
      <dgm:spPr/>
      <dgm:t>
        <a:bodyPr/>
        <a:lstStyle/>
        <a:p>
          <a:r>
            <a:rPr lang="en-US" sz="1800" dirty="0" smtClean="0">
              <a:latin typeface="Times New Roman" pitchFamily="18" charset="0"/>
              <a:cs typeface="Times New Roman" pitchFamily="18" charset="0"/>
            </a:rPr>
            <a:t>Implementation of the centralized automated system for collection and consolidation of reports on budget execution</a:t>
          </a:r>
          <a:endParaRPr lang="ru-RU" sz="1800" dirty="0">
            <a:latin typeface="Times New Roman" pitchFamily="18" charset="0"/>
            <a:cs typeface="Times New Roman" pitchFamily="18" charset="0"/>
          </a:endParaRPr>
        </a:p>
      </dgm:t>
    </dgm:pt>
    <dgm:pt modelId="{C7E935A6-5EDE-4278-836D-0C24F1AB930C}" type="parTrans" cxnId="{86DB4893-F9D1-4E53-B064-9558F28A9212}">
      <dgm:prSet/>
      <dgm:spPr/>
      <dgm:t>
        <a:bodyPr/>
        <a:lstStyle/>
        <a:p>
          <a:endParaRPr lang="ru-RU"/>
        </a:p>
      </dgm:t>
    </dgm:pt>
    <dgm:pt modelId="{D7F26879-A5ED-4CC2-AFE0-7F331D923689}" type="sibTrans" cxnId="{86DB4893-F9D1-4E53-B064-9558F28A9212}">
      <dgm:prSet/>
      <dgm:spPr/>
      <dgm:t>
        <a:bodyPr/>
        <a:lstStyle/>
        <a:p>
          <a:endParaRPr lang="ru-RU"/>
        </a:p>
      </dgm:t>
    </dgm:pt>
    <dgm:pt modelId="{5B4153CF-B40E-4DDF-8082-6900C09E11F3}" type="pres">
      <dgm:prSet presAssocID="{D6DD253D-06E3-4A94-B278-D506DA19250B}" presName="linearFlow" presStyleCnt="0">
        <dgm:presLayoutVars>
          <dgm:dir/>
          <dgm:animLvl val="lvl"/>
          <dgm:resizeHandles val="exact"/>
        </dgm:presLayoutVars>
      </dgm:prSet>
      <dgm:spPr/>
      <dgm:t>
        <a:bodyPr/>
        <a:lstStyle/>
        <a:p>
          <a:endParaRPr lang="ru-RU"/>
        </a:p>
      </dgm:t>
    </dgm:pt>
    <dgm:pt modelId="{6093A873-FC32-4D2D-A134-BA5C04B65105}" type="pres">
      <dgm:prSet presAssocID="{191716F8-D8EA-4ECC-AC06-E7E34882ED93}" presName="composite" presStyleCnt="0"/>
      <dgm:spPr/>
    </dgm:pt>
    <dgm:pt modelId="{7E3D64F7-9315-4EB1-B011-88CD36B56D7A}" type="pres">
      <dgm:prSet presAssocID="{191716F8-D8EA-4ECC-AC06-E7E34882ED93}" presName="parentText" presStyleLbl="alignNode1" presStyleIdx="0" presStyleCnt="7">
        <dgm:presLayoutVars>
          <dgm:chMax val="1"/>
          <dgm:bulletEnabled val="1"/>
        </dgm:presLayoutVars>
      </dgm:prSet>
      <dgm:spPr/>
      <dgm:t>
        <a:bodyPr/>
        <a:lstStyle/>
        <a:p>
          <a:endParaRPr lang="ru-RU"/>
        </a:p>
      </dgm:t>
    </dgm:pt>
    <dgm:pt modelId="{9887582F-65A4-4D5C-B58F-B458547D1E2B}" type="pres">
      <dgm:prSet presAssocID="{191716F8-D8EA-4ECC-AC06-E7E34882ED93}" presName="descendantText" presStyleLbl="alignAcc1" presStyleIdx="0" presStyleCnt="7">
        <dgm:presLayoutVars>
          <dgm:bulletEnabled val="1"/>
        </dgm:presLayoutVars>
      </dgm:prSet>
      <dgm:spPr/>
      <dgm:t>
        <a:bodyPr/>
        <a:lstStyle/>
        <a:p>
          <a:endParaRPr lang="ru-RU"/>
        </a:p>
      </dgm:t>
    </dgm:pt>
    <dgm:pt modelId="{BCD67E31-D03F-4A62-88CE-7528B6E84C4F}" type="pres">
      <dgm:prSet presAssocID="{8F4998F5-D29D-450F-893C-986266F6D1D6}" presName="sp" presStyleCnt="0"/>
      <dgm:spPr/>
    </dgm:pt>
    <dgm:pt modelId="{61120413-0A5B-455D-9B56-46B54D7DA590}" type="pres">
      <dgm:prSet presAssocID="{1B13C71B-5909-48D1-93C9-1F02C9A6A068}" presName="composite" presStyleCnt="0"/>
      <dgm:spPr/>
    </dgm:pt>
    <dgm:pt modelId="{BEB2513C-A203-4FA0-9FA6-3BA6C4AE2B40}" type="pres">
      <dgm:prSet presAssocID="{1B13C71B-5909-48D1-93C9-1F02C9A6A068}" presName="parentText" presStyleLbl="alignNode1" presStyleIdx="1" presStyleCnt="7">
        <dgm:presLayoutVars>
          <dgm:chMax val="1"/>
          <dgm:bulletEnabled val="1"/>
        </dgm:presLayoutVars>
      </dgm:prSet>
      <dgm:spPr/>
      <dgm:t>
        <a:bodyPr/>
        <a:lstStyle/>
        <a:p>
          <a:endParaRPr lang="ru-RU"/>
        </a:p>
      </dgm:t>
    </dgm:pt>
    <dgm:pt modelId="{748332DB-BEC3-4C76-A385-BA7F6E3BB50C}" type="pres">
      <dgm:prSet presAssocID="{1B13C71B-5909-48D1-93C9-1F02C9A6A068}" presName="descendantText" presStyleLbl="alignAcc1" presStyleIdx="1" presStyleCnt="7" custScaleY="140152">
        <dgm:presLayoutVars>
          <dgm:bulletEnabled val="1"/>
        </dgm:presLayoutVars>
      </dgm:prSet>
      <dgm:spPr/>
      <dgm:t>
        <a:bodyPr/>
        <a:lstStyle/>
        <a:p>
          <a:endParaRPr lang="ru-RU"/>
        </a:p>
      </dgm:t>
    </dgm:pt>
    <dgm:pt modelId="{C819C321-E138-47C8-AB8B-918E95E0AAF1}" type="pres">
      <dgm:prSet presAssocID="{B115ABA8-4D72-4C9E-A309-848E97CCFC4E}" presName="sp" presStyleCnt="0"/>
      <dgm:spPr/>
    </dgm:pt>
    <dgm:pt modelId="{8D9F189F-D7B7-4BEC-BAC9-06FABAC389F9}" type="pres">
      <dgm:prSet presAssocID="{D8E7CC48-A24D-4274-9E63-F122F1D861CE}" presName="composite" presStyleCnt="0"/>
      <dgm:spPr/>
    </dgm:pt>
    <dgm:pt modelId="{B0E722B5-9C9B-4868-9E85-8DB6C43C207D}" type="pres">
      <dgm:prSet presAssocID="{D8E7CC48-A24D-4274-9E63-F122F1D861CE}" presName="parentText" presStyleLbl="alignNode1" presStyleIdx="2" presStyleCnt="7">
        <dgm:presLayoutVars>
          <dgm:chMax val="1"/>
          <dgm:bulletEnabled val="1"/>
        </dgm:presLayoutVars>
      </dgm:prSet>
      <dgm:spPr/>
      <dgm:t>
        <a:bodyPr/>
        <a:lstStyle/>
        <a:p>
          <a:endParaRPr lang="ru-RU"/>
        </a:p>
      </dgm:t>
    </dgm:pt>
    <dgm:pt modelId="{53679058-97CE-4641-B0D4-37069D99FEA0}" type="pres">
      <dgm:prSet presAssocID="{D8E7CC48-A24D-4274-9E63-F122F1D861CE}" presName="descendantText" presStyleLbl="alignAcc1" presStyleIdx="2" presStyleCnt="7" custAng="0" custScaleX="99856" custScaleY="131584">
        <dgm:presLayoutVars>
          <dgm:bulletEnabled val="1"/>
        </dgm:presLayoutVars>
      </dgm:prSet>
      <dgm:spPr/>
      <dgm:t>
        <a:bodyPr/>
        <a:lstStyle/>
        <a:p>
          <a:endParaRPr lang="ru-RU"/>
        </a:p>
      </dgm:t>
    </dgm:pt>
    <dgm:pt modelId="{018B0235-8EA5-4DA3-B6EF-1A6B03424AEB}" type="pres">
      <dgm:prSet presAssocID="{6CCC9823-4BA7-416C-AC01-054A05507383}" presName="sp" presStyleCnt="0"/>
      <dgm:spPr/>
    </dgm:pt>
    <dgm:pt modelId="{C7FB401F-A624-40B4-8ADE-6BDF62C11C56}" type="pres">
      <dgm:prSet presAssocID="{EAE949BE-6A64-491F-BE38-4D7F34002647}" presName="composite" presStyleCnt="0"/>
      <dgm:spPr/>
    </dgm:pt>
    <dgm:pt modelId="{D65162F4-8C6B-462E-A726-1BDC1AF2C137}" type="pres">
      <dgm:prSet presAssocID="{EAE949BE-6A64-491F-BE38-4D7F34002647}" presName="parentText" presStyleLbl="alignNode1" presStyleIdx="3" presStyleCnt="7" custAng="0">
        <dgm:presLayoutVars>
          <dgm:chMax val="1"/>
          <dgm:bulletEnabled val="1"/>
        </dgm:presLayoutVars>
      </dgm:prSet>
      <dgm:spPr/>
      <dgm:t>
        <a:bodyPr/>
        <a:lstStyle/>
        <a:p>
          <a:endParaRPr lang="ru-RU"/>
        </a:p>
      </dgm:t>
    </dgm:pt>
    <dgm:pt modelId="{A320EF22-B6CD-4E5C-BFEA-38157864E178}" type="pres">
      <dgm:prSet presAssocID="{EAE949BE-6A64-491F-BE38-4D7F34002647}" presName="descendantText" presStyleLbl="alignAcc1" presStyleIdx="3" presStyleCnt="7" custAng="0" custScaleX="100157" custLinFactNeighborX="190" custLinFactNeighborY="4598">
        <dgm:presLayoutVars>
          <dgm:bulletEnabled val="1"/>
        </dgm:presLayoutVars>
      </dgm:prSet>
      <dgm:spPr/>
      <dgm:t>
        <a:bodyPr/>
        <a:lstStyle/>
        <a:p>
          <a:endParaRPr lang="ru-RU"/>
        </a:p>
      </dgm:t>
    </dgm:pt>
    <dgm:pt modelId="{A84E5BDF-3590-4D65-A98B-E5FA74DEA399}" type="pres">
      <dgm:prSet presAssocID="{68E31784-5155-4CDA-9DB0-F70A51001613}" presName="sp" presStyleCnt="0"/>
      <dgm:spPr/>
    </dgm:pt>
    <dgm:pt modelId="{E18D4AFC-21B6-4C79-96A5-7E6819339970}" type="pres">
      <dgm:prSet presAssocID="{865E1C17-A9FF-4090-81BE-D7AFC57D4A3A}" presName="composite" presStyleCnt="0"/>
      <dgm:spPr/>
    </dgm:pt>
    <dgm:pt modelId="{1C109B1A-955D-409A-9BBD-09493D76897B}" type="pres">
      <dgm:prSet presAssocID="{865E1C17-A9FF-4090-81BE-D7AFC57D4A3A}" presName="parentText" presStyleLbl="alignNode1" presStyleIdx="4" presStyleCnt="7" custAng="0">
        <dgm:presLayoutVars>
          <dgm:chMax val="1"/>
          <dgm:bulletEnabled val="1"/>
        </dgm:presLayoutVars>
      </dgm:prSet>
      <dgm:spPr/>
      <dgm:t>
        <a:bodyPr/>
        <a:lstStyle/>
        <a:p>
          <a:endParaRPr lang="ru-RU"/>
        </a:p>
      </dgm:t>
    </dgm:pt>
    <dgm:pt modelId="{CEA60BD5-BF24-448E-812D-E2B52A73D13B}" type="pres">
      <dgm:prSet presAssocID="{865E1C17-A9FF-4090-81BE-D7AFC57D4A3A}" presName="descendantText" presStyleLbl="alignAcc1" presStyleIdx="4" presStyleCnt="7" custAng="0" custScaleY="82320">
        <dgm:presLayoutVars>
          <dgm:bulletEnabled val="1"/>
        </dgm:presLayoutVars>
      </dgm:prSet>
      <dgm:spPr/>
      <dgm:t>
        <a:bodyPr/>
        <a:lstStyle/>
        <a:p>
          <a:endParaRPr lang="ru-RU"/>
        </a:p>
      </dgm:t>
    </dgm:pt>
    <dgm:pt modelId="{25D1632C-BA38-4295-B051-745003653134}" type="pres">
      <dgm:prSet presAssocID="{DEF1CF93-6BF6-40CE-94D1-800386083D60}" presName="sp" presStyleCnt="0"/>
      <dgm:spPr/>
    </dgm:pt>
    <dgm:pt modelId="{573BCFEA-7CDC-42D9-A5D9-7D8907A8D492}" type="pres">
      <dgm:prSet presAssocID="{AAB1F7B3-8EEF-4787-B63C-BB5C6332B5DD}" presName="composite" presStyleCnt="0"/>
      <dgm:spPr/>
    </dgm:pt>
    <dgm:pt modelId="{1A2085D3-D699-4126-9A25-B37A5EAF499D}" type="pres">
      <dgm:prSet presAssocID="{AAB1F7B3-8EEF-4787-B63C-BB5C6332B5DD}" presName="parentText" presStyleLbl="alignNode1" presStyleIdx="5" presStyleCnt="7" custLinFactNeighborX="598" custLinFactNeighborY="-20893">
        <dgm:presLayoutVars>
          <dgm:chMax val="1"/>
          <dgm:bulletEnabled val="1"/>
        </dgm:presLayoutVars>
      </dgm:prSet>
      <dgm:spPr/>
      <dgm:t>
        <a:bodyPr/>
        <a:lstStyle/>
        <a:p>
          <a:endParaRPr lang="ru-RU"/>
        </a:p>
      </dgm:t>
    </dgm:pt>
    <dgm:pt modelId="{1506C5EA-B893-4A08-A845-8CD3A0CAC99A}" type="pres">
      <dgm:prSet presAssocID="{AAB1F7B3-8EEF-4787-B63C-BB5C6332B5DD}" presName="descendantText" presStyleLbl="alignAcc1" presStyleIdx="5" presStyleCnt="7" custScaleY="244543" custLinFactNeighborX="39" custLinFactNeighborY="-21870">
        <dgm:presLayoutVars>
          <dgm:bulletEnabled val="1"/>
        </dgm:presLayoutVars>
      </dgm:prSet>
      <dgm:spPr/>
      <dgm:t>
        <a:bodyPr/>
        <a:lstStyle/>
        <a:p>
          <a:endParaRPr lang="ru-RU"/>
        </a:p>
      </dgm:t>
    </dgm:pt>
    <dgm:pt modelId="{CBD28E35-7A9C-4A17-A726-8B64C8E5704D}" type="pres">
      <dgm:prSet presAssocID="{B97B924E-0744-4233-8FB0-1E6AB34F8DCC}" presName="sp" presStyleCnt="0"/>
      <dgm:spPr/>
    </dgm:pt>
    <dgm:pt modelId="{FF99D13C-4784-440C-9191-2C3A542AD07C}" type="pres">
      <dgm:prSet presAssocID="{C805C08E-8B4A-4BCB-8BDB-D777E907FDCD}" presName="composite" presStyleCnt="0"/>
      <dgm:spPr/>
    </dgm:pt>
    <dgm:pt modelId="{89A0061D-B019-4DE0-BB48-FB1BFD1ACB1C}" type="pres">
      <dgm:prSet presAssocID="{C805C08E-8B4A-4BCB-8BDB-D777E907FDCD}" presName="parentText" presStyleLbl="alignNode1" presStyleIdx="6" presStyleCnt="7" custAng="0">
        <dgm:presLayoutVars>
          <dgm:chMax val="1"/>
          <dgm:bulletEnabled val="1"/>
        </dgm:presLayoutVars>
      </dgm:prSet>
      <dgm:spPr/>
      <dgm:t>
        <a:bodyPr/>
        <a:lstStyle/>
        <a:p>
          <a:endParaRPr lang="ru-RU"/>
        </a:p>
      </dgm:t>
    </dgm:pt>
    <dgm:pt modelId="{46E2349F-9496-43AA-BA0C-55491B1DB5F1}" type="pres">
      <dgm:prSet presAssocID="{C805C08E-8B4A-4BCB-8BDB-D777E907FDCD}" presName="descendantText" presStyleLbl="alignAcc1" presStyleIdx="6" presStyleCnt="7" custAng="0" custScaleY="83402" custLinFactNeighborX="186" custLinFactNeighborY="12926">
        <dgm:presLayoutVars>
          <dgm:bulletEnabled val="1"/>
        </dgm:presLayoutVars>
      </dgm:prSet>
      <dgm:spPr/>
      <dgm:t>
        <a:bodyPr/>
        <a:lstStyle/>
        <a:p>
          <a:endParaRPr lang="ru-RU"/>
        </a:p>
      </dgm:t>
    </dgm:pt>
  </dgm:ptLst>
  <dgm:cxnLst>
    <dgm:cxn modelId="{6C1F06CB-A6FB-4058-AE3F-CB4C9AC2FDDE}" srcId="{1B13C71B-5909-48D1-93C9-1F02C9A6A068}" destId="{B520E492-CD7E-4E0F-A455-76FB77811886}" srcOrd="0" destOrd="0" parTransId="{DD80C47E-1C17-4D54-8AF3-D437E7F4D6F7}" sibTransId="{F27D464A-D7D0-498B-B747-CC6E315BF8B7}"/>
    <dgm:cxn modelId="{9757249D-01CC-4B65-9FB0-C0659E8D698E}" type="presOf" srcId="{8062ACCB-BB6E-4AFF-84A1-13E09CA99FA4}" destId="{CEA60BD5-BF24-448E-812D-E2B52A73D13B}" srcOrd="0" destOrd="0" presId="urn:microsoft.com/office/officeart/2005/8/layout/chevron2"/>
    <dgm:cxn modelId="{04899271-AB85-4F6B-BD63-C67609900276}" srcId="{D6DD253D-06E3-4A94-B278-D506DA19250B}" destId="{AAB1F7B3-8EEF-4787-B63C-BB5C6332B5DD}" srcOrd="5" destOrd="0" parTransId="{282F8C1A-E81F-4221-8872-B10D22FE5610}" sibTransId="{B97B924E-0744-4233-8FB0-1E6AB34F8DCC}"/>
    <dgm:cxn modelId="{E4A23F3B-AECD-41ED-8B2E-540B41973A47}" srcId="{AAB1F7B3-8EEF-4787-B63C-BB5C6332B5DD}" destId="{12F98B5C-8953-49A0-99DC-16670AB109F3}" srcOrd="0" destOrd="0" parTransId="{D9C0396F-B7AE-4083-9363-B85BD89C40F7}" sibTransId="{F0ED39B7-7596-4F82-8C4F-7868407695A4}"/>
    <dgm:cxn modelId="{67779A75-20E8-4571-8056-24F76E60AA49}" type="presOf" srcId="{D8E7CC48-A24D-4274-9E63-F122F1D861CE}" destId="{B0E722B5-9C9B-4868-9E85-8DB6C43C207D}" srcOrd="0" destOrd="0" presId="urn:microsoft.com/office/officeart/2005/8/layout/chevron2"/>
    <dgm:cxn modelId="{6598132F-2D27-4BD0-8FC2-70D2AC703F02}" type="presOf" srcId="{D6DD253D-06E3-4A94-B278-D506DA19250B}" destId="{5B4153CF-B40E-4DDF-8082-6900C09E11F3}" srcOrd="0" destOrd="0" presId="urn:microsoft.com/office/officeart/2005/8/layout/chevron2"/>
    <dgm:cxn modelId="{8A0C1360-51D8-4DD5-92F2-828D755B152C}" srcId="{865E1C17-A9FF-4090-81BE-D7AFC57D4A3A}" destId="{8062ACCB-BB6E-4AFF-84A1-13E09CA99FA4}" srcOrd="0" destOrd="0" parTransId="{2D53E2A3-8785-40DE-A971-C5F19B867CAC}" sibTransId="{8F34A22A-D667-4D03-8A13-299139FD2E57}"/>
    <dgm:cxn modelId="{D69B8480-3D59-46C9-AC1F-54635A33497B}" type="presOf" srcId="{F68292D9-A087-44E3-AA1D-7F3AF3F02CF0}" destId="{46E2349F-9496-43AA-BA0C-55491B1DB5F1}" srcOrd="0" destOrd="0" presId="urn:microsoft.com/office/officeart/2005/8/layout/chevron2"/>
    <dgm:cxn modelId="{E6BF7133-D1CA-4379-98B1-5338C4FFD3B7}" srcId="{EAE949BE-6A64-491F-BE38-4D7F34002647}" destId="{5991DD11-BABF-48C7-8477-6D72374A74FB}" srcOrd="0" destOrd="0" parTransId="{2AD9CCB8-C07D-4BDB-A39A-181B0605D068}" sibTransId="{23153151-D64F-4BB7-85DE-DDD863CC5EB2}"/>
    <dgm:cxn modelId="{A752C734-DBCD-4D1E-BA6A-65293B93CEF9}" type="presOf" srcId="{EAE949BE-6A64-491F-BE38-4D7F34002647}" destId="{D65162F4-8C6B-462E-A726-1BDC1AF2C137}" srcOrd="0" destOrd="0" presId="urn:microsoft.com/office/officeart/2005/8/layout/chevron2"/>
    <dgm:cxn modelId="{AA0E79AD-A350-4969-BD29-FBF9DC4AFC40}" srcId="{D6DD253D-06E3-4A94-B278-D506DA19250B}" destId="{191716F8-D8EA-4ECC-AC06-E7E34882ED93}" srcOrd="0" destOrd="0" parTransId="{EA61DAB4-7B8F-4FCE-9152-34A0DD358386}" sibTransId="{8F4998F5-D29D-450F-893C-986266F6D1D6}"/>
    <dgm:cxn modelId="{9BC3F851-B9BD-43AE-872A-AB02637DBF79}" srcId="{191716F8-D8EA-4ECC-AC06-E7E34882ED93}" destId="{F4604D52-478A-4B29-ADED-5FD573FD4805}" srcOrd="0" destOrd="0" parTransId="{3D57C43B-1642-4CA9-A5DA-447237B98892}" sibTransId="{86625D1D-4057-4215-B93C-E8F96EB9BB1A}"/>
    <dgm:cxn modelId="{B60672A1-387B-4044-8583-70432C567FF3}" srcId="{C805C08E-8B4A-4BCB-8BDB-D777E907FDCD}" destId="{F68292D9-A087-44E3-AA1D-7F3AF3F02CF0}" srcOrd="0" destOrd="0" parTransId="{4818CE9C-EF98-4C5B-924F-EE75E93917F1}" sibTransId="{26C9F154-AB1F-4982-BA17-3353738ECA9D}"/>
    <dgm:cxn modelId="{8874EFFD-CC12-424F-836F-38ED99187B6A}" type="presOf" srcId="{12F98B5C-8953-49A0-99DC-16670AB109F3}" destId="{1506C5EA-B893-4A08-A845-8CD3A0CAC99A}" srcOrd="0" destOrd="0" presId="urn:microsoft.com/office/officeart/2005/8/layout/chevron2"/>
    <dgm:cxn modelId="{C864AD42-AC59-4AE9-B18B-651BF304D9C1}" srcId="{D8E7CC48-A24D-4274-9E63-F122F1D861CE}" destId="{C3B27D1E-62F2-4C34-8B00-38EB03FD707A}" srcOrd="0" destOrd="0" parTransId="{7FA92436-DF8C-44D4-B381-DEFE884DD7CA}" sibTransId="{3D43B5AD-31FE-4280-96A7-DE786EEE1D2E}"/>
    <dgm:cxn modelId="{AC458A17-9E96-4D2E-A63D-66CEFE7F708C}" srcId="{D6DD253D-06E3-4A94-B278-D506DA19250B}" destId="{1B13C71B-5909-48D1-93C9-1F02C9A6A068}" srcOrd="1" destOrd="0" parTransId="{756C503E-BF2C-4677-8F20-D33A6EA9BEFD}" sibTransId="{B115ABA8-4D72-4C9E-A309-848E97CCFC4E}"/>
    <dgm:cxn modelId="{B0E6579B-1F22-4D73-A0EF-70BA8ADA0A5A}" type="presOf" srcId="{5991DD11-BABF-48C7-8477-6D72374A74FB}" destId="{A320EF22-B6CD-4E5C-BFEA-38157864E178}" srcOrd="0" destOrd="0" presId="urn:microsoft.com/office/officeart/2005/8/layout/chevron2"/>
    <dgm:cxn modelId="{D2C4441A-4B92-4EC5-A46E-B4355EDE7C71}" srcId="{D6DD253D-06E3-4A94-B278-D506DA19250B}" destId="{EAE949BE-6A64-491F-BE38-4D7F34002647}" srcOrd="3" destOrd="0" parTransId="{7C4CC79E-EA06-4E41-80DE-5844B5AFA01F}" sibTransId="{68E31784-5155-4CDA-9DB0-F70A51001613}"/>
    <dgm:cxn modelId="{86DB4893-F9D1-4E53-B064-9558F28A9212}" srcId="{AAB1F7B3-8EEF-4787-B63C-BB5C6332B5DD}" destId="{B1A798D5-3155-41C3-9DD5-6BD64AF8A0F1}" srcOrd="1" destOrd="0" parTransId="{C7E935A6-5EDE-4278-836D-0C24F1AB930C}" sibTransId="{D7F26879-A5ED-4CC2-AFE0-7F331D923689}"/>
    <dgm:cxn modelId="{BA77B7B9-BCEE-4DFC-9730-FD920CB130F5}" type="presOf" srcId="{1B13C71B-5909-48D1-93C9-1F02C9A6A068}" destId="{BEB2513C-A203-4FA0-9FA6-3BA6C4AE2B40}" srcOrd="0" destOrd="0" presId="urn:microsoft.com/office/officeart/2005/8/layout/chevron2"/>
    <dgm:cxn modelId="{BD76283A-F860-45F8-87C1-4C79AE159774}" type="presOf" srcId="{185A57AF-8041-4C61-B38D-DBED5C902761}" destId="{53679058-97CE-4641-B0D4-37069D99FEA0}" srcOrd="0" destOrd="1" presId="urn:microsoft.com/office/officeart/2005/8/layout/chevron2"/>
    <dgm:cxn modelId="{415216FC-4025-4680-94CF-3D1C7F6B32B4}" type="presOf" srcId="{C805C08E-8B4A-4BCB-8BDB-D777E907FDCD}" destId="{89A0061D-B019-4DE0-BB48-FB1BFD1ACB1C}" srcOrd="0" destOrd="0" presId="urn:microsoft.com/office/officeart/2005/8/layout/chevron2"/>
    <dgm:cxn modelId="{906530B3-C67F-4F5F-9C96-0D53DDB52D3F}" srcId="{191716F8-D8EA-4ECC-AC06-E7E34882ED93}" destId="{390906CF-A9B6-4FC7-A0A7-5E63410D7FF3}" srcOrd="1" destOrd="0" parTransId="{8FEBA4F0-0B7F-4233-9E11-7A334BBC5893}" sibTransId="{1CD12824-EBE4-4E7F-8E5F-929C51543309}"/>
    <dgm:cxn modelId="{3C57E939-9547-45EA-8210-58E97F68D713}" type="presOf" srcId="{F4604D52-478A-4B29-ADED-5FD573FD4805}" destId="{9887582F-65A4-4D5C-B58F-B458547D1E2B}" srcOrd="0" destOrd="0" presId="urn:microsoft.com/office/officeart/2005/8/layout/chevron2"/>
    <dgm:cxn modelId="{D032B354-BA50-40F7-8444-748F964EFA0C}" type="presOf" srcId="{AAB1F7B3-8EEF-4787-B63C-BB5C6332B5DD}" destId="{1A2085D3-D699-4126-9A25-B37A5EAF499D}" srcOrd="0" destOrd="0" presId="urn:microsoft.com/office/officeart/2005/8/layout/chevron2"/>
    <dgm:cxn modelId="{C8968253-8438-413E-9B33-3E2B484A1AF7}" type="presOf" srcId="{C3B27D1E-62F2-4C34-8B00-38EB03FD707A}" destId="{53679058-97CE-4641-B0D4-37069D99FEA0}" srcOrd="0" destOrd="0" presId="urn:microsoft.com/office/officeart/2005/8/layout/chevron2"/>
    <dgm:cxn modelId="{526EE1C2-7480-4486-AA72-F55FEED12D1B}" srcId="{D8E7CC48-A24D-4274-9E63-F122F1D861CE}" destId="{185A57AF-8041-4C61-B38D-DBED5C902761}" srcOrd="1" destOrd="0" parTransId="{312189AC-1F92-4951-BA04-AA707309D301}" sibTransId="{8F92121B-6247-4377-BB8C-C4A4C7256499}"/>
    <dgm:cxn modelId="{72C9AC85-5C1E-445A-85AD-6C1DCFDE019A}" srcId="{D6DD253D-06E3-4A94-B278-D506DA19250B}" destId="{D8E7CC48-A24D-4274-9E63-F122F1D861CE}" srcOrd="2" destOrd="0" parTransId="{88C1071C-18CB-4A37-BB7E-054E615BD635}" sibTransId="{6CCC9823-4BA7-416C-AC01-054A05507383}"/>
    <dgm:cxn modelId="{CEBB7033-83FE-4C0D-8442-40C3A0B4C463}" type="presOf" srcId="{191716F8-D8EA-4ECC-AC06-E7E34882ED93}" destId="{7E3D64F7-9315-4EB1-B011-88CD36B56D7A}" srcOrd="0" destOrd="0" presId="urn:microsoft.com/office/officeart/2005/8/layout/chevron2"/>
    <dgm:cxn modelId="{A3DE8B01-71A9-41A5-8184-2B17482DC326}" srcId="{1B13C71B-5909-48D1-93C9-1F02C9A6A068}" destId="{B0846F38-B467-46B7-9E8E-065ABF882866}" srcOrd="1" destOrd="0" parTransId="{A2FCD3F5-F413-44E9-9523-6B0BAF482C68}" sibTransId="{5C984F6F-C9AE-470F-B701-00DB994142D6}"/>
    <dgm:cxn modelId="{207AB08E-D64E-4AA1-8213-2574F56E70D3}" srcId="{D6DD253D-06E3-4A94-B278-D506DA19250B}" destId="{C805C08E-8B4A-4BCB-8BDB-D777E907FDCD}" srcOrd="6" destOrd="0" parTransId="{22BCD320-14AB-45FA-AF0C-EF3E747011E6}" sibTransId="{10B44833-1BDA-49E5-9A2D-06E3BFD1ABE2}"/>
    <dgm:cxn modelId="{23764AF8-7493-4F39-A513-0ECEA388A253}" srcId="{D6DD253D-06E3-4A94-B278-D506DA19250B}" destId="{865E1C17-A9FF-4090-81BE-D7AFC57D4A3A}" srcOrd="4" destOrd="0" parTransId="{A4855B3B-2A33-4F26-9172-86C32127ECAF}" sibTransId="{DEF1CF93-6BF6-40CE-94D1-800386083D60}"/>
    <dgm:cxn modelId="{E049B939-E3B9-45AA-97F9-28F3B3F278F2}" type="presOf" srcId="{B520E492-CD7E-4E0F-A455-76FB77811886}" destId="{748332DB-BEC3-4C76-A385-BA7F6E3BB50C}" srcOrd="0" destOrd="0" presId="urn:microsoft.com/office/officeart/2005/8/layout/chevron2"/>
    <dgm:cxn modelId="{B82BA777-56B2-431C-A753-F7171A775A05}" type="presOf" srcId="{B1A798D5-3155-41C3-9DD5-6BD64AF8A0F1}" destId="{1506C5EA-B893-4A08-A845-8CD3A0CAC99A}" srcOrd="0" destOrd="1" presId="urn:microsoft.com/office/officeart/2005/8/layout/chevron2"/>
    <dgm:cxn modelId="{5327B2C0-4EE9-4ACC-BDFD-7979953D18F1}" type="presOf" srcId="{B0846F38-B467-46B7-9E8E-065ABF882866}" destId="{748332DB-BEC3-4C76-A385-BA7F6E3BB50C}" srcOrd="0" destOrd="1" presId="urn:microsoft.com/office/officeart/2005/8/layout/chevron2"/>
    <dgm:cxn modelId="{FDA098AF-8844-4DB0-8502-17FBF9BF0E4C}" type="presOf" srcId="{865E1C17-A9FF-4090-81BE-D7AFC57D4A3A}" destId="{1C109B1A-955D-409A-9BBD-09493D76897B}" srcOrd="0" destOrd="0" presId="urn:microsoft.com/office/officeart/2005/8/layout/chevron2"/>
    <dgm:cxn modelId="{B005DAD2-D0C7-4C69-8ABE-C7D60DEE6DCF}" type="presOf" srcId="{390906CF-A9B6-4FC7-A0A7-5E63410D7FF3}" destId="{9887582F-65A4-4D5C-B58F-B458547D1E2B}" srcOrd="0" destOrd="1" presId="urn:microsoft.com/office/officeart/2005/8/layout/chevron2"/>
    <dgm:cxn modelId="{E65CAC01-FEF2-45AE-AC01-1C7A62063641}" type="presParOf" srcId="{5B4153CF-B40E-4DDF-8082-6900C09E11F3}" destId="{6093A873-FC32-4D2D-A134-BA5C04B65105}" srcOrd="0" destOrd="0" presId="urn:microsoft.com/office/officeart/2005/8/layout/chevron2"/>
    <dgm:cxn modelId="{0DF2509B-5390-4BEE-B7D0-F72AC174BDCA}" type="presParOf" srcId="{6093A873-FC32-4D2D-A134-BA5C04B65105}" destId="{7E3D64F7-9315-4EB1-B011-88CD36B56D7A}" srcOrd="0" destOrd="0" presId="urn:microsoft.com/office/officeart/2005/8/layout/chevron2"/>
    <dgm:cxn modelId="{EFFDDA7D-5285-43EF-9F44-7816AAE871E8}" type="presParOf" srcId="{6093A873-FC32-4D2D-A134-BA5C04B65105}" destId="{9887582F-65A4-4D5C-B58F-B458547D1E2B}" srcOrd="1" destOrd="0" presId="urn:microsoft.com/office/officeart/2005/8/layout/chevron2"/>
    <dgm:cxn modelId="{EB795170-BC3E-42D6-AFA2-DB2B4609EE6C}" type="presParOf" srcId="{5B4153CF-B40E-4DDF-8082-6900C09E11F3}" destId="{BCD67E31-D03F-4A62-88CE-7528B6E84C4F}" srcOrd="1" destOrd="0" presId="urn:microsoft.com/office/officeart/2005/8/layout/chevron2"/>
    <dgm:cxn modelId="{B63C36AE-9F48-4C28-99CA-E4A6A43A83E1}" type="presParOf" srcId="{5B4153CF-B40E-4DDF-8082-6900C09E11F3}" destId="{61120413-0A5B-455D-9B56-46B54D7DA590}" srcOrd="2" destOrd="0" presId="urn:microsoft.com/office/officeart/2005/8/layout/chevron2"/>
    <dgm:cxn modelId="{6669FBB5-DF97-4DB1-B24A-1CF7ED0EE89D}" type="presParOf" srcId="{61120413-0A5B-455D-9B56-46B54D7DA590}" destId="{BEB2513C-A203-4FA0-9FA6-3BA6C4AE2B40}" srcOrd="0" destOrd="0" presId="urn:microsoft.com/office/officeart/2005/8/layout/chevron2"/>
    <dgm:cxn modelId="{81420829-04B3-4467-870E-31B8ED0DC382}" type="presParOf" srcId="{61120413-0A5B-455D-9B56-46B54D7DA590}" destId="{748332DB-BEC3-4C76-A385-BA7F6E3BB50C}" srcOrd="1" destOrd="0" presId="urn:microsoft.com/office/officeart/2005/8/layout/chevron2"/>
    <dgm:cxn modelId="{B46C265C-3127-4E86-B37A-05A5340391DF}" type="presParOf" srcId="{5B4153CF-B40E-4DDF-8082-6900C09E11F3}" destId="{C819C321-E138-47C8-AB8B-918E95E0AAF1}" srcOrd="3" destOrd="0" presId="urn:microsoft.com/office/officeart/2005/8/layout/chevron2"/>
    <dgm:cxn modelId="{A78E297B-7D23-4FDC-BB38-4DBDC54D96AF}" type="presParOf" srcId="{5B4153CF-B40E-4DDF-8082-6900C09E11F3}" destId="{8D9F189F-D7B7-4BEC-BAC9-06FABAC389F9}" srcOrd="4" destOrd="0" presId="urn:microsoft.com/office/officeart/2005/8/layout/chevron2"/>
    <dgm:cxn modelId="{85BFE608-C35C-4843-925A-1645D0B74086}" type="presParOf" srcId="{8D9F189F-D7B7-4BEC-BAC9-06FABAC389F9}" destId="{B0E722B5-9C9B-4868-9E85-8DB6C43C207D}" srcOrd="0" destOrd="0" presId="urn:microsoft.com/office/officeart/2005/8/layout/chevron2"/>
    <dgm:cxn modelId="{AD49967D-5715-450E-B5EF-6568D416499B}" type="presParOf" srcId="{8D9F189F-D7B7-4BEC-BAC9-06FABAC389F9}" destId="{53679058-97CE-4641-B0D4-37069D99FEA0}" srcOrd="1" destOrd="0" presId="urn:microsoft.com/office/officeart/2005/8/layout/chevron2"/>
    <dgm:cxn modelId="{3236E554-3583-48D8-A5DB-06C547BF92F1}" type="presParOf" srcId="{5B4153CF-B40E-4DDF-8082-6900C09E11F3}" destId="{018B0235-8EA5-4DA3-B6EF-1A6B03424AEB}" srcOrd="5" destOrd="0" presId="urn:microsoft.com/office/officeart/2005/8/layout/chevron2"/>
    <dgm:cxn modelId="{D9C4FEEC-E995-495B-A2F8-783DBC837A69}" type="presParOf" srcId="{5B4153CF-B40E-4DDF-8082-6900C09E11F3}" destId="{C7FB401F-A624-40B4-8ADE-6BDF62C11C56}" srcOrd="6" destOrd="0" presId="urn:microsoft.com/office/officeart/2005/8/layout/chevron2"/>
    <dgm:cxn modelId="{B6F7127F-987A-485E-8C37-FE13F78570D9}" type="presParOf" srcId="{C7FB401F-A624-40B4-8ADE-6BDF62C11C56}" destId="{D65162F4-8C6B-462E-A726-1BDC1AF2C137}" srcOrd="0" destOrd="0" presId="urn:microsoft.com/office/officeart/2005/8/layout/chevron2"/>
    <dgm:cxn modelId="{1744C24F-F734-45B8-8650-2F01F81B154F}" type="presParOf" srcId="{C7FB401F-A624-40B4-8ADE-6BDF62C11C56}" destId="{A320EF22-B6CD-4E5C-BFEA-38157864E178}" srcOrd="1" destOrd="0" presId="urn:microsoft.com/office/officeart/2005/8/layout/chevron2"/>
    <dgm:cxn modelId="{DCE0A8F8-DDC4-4B0B-AEB0-E03CD7F208C8}" type="presParOf" srcId="{5B4153CF-B40E-4DDF-8082-6900C09E11F3}" destId="{A84E5BDF-3590-4D65-A98B-E5FA74DEA399}" srcOrd="7" destOrd="0" presId="urn:microsoft.com/office/officeart/2005/8/layout/chevron2"/>
    <dgm:cxn modelId="{0542033D-DF3E-4CD5-9F33-EE399BD4508C}" type="presParOf" srcId="{5B4153CF-B40E-4DDF-8082-6900C09E11F3}" destId="{E18D4AFC-21B6-4C79-96A5-7E6819339970}" srcOrd="8" destOrd="0" presId="urn:microsoft.com/office/officeart/2005/8/layout/chevron2"/>
    <dgm:cxn modelId="{C1DDAFF3-1D30-4581-8D58-32FEC766441A}" type="presParOf" srcId="{E18D4AFC-21B6-4C79-96A5-7E6819339970}" destId="{1C109B1A-955D-409A-9BBD-09493D76897B}" srcOrd="0" destOrd="0" presId="urn:microsoft.com/office/officeart/2005/8/layout/chevron2"/>
    <dgm:cxn modelId="{BF0D8CE2-5324-47D9-BE54-2D1B711750D7}" type="presParOf" srcId="{E18D4AFC-21B6-4C79-96A5-7E6819339970}" destId="{CEA60BD5-BF24-448E-812D-E2B52A73D13B}" srcOrd="1" destOrd="0" presId="urn:microsoft.com/office/officeart/2005/8/layout/chevron2"/>
    <dgm:cxn modelId="{460E9AC7-9F4F-4161-9775-BC0F228D139A}" type="presParOf" srcId="{5B4153CF-B40E-4DDF-8082-6900C09E11F3}" destId="{25D1632C-BA38-4295-B051-745003653134}" srcOrd="9" destOrd="0" presId="urn:microsoft.com/office/officeart/2005/8/layout/chevron2"/>
    <dgm:cxn modelId="{35960507-C6ED-44B1-A0DC-C44CD4C73D0A}" type="presParOf" srcId="{5B4153CF-B40E-4DDF-8082-6900C09E11F3}" destId="{573BCFEA-7CDC-42D9-A5D9-7D8907A8D492}" srcOrd="10" destOrd="0" presId="urn:microsoft.com/office/officeart/2005/8/layout/chevron2"/>
    <dgm:cxn modelId="{9BB90CA3-5A93-4B24-AAB6-143AAEFF8CC9}" type="presParOf" srcId="{573BCFEA-7CDC-42D9-A5D9-7D8907A8D492}" destId="{1A2085D3-D699-4126-9A25-B37A5EAF499D}" srcOrd="0" destOrd="0" presId="urn:microsoft.com/office/officeart/2005/8/layout/chevron2"/>
    <dgm:cxn modelId="{E7D7C240-87FA-4FFF-B790-54794F5B91DD}" type="presParOf" srcId="{573BCFEA-7CDC-42D9-A5D9-7D8907A8D492}" destId="{1506C5EA-B893-4A08-A845-8CD3A0CAC99A}" srcOrd="1" destOrd="0" presId="urn:microsoft.com/office/officeart/2005/8/layout/chevron2"/>
    <dgm:cxn modelId="{F057EF19-637B-4A21-841E-0E07EB2CB4F8}" type="presParOf" srcId="{5B4153CF-B40E-4DDF-8082-6900C09E11F3}" destId="{CBD28E35-7A9C-4A17-A726-8B64C8E5704D}" srcOrd="11" destOrd="0" presId="urn:microsoft.com/office/officeart/2005/8/layout/chevron2"/>
    <dgm:cxn modelId="{BE93A480-174C-423E-AC10-4FD71863A295}" type="presParOf" srcId="{5B4153CF-B40E-4DDF-8082-6900C09E11F3}" destId="{FF99D13C-4784-440C-9191-2C3A542AD07C}" srcOrd="12" destOrd="0" presId="urn:microsoft.com/office/officeart/2005/8/layout/chevron2"/>
    <dgm:cxn modelId="{1C19512B-EB4B-4A89-AB97-E97718A4F57A}" type="presParOf" srcId="{FF99D13C-4784-440C-9191-2C3A542AD07C}" destId="{89A0061D-B019-4DE0-BB48-FB1BFD1ACB1C}" srcOrd="0" destOrd="0" presId="urn:microsoft.com/office/officeart/2005/8/layout/chevron2"/>
    <dgm:cxn modelId="{BB63012C-0A57-434B-B494-A337C5112F9A}" type="presParOf" srcId="{FF99D13C-4784-440C-9191-2C3A542AD07C}" destId="{46E2349F-9496-43AA-BA0C-55491B1DB5F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073886-E54F-47B5-AE46-694798B94491}" type="doc">
      <dgm:prSet loTypeId="urn:microsoft.com/office/officeart/2009/3/layout/HorizontalOrganizationChart" loCatId="hierarchy" qsTypeId="urn:microsoft.com/office/officeart/2005/8/quickstyle/3d1" qsCatId="3D" csTypeId="urn:microsoft.com/office/officeart/2005/8/colors/accent1_2" csCatId="accent1" phldr="1"/>
      <dgm:spPr/>
      <dgm:t>
        <a:bodyPr/>
        <a:lstStyle/>
        <a:p>
          <a:endParaRPr lang="ru-RU"/>
        </a:p>
      </dgm:t>
    </dgm:pt>
    <dgm:pt modelId="{27EB2256-3BE9-4B90-BE82-4D1057886102}">
      <dgm:prSet phldrT="[Текст]" custT="1">
        <dgm:style>
          <a:lnRef idx="0">
            <a:schemeClr val="accent4"/>
          </a:lnRef>
          <a:fillRef idx="3">
            <a:schemeClr val="accent4"/>
          </a:fillRef>
          <a:effectRef idx="3">
            <a:schemeClr val="accent4"/>
          </a:effectRef>
          <a:fontRef idx="minor">
            <a:schemeClr val="lt1"/>
          </a:fontRef>
        </dgm:style>
      </dgm:prSet>
      <dgm:spPr/>
      <dgm:t>
        <a:bodyPr/>
        <a:lstStyle/>
        <a:p>
          <a:r>
            <a:rPr lang="en-US" sz="2400" b="1" i="1" dirty="0" smtClean="0">
              <a:latin typeface="Times New Roman" pitchFamily="18" charset="0"/>
              <a:cs typeface="Times New Roman" pitchFamily="18" charset="0"/>
            </a:rPr>
            <a:t>Main results of reforms</a:t>
          </a:r>
          <a:endParaRPr lang="ru-RU" sz="2400" b="1" i="1" dirty="0">
            <a:latin typeface="Times New Roman" pitchFamily="18" charset="0"/>
            <a:cs typeface="Times New Roman" pitchFamily="18" charset="0"/>
          </a:endParaRPr>
        </a:p>
      </dgm:t>
    </dgm:pt>
    <dgm:pt modelId="{CF7C3463-DC35-47EA-B797-08EC88A5DE9A}" type="parTrans" cxnId="{930ADFE7-D64A-4DA7-AF98-BA58D3F7FA25}">
      <dgm:prSet/>
      <dgm:spPr/>
      <dgm:t>
        <a:bodyPr/>
        <a:lstStyle/>
        <a:p>
          <a:endParaRPr lang="ru-RU" sz="2000">
            <a:latin typeface="Times New Roman" pitchFamily="18" charset="0"/>
            <a:cs typeface="Times New Roman" pitchFamily="18" charset="0"/>
          </a:endParaRPr>
        </a:p>
      </dgm:t>
    </dgm:pt>
    <dgm:pt modelId="{EAEA0DA5-77E5-4731-9DC5-E66F763EED70}" type="sibTrans" cxnId="{930ADFE7-D64A-4DA7-AF98-BA58D3F7FA25}">
      <dgm:prSet/>
      <dgm:spPr/>
      <dgm:t>
        <a:bodyPr/>
        <a:lstStyle/>
        <a:p>
          <a:endParaRPr lang="ru-RU" sz="2000">
            <a:latin typeface="Times New Roman" pitchFamily="18" charset="0"/>
            <a:cs typeface="Times New Roman" pitchFamily="18" charset="0"/>
          </a:endParaRPr>
        </a:p>
      </dgm:t>
    </dgm:pt>
    <dgm:pt modelId="{4CB930BD-A1E2-46E7-8EA3-45EA60FD6D3D}">
      <dgm:prSet phldrT="[Текст]" custT="1">
        <dgm:style>
          <a:lnRef idx="1">
            <a:schemeClr val="accent4"/>
          </a:lnRef>
          <a:fillRef idx="3">
            <a:schemeClr val="accent4"/>
          </a:fillRef>
          <a:effectRef idx="2">
            <a:schemeClr val="accent4"/>
          </a:effectRef>
          <a:fontRef idx="minor">
            <a:schemeClr val="lt1"/>
          </a:fontRef>
        </dgm:style>
      </dgm:prSet>
      <dgm:spPr/>
      <dgm:t>
        <a:bodyPr/>
        <a:lstStyle/>
        <a:p>
          <a:r>
            <a:rPr lang="en-US" sz="2000" dirty="0" smtClean="0">
              <a:latin typeface="Times New Roman" pitchFamily="18" charset="0"/>
              <a:cs typeface="Times New Roman" pitchFamily="18" charset="0"/>
            </a:rPr>
            <a:t>Creation of modern and efficient public finance management mechanisms</a:t>
          </a:r>
          <a:endParaRPr lang="ru-RU" sz="2000" dirty="0">
            <a:latin typeface="Times New Roman" pitchFamily="18" charset="0"/>
            <a:cs typeface="Times New Roman" pitchFamily="18" charset="0"/>
          </a:endParaRPr>
        </a:p>
      </dgm:t>
    </dgm:pt>
    <dgm:pt modelId="{BB33E9FF-8C09-4A46-98F8-45DD00F11973}" type="parTrans" cxnId="{8A61DA4C-176B-4298-884E-588F4D3D1CF3}">
      <dgm:prSet>
        <dgm:style>
          <a:lnRef idx="2">
            <a:schemeClr val="accent4"/>
          </a:lnRef>
          <a:fillRef idx="0">
            <a:schemeClr val="accent4"/>
          </a:fillRef>
          <a:effectRef idx="1">
            <a:schemeClr val="accent4"/>
          </a:effectRef>
          <a:fontRef idx="minor">
            <a:schemeClr val="tx1"/>
          </a:fontRef>
        </dgm:style>
      </dgm:prSet>
      <dgm:spPr/>
      <dgm:t>
        <a:bodyPr/>
        <a:lstStyle/>
        <a:p>
          <a:endParaRPr lang="ru-RU" sz="2000">
            <a:latin typeface="Times New Roman" pitchFamily="18" charset="0"/>
            <a:cs typeface="Times New Roman" pitchFamily="18" charset="0"/>
          </a:endParaRPr>
        </a:p>
      </dgm:t>
    </dgm:pt>
    <dgm:pt modelId="{5537B71E-127F-4DF6-8D16-2EA14DF8FC0D}" type="sibTrans" cxnId="{8A61DA4C-176B-4298-884E-588F4D3D1CF3}">
      <dgm:prSet/>
      <dgm:spPr/>
      <dgm:t>
        <a:bodyPr/>
        <a:lstStyle/>
        <a:p>
          <a:endParaRPr lang="ru-RU" sz="2000">
            <a:latin typeface="Times New Roman" pitchFamily="18" charset="0"/>
            <a:cs typeface="Times New Roman" pitchFamily="18" charset="0"/>
          </a:endParaRPr>
        </a:p>
      </dgm:t>
    </dgm:pt>
    <dgm:pt modelId="{8EDD8043-B99E-40E3-A959-737F06D77789}">
      <dgm:prSet phldrT="[Текст]" custT="1">
        <dgm:style>
          <a:lnRef idx="1">
            <a:schemeClr val="accent4"/>
          </a:lnRef>
          <a:fillRef idx="3">
            <a:schemeClr val="accent4"/>
          </a:fillRef>
          <a:effectRef idx="2">
            <a:schemeClr val="accent4"/>
          </a:effectRef>
          <a:fontRef idx="minor">
            <a:schemeClr val="lt1"/>
          </a:fontRef>
        </dgm:style>
      </dgm:prSet>
      <dgm:spPr/>
      <dgm:t>
        <a:bodyPr/>
        <a:lstStyle/>
        <a:p>
          <a:r>
            <a:rPr lang="en-US" sz="2000" dirty="0" smtClean="0">
              <a:latin typeface="Times New Roman" pitchFamily="18" charset="0"/>
              <a:cs typeface="Times New Roman" pitchFamily="18" charset="0"/>
            </a:rPr>
            <a:t>Implementation of the new FMIS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on the basis of advanced ICT</a:t>
          </a:r>
          <a:endParaRPr lang="ru-RU" sz="2000" dirty="0">
            <a:latin typeface="Times New Roman" pitchFamily="18" charset="0"/>
            <a:cs typeface="Times New Roman" pitchFamily="18" charset="0"/>
          </a:endParaRPr>
        </a:p>
      </dgm:t>
    </dgm:pt>
    <dgm:pt modelId="{DDFC437A-AD84-4595-995B-29EE324EFE35}" type="parTrans" cxnId="{BD0EB280-06E3-4E19-B009-4D54093CDC9E}">
      <dgm:prSet>
        <dgm:style>
          <a:lnRef idx="2">
            <a:schemeClr val="accent4"/>
          </a:lnRef>
          <a:fillRef idx="0">
            <a:schemeClr val="accent4"/>
          </a:fillRef>
          <a:effectRef idx="1">
            <a:schemeClr val="accent4"/>
          </a:effectRef>
          <a:fontRef idx="minor">
            <a:schemeClr val="tx1"/>
          </a:fontRef>
        </dgm:style>
      </dgm:prSet>
      <dgm:spPr/>
      <dgm:t>
        <a:bodyPr/>
        <a:lstStyle/>
        <a:p>
          <a:endParaRPr lang="ru-RU" sz="2000">
            <a:latin typeface="Times New Roman" pitchFamily="18" charset="0"/>
            <a:cs typeface="Times New Roman" pitchFamily="18" charset="0"/>
          </a:endParaRPr>
        </a:p>
      </dgm:t>
    </dgm:pt>
    <dgm:pt modelId="{574FFF8D-2143-4076-9745-75FA400A5210}" type="sibTrans" cxnId="{BD0EB280-06E3-4E19-B009-4D54093CDC9E}">
      <dgm:prSet/>
      <dgm:spPr/>
      <dgm:t>
        <a:bodyPr/>
        <a:lstStyle/>
        <a:p>
          <a:endParaRPr lang="ru-RU" sz="2000">
            <a:latin typeface="Times New Roman" pitchFamily="18" charset="0"/>
            <a:cs typeface="Times New Roman" pitchFamily="18" charset="0"/>
          </a:endParaRPr>
        </a:p>
      </dgm:t>
    </dgm:pt>
    <dgm:pt modelId="{B8182DCC-292C-4AD8-A2B5-DD16471186FE}" type="pres">
      <dgm:prSet presAssocID="{0F073886-E54F-47B5-AE46-694798B94491}" presName="hierChild1" presStyleCnt="0">
        <dgm:presLayoutVars>
          <dgm:orgChart val="1"/>
          <dgm:chPref val="1"/>
          <dgm:dir/>
          <dgm:animOne val="branch"/>
          <dgm:animLvl val="lvl"/>
          <dgm:resizeHandles/>
        </dgm:presLayoutVars>
      </dgm:prSet>
      <dgm:spPr/>
      <dgm:t>
        <a:bodyPr/>
        <a:lstStyle/>
        <a:p>
          <a:endParaRPr lang="ru-RU"/>
        </a:p>
      </dgm:t>
    </dgm:pt>
    <dgm:pt modelId="{C98CE4F0-DBA2-4C58-8D70-901AB993FADE}" type="pres">
      <dgm:prSet presAssocID="{27EB2256-3BE9-4B90-BE82-4D1057886102}" presName="hierRoot1" presStyleCnt="0">
        <dgm:presLayoutVars>
          <dgm:hierBranch val="init"/>
        </dgm:presLayoutVars>
      </dgm:prSet>
      <dgm:spPr/>
    </dgm:pt>
    <dgm:pt modelId="{A6449398-1002-4B8F-8582-A2F5F04CA741}" type="pres">
      <dgm:prSet presAssocID="{27EB2256-3BE9-4B90-BE82-4D1057886102}" presName="rootComposite1" presStyleCnt="0"/>
      <dgm:spPr/>
    </dgm:pt>
    <dgm:pt modelId="{7A36037C-1922-4CF3-B0EC-7F8EC8BEA287}" type="pres">
      <dgm:prSet presAssocID="{27EB2256-3BE9-4B90-BE82-4D1057886102}" presName="rootText1" presStyleLbl="node0" presStyleIdx="0" presStyleCnt="1" custScaleY="138956">
        <dgm:presLayoutVars>
          <dgm:chPref val="3"/>
        </dgm:presLayoutVars>
      </dgm:prSet>
      <dgm:spPr/>
      <dgm:t>
        <a:bodyPr/>
        <a:lstStyle/>
        <a:p>
          <a:endParaRPr lang="ru-RU"/>
        </a:p>
      </dgm:t>
    </dgm:pt>
    <dgm:pt modelId="{42A0F295-8A8C-4E83-9DE7-D1DFBAEBBD76}" type="pres">
      <dgm:prSet presAssocID="{27EB2256-3BE9-4B90-BE82-4D1057886102}" presName="rootConnector1" presStyleLbl="node1" presStyleIdx="0" presStyleCnt="0"/>
      <dgm:spPr/>
      <dgm:t>
        <a:bodyPr/>
        <a:lstStyle/>
        <a:p>
          <a:endParaRPr lang="ru-RU"/>
        </a:p>
      </dgm:t>
    </dgm:pt>
    <dgm:pt modelId="{4EDD9B32-3E1B-4FC8-AF74-ED9EE1312ADE}" type="pres">
      <dgm:prSet presAssocID="{27EB2256-3BE9-4B90-BE82-4D1057886102}" presName="hierChild2" presStyleCnt="0"/>
      <dgm:spPr/>
    </dgm:pt>
    <dgm:pt modelId="{42C85182-2A84-46A5-AB0F-044A64D608B6}" type="pres">
      <dgm:prSet presAssocID="{BB33E9FF-8C09-4A46-98F8-45DD00F11973}" presName="Name64" presStyleLbl="parChTrans1D2" presStyleIdx="0" presStyleCnt="2"/>
      <dgm:spPr/>
      <dgm:t>
        <a:bodyPr/>
        <a:lstStyle/>
        <a:p>
          <a:endParaRPr lang="ru-RU"/>
        </a:p>
      </dgm:t>
    </dgm:pt>
    <dgm:pt modelId="{38512E10-7CE6-4FFF-A921-3716DB93E1E5}" type="pres">
      <dgm:prSet presAssocID="{4CB930BD-A1E2-46E7-8EA3-45EA60FD6D3D}" presName="hierRoot2" presStyleCnt="0">
        <dgm:presLayoutVars>
          <dgm:hierBranch val="init"/>
        </dgm:presLayoutVars>
      </dgm:prSet>
      <dgm:spPr/>
    </dgm:pt>
    <dgm:pt modelId="{C32A85DF-C2BC-409A-B9A9-69BB85AEE24C}" type="pres">
      <dgm:prSet presAssocID="{4CB930BD-A1E2-46E7-8EA3-45EA60FD6D3D}" presName="rootComposite" presStyleCnt="0"/>
      <dgm:spPr/>
    </dgm:pt>
    <dgm:pt modelId="{BA2D1D08-3D00-41E7-A21C-29EE67CEBB77}" type="pres">
      <dgm:prSet presAssocID="{4CB930BD-A1E2-46E7-8EA3-45EA60FD6D3D}" presName="rootText" presStyleLbl="node2" presStyleIdx="0" presStyleCnt="2" custScaleX="148534">
        <dgm:presLayoutVars>
          <dgm:chPref val="3"/>
        </dgm:presLayoutVars>
      </dgm:prSet>
      <dgm:spPr/>
      <dgm:t>
        <a:bodyPr/>
        <a:lstStyle/>
        <a:p>
          <a:endParaRPr lang="ru-RU"/>
        </a:p>
      </dgm:t>
    </dgm:pt>
    <dgm:pt modelId="{1D03D2D0-E3E4-4B8E-8A8B-978FD22B976D}" type="pres">
      <dgm:prSet presAssocID="{4CB930BD-A1E2-46E7-8EA3-45EA60FD6D3D}" presName="rootConnector" presStyleLbl="node2" presStyleIdx="0" presStyleCnt="2"/>
      <dgm:spPr/>
      <dgm:t>
        <a:bodyPr/>
        <a:lstStyle/>
        <a:p>
          <a:endParaRPr lang="ru-RU"/>
        </a:p>
      </dgm:t>
    </dgm:pt>
    <dgm:pt modelId="{0366B4B9-44F6-42B4-B7E3-FF1837C87D9E}" type="pres">
      <dgm:prSet presAssocID="{4CB930BD-A1E2-46E7-8EA3-45EA60FD6D3D}" presName="hierChild4" presStyleCnt="0"/>
      <dgm:spPr/>
    </dgm:pt>
    <dgm:pt modelId="{A4CF42ED-0FF0-4A85-A852-D8BC1BA9AC5C}" type="pres">
      <dgm:prSet presAssocID="{4CB930BD-A1E2-46E7-8EA3-45EA60FD6D3D}" presName="hierChild5" presStyleCnt="0"/>
      <dgm:spPr/>
    </dgm:pt>
    <dgm:pt modelId="{7B751B6B-0BB0-4578-8B46-DD6DBC81D951}" type="pres">
      <dgm:prSet presAssocID="{DDFC437A-AD84-4595-995B-29EE324EFE35}" presName="Name64" presStyleLbl="parChTrans1D2" presStyleIdx="1" presStyleCnt="2"/>
      <dgm:spPr/>
      <dgm:t>
        <a:bodyPr/>
        <a:lstStyle/>
        <a:p>
          <a:endParaRPr lang="ru-RU"/>
        </a:p>
      </dgm:t>
    </dgm:pt>
    <dgm:pt modelId="{EA178014-550C-4EE7-8377-9315F1B50677}" type="pres">
      <dgm:prSet presAssocID="{8EDD8043-B99E-40E3-A959-737F06D77789}" presName="hierRoot2" presStyleCnt="0">
        <dgm:presLayoutVars>
          <dgm:hierBranch val="init"/>
        </dgm:presLayoutVars>
      </dgm:prSet>
      <dgm:spPr/>
    </dgm:pt>
    <dgm:pt modelId="{DA247448-18B2-4533-B07C-AFF3600B14A5}" type="pres">
      <dgm:prSet presAssocID="{8EDD8043-B99E-40E3-A959-737F06D77789}" presName="rootComposite" presStyleCnt="0"/>
      <dgm:spPr/>
    </dgm:pt>
    <dgm:pt modelId="{0EBE1FAC-F030-4AFA-B5B9-C8D0F90A4058}" type="pres">
      <dgm:prSet presAssocID="{8EDD8043-B99E-40E3-A959-737F06D77789}" presName="rootText" presStyleLbl="node2" presStyleIdx="1" presStyleCnt="2" custScaleX="148534">
        <dgm:presLayoutVars>
          <dgm:chPref val="3"/>
        </dgm:presLayoutVars>
      </dgm:prSet>
      <dgm:spPr/>
      <dgm:t>
        <a:bodyPr/>
        <a:lstStyle/>
        <a:p>
          <a:endParaRPr lang="ru-RU"/>
        </a:p>
      </dgm:t>
    </dgm:pt>
    <dgm:pt modelId="{B2FD1F79-5905-4689-B973-ABCD80ACB4F1}" type="pres">
      <dgm:prSet presAssocID="{8EDD8043-B99E-40E3-A959-737F06D77789}" presName="rootConnector" presStyleLbl="node2" presStyleIdx="1" presStyleCnt="2"/>
      <dgm:spPr/>
      <dgm:t>
        <a:bodyPr/>
        <a:lstStyle/>
        <a:p>
          <a:endParaRPr lang="ru-RU"/>
        </a:p>
      </dgm:t>
    </dgm:pt>
    <dgm:pt modelId="{6017030D-9D4E-4B11-8AC8-BC64D1FB854F}" type="pres">
      <dgm:prSet presAssocID="{8EDD8043-B99E-40E3-A959-737F06D77789}" presName="hierChild4" presStyleCnt="0"/>
      <dgm:spPr/>
    </dgm:pt>
    <dgm:pt modelId="{3144FBF0-836E-4D50-827F-5400B4CB81DA}" type="pres">
      <dgm:prSet presAssocID="{8EDD8043-B99E-40E3-A959-737F06D77789}" presName="hierChild5" presStyleCnt="0"/>
      <dgm:spPr/>
    </dgm:pt>
    <dgm:pt modelId="{D46351E9-53A2-4816-B655-51A8A6A0F806}" type="pres">
      <dgm:prSet presAssocID="{27EB2256-3BE9-4B90-BE82-4D1057886102}" presName="hierChild3" presStyleCnt="0"/>
      <dgm:spPr/>
    </dgm:pt>
  </dgm:ptLst>
  <dgm:cxnLst>
    <dgm:cxn modelId="{96768B94-1B6E-40A9-AC5A-FDF5A55DD9F4}" type="presOf" srcId="{BB33E9FF-8C09-4A46-98F8-45DD00F11973}" destId="{42C85182-2A84-46A5-AB0F-044A64D608B6}" srcOrd="0" destOrd="0" presId="urn:microsoft.com/office/officeart/2009/3/layout/HorizontalOrganizationChart"/>
    <dgm:cxn modelId="{9B8B28A6-E9FA-4F8F-9CDF-C7AC9B461710}" type="presOf" srcId="{4CB930BD-A1E2-46E7-8EA3-45EA60FD6D3D}" destId="{BA2D1D08-3D00-41E7-A21C-29EE67CEBB77}" srcOrd="0" destOrd="0" presId="urn:microsoft.com/office/officeart/2009/3/layout/HorizontalOrganizationChart"/>
    <dgm:cxn modelId="{3C7009B8-39F9-4A10-9CFE-B873D48858F3}" type="presOf" srcId="{0F073886-E54F-47B5-AE46-694798B94491}" destId="{B8182DCC-292C-4AD8-A2B5-DD16471186FE}" srcOrd="0" destOrd="0" presId="urn:microsoft.com/office/officeart/2009/3/layout/HorizontalOrganizationChart"/>
    <dgm:cxn modelId="{160CCD48-E99C-46E7-81FB-8916253F11E6}" type="presOf" srcId="{27EB2256-3BE9-4B90-BE82-4D1057886102}" destId="{42A0F295-8A8C-4E83-9DE7-D1DFBAEBBD76}" srcOrd="1" destOrd="0" presId="urn:microsoft.com/office/officeart/2009/3/layout/HorizontalOrganizationChart"/>
    <dgm:cxn modelId="{4E4A032D-6229-4250-902F-855EADDD7999}" type="presOf" srcId="{DDFC437A-AD84-4595-995B-29EE324EFE35}" destId="{7B751B6B-0BB0-4578-8B46-DD6DBC81D951}" srcOrd="0" destOrd="0" presId="urn:microsoft.com/office/officeart/2009/3/layout/HorizontalOrganizationChart"/>
    <dgm:cxn modelId="{93BDCE1D-0F26-4CC5-9A5B-B3E8B2B5A0B5}" type="presOf" srcId="{4CB930BD-A1E2-46E7-8EA3-45EA60FD6D3D}" destId="{1D03D2D0-E3E4-4B8E-8A8B-978FD22B976D}" srcOrd="1" destOrd="0" presId="urn:microsoft.com/office/officeart/2009/3/layout/HorizontalOrganizationChart"/>
    <dgm:cxn modelId="{3935736B-DED4-46F3-B847-334C63527192}" type="presOf" srcId="{27EB2256-3BE9-4B90-BE82-4D1057886102}" destId="{7A36037C-1922-4CF3-B0EC-7F8EC8BEA287}" srcOrd="0" destOrd="0" presId="urn:microsoft.com/office/officeart/2009/3/layout/HorizontalOrganizationChart"/>
    <dgm:cxn modelId="{E7BCD3FC-973C-400E-9959-3012A2615948}" type="presOf" srcId="{8EDD8043-B99E-40E3-A959-737F06D77789}" destId="{0EBE1FAC-F030-4AFA-B5B9-C8D0F90A4058}" srcOrd="0" destOrd="0" presId="urn:microsoft.com/office/officeart/2009/3/layout/HorizontalOrganizationChart"/>
    <dgm:cxn modelId="{930ADFE7-D64A-4DA7-AF98-BA58D3F7FA25}" srcId="{0F073886-E54F-47B5-AE46-694798B94491}" destId="{27EB2256-3BE9-4B90-BE82-4D1057886102}" srcOrd="0" destOrd="0" parTransId="{CF7C3463-DC35-47EA-B797-08EC88A5DE9A}" sibTransId="{EAEA0DA5-77E5-4731-9DC5-E66F763EED70}"/>
    <dgm:cxn modelId="{AB185100-40BE-4F62-B18B-6A4E68BDC230}" type="presOf" srcId="{8EDD8043-B99E-40E3-A959-737F06D77789}" destId="{B2FD1F79-5905-4689-B973-ABCD80ACB4F1}" srcOrd="1" destOrd="0" presId="urn:microsoft.com/office/officeart/2009/3/layout/HorizontalOrganizationChart"/>
    <dgm:cxn modelId="{BD0EB280-06E3-4E19-B009-4D54093CDC9E}" srcId="{27EB2256-3BE9-4B90-BE82-4D1057886102}" destId="{8EDD8043-B99E-40E3-A959-737F06D77789}" srcOrd="1" destOrd="0" parTransId="{DDFC437A-AD84-4595-995B-29EE324EFE35}" sibTransId="{574FFF8D-2143-4076-9745-75FA400A5210}"/>
    <dgm:cxn modelId="{8A61DA4C-176B-4298-884E-588F4D3D1CF3}" srcId="{27EB2256-3BE9-4B90-BE82-4D1057886102}" destId="{4CB930BD-A1E2-46E7-8EA3-45EA60FD6D3D}" srcOrd="0" destOrd="0" parTransId="{BB33E9FF-8C09-4A46-98F8-45DD00F11973}" sibTransId="{5537B71E-127F-4DF6-8D16-2EA14DF8FC0D}"/>
    <dgm:cxn modelId="{D186B9D9-7212-4450-B59D-CE7CD742F02E}" type="presParOf" srcId="{B8182DCC-292C-4AD8-A2B5-DD16471186FE}" destId="{C98CE4F0-DBA2-4C58-8D70-901AB993FADE}" srcOrd="0" destOrd="0" presId="urn:microsoft.com/office/officeart/2009/3/layout/HorizontalOrganizationChart"/>
    <dgm:cxn modelId="{8411143D-52EB-486A-B96F-7209B06048DD}" type="presParOf" srcId="{C98CE4F0-DBA2-4C58-8D70-901AB993FADE}" destId="{A6449398-1002-4B8F-8582-A2F5F04CA741}" srcOrd="0" destOrd="0" presId="urn:microsoft.com/office/officeart/2009/3/layout/HorizontalOrganizationChart"/>
    <dgm:cxn modelId="{159C6AB0-38DE-4733-8317-99BE75FE5B38}" type="presParOf" srcId="{A6449398-1002-4B8F-8582-A2F5F04CA741}" destId="{7A36037C-1922-4CF3-B0EC-7F8EC8BEA287}" srcOrd="0" destOrd="0" presId="urn:microsoft.com/office/officeart/2009/3/layout/HorizontalOrganizationChart"/>
    <dgm:cxn modelId="{7214A11B-CE8B-4874-93D7-78536AD4A817}" type="presParOf" srcId="{A6449398-1002-4B8F-8582-A2F5F04CA741}" destId="{42A0F295-8A8C-4E83-9DE7-D1DFBAEBBD76}" srcOrd="1" destOrd="0" presId="urn:microsoft.com/office/officeart/2009/3/layout/HorizontalOrganizationChart"/>
    <dgm:cxn modelId="{7ED26386-1C34-4BA2-985C-3E4EE2C29D48}" type="presParOf" srcId="{C98CE4F0-DBA2-4C58-8D70-901AB993FADE}" destId="{4EDD9B32-3E1B-4FC8-AF74-ED9EE1312ADE}" srcOrd="1" destOrd="0" presId="urn:microsoft.com/office/officeart/2009/3/layout/HorizontalOrganizationChart"/>
    <dgm:cxn modelId="{13EEDE89-D00F-410B-9141-8B67BC97F125}" type="presParOf" srcId="{4EDD9B32-3E1B-4FC8-AF74-ED9EE1312ADE}" destId="{42C85182-2A84-46A5-AB0F-044A64D608B6}" srcOrd="0" destOrd="0" presId="urn:microsoft.com/office/officeart/2009/3/layout/HorizontalOrganizationChart"/>
    <dgm:cxn modelId="{E760ED30-E7B5-4061-B506-346EBB1C5679}" type="presParOf" srcId="{4EDD9B32-3E1B-4FC8-AF74-ED9EE1312ADE}" destId="{38512E10-7CE6-4FFF-A921-3716DB93E1E5}" srcOrd="1" destOrd="0" presId="urn:microsoft.com/office/officeart/2009/3/layout/HorizontalOrganizationChart"/>
    <dgm:cxn modelId="{EAE9FC6B-BC12-411C-8F3B-A1F86CBFC813}" type="presParOf" srcId="{38512E10-7CE6-4FFF-A921-3716DB93E1E5}" destId="{C32A85DF-C2BC-409A-B9A9-69BB85AEE24C}" srcOrd="0" destOrd="0" presId="urn:microsoft.com/office/officeart/2009/3/layout/HorizontalOrganizationChart"/>
    <dgm:cxn modelId="{0F7B8BDD-B8B6-449A-9F97-B139E17EFB02}" type="presParOf" srcId="{C32A85DF-C2BC-409A-B9A9-69BB85AEE24C}" destId="{BA2D1D08-3D00-41E7-A21C-29EE67CEBB77}" srcOrd="0" destOrd="0" presId="urn:microsoft.com/office/officeart/2009/3/layout/HorizontalOrganizationChart"/>
    <dgm:cxn modelId="{55384A6A-0E6D-4E7D-8CC6-3131612CA2E3}" type="presParOf" srcId="{C32A85DF-C2BC-409A-B9A9-69BB85AEE24C}" destId="{1D03D2D0-E3E4-4B8E-8A8B-978FD22B976D}" srcOrd="1" destOrd="0" presId="urn:microsoft.com/office/officeart/2009/3/layout/HorizontalOrganizationChart"/>
    <dgm:cxn modelId="{6DE336BF-4135-403E-854F-F752CC3EBF61}" type="presParOf" srcId="{38512E10-7CE6-4FFF-A921-3716DB93E1E5}" destId="{0366B4B9-44F6-42B4-B7E3-FF1837C87D9E}" srcOrd="1" destOrd="0" presId="urn:microsoft.com/office/officeart/2009/3/layout/HorizontalOrganizationChart"/>
    <dgm:cxn modelId="{A8C7A459-71C0-4766-A96A-11F141868BC9}" type="presParOf" srcId="{38512E10-7CE6-4FFF-A921-3716DB93E1E5}" destId="{A4CF42ED-0FF0-4A85-A852-D8BC1BA9AC5C}" srcOrd="2" destOrd="0" presId="urn:microsoft.com/office/officeart/2009/3/layout/HorizontalOrganizationChart"/>
    <dgm:cxn modelId="{7B343475-178E-4D9F-A523-0FD0B6C0EFBD}" type="presParOf" srcId="{4EDD9B32-3E1B-4FC8-AF74-ED9EE1312ADE}" destId="{7B751B6B-0BB0-4578-8B46-DD6DBC81D951}" srcOrd="2" destOrd="0" presId="urn:microsoft.com/office/officeart/2009/3/layout/HorizontalOrganizationChart"/>
    <dgm:cxn modelId="{E09E2014-B3C8-43A3-A10F-E18819CD9195}" type="presParOf" srcId="{4EDD9B32-3E1B-4FC8-AF74-ED9EE1312ADE}" destId="{EA178014-550C-4EE7-8377-9315F1B50677}" srcOrd="3" destOrd="0" presId="urn:microsoft.com/office/officeart/2009/3/layout/HorizontalOrganizationChart"/>
    <dgm:cxn modelId="{6963EAF3-6781-49FF-B32C-624C60DA3CA2}" type="presParOf" srcId="{EA178014-550C-4EE7-8377-9315F1B50677}" destId="{DA247448-18B2-4533-B07C-AFF3600B14A5}" srcOrd="0" destOrd="0" presId="urn:microsoft.com/office/officeart/2009/3/layout/HorizontalOrganizationChart"/>
    <dgm:cxn modelId="{5C4E5A20-4095-4B91-B0CE-8916046D3B1A}" type="presParOf" srcId="{DA247448-18B2-4533-B07C-AFF3600B14A5}" destId="{0EBE1FAC-F030-4AFA-B5B9-C8D0F90A4058}" srcOrd="0" destOrd="0" presId="urn:microsoft.com/office/officeart/2009/3/layout/HorizontalOrganizationChart"/>
    <dgm:cxn modelId="{E536FFFE-CADD-4614-9AA4-25421C2D96D4}" type="presParOf" srcId="{DA247448-18B2-4533-B07C-AFF3600B14A5}" destId="{B2FD1F79-5905-4689-B973-ABCD80ACB4F1}" srcOrd="1" destOrd="0" presId="urn:microsoft.com/office/officeart/2009/3/layout/HorizontalOrganizationChart"/>
    <dgm:cxn modelId="{4A64757D-56DF-48E7-A476-BCA88B0BC9C7}" type="presParOf" srcId="{EA178014-550C-4EE7-8377-9315F1B50677}" destId="{6017030D-9D4E-4B11-8AC8-BC64D1FB854F}" srcOrd="1" destOrd="0" presId="urn:microsoft.com/office/officeart/2009/3/layout/HorizontalOrganizationChart"/>
    <dgm:cxn modelId="{FE2C2828-BC35-43D4-AD09-A419BD068F8F}" type="presParOf" srcId="{EA178014-550C-4EE7-8377-9315F1B50677}" destId="{3144FBF0-836E-4D50-827F-5400B4CB81DA}" srcOrd="2" destOrd="0" presId="urn:microsoft.com/office/officeart/2009/3/layout/HorizontalOrganizationChart"/>
    <dgm:cxn modelId="{70B8BDF7-2AF3-442F-B20B-32B47A7065FB}" type="presParOf" srcId="{C98CE4F0-DBA2-4C58-8D70-901AB993FADE}" destId="{D46351E9-53A2-4816-B655-51A8A6A0F80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7CEDE7-B6F3-4472-9526-0E2760F926A9}"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ru-RU"/>
        </a:p>
      </dgm:t>
    </dgm:pt>
    <dgm:pt modelId="{8D02B10A-03D8-4842-8CE0-C231737444C7}">
      <dgm:prSet phldrT="[Текст]" custT="1">
        <dgm:style>
          <a:lnRef idx="0">
            <a:schemeClr val="accent2"/>
          </a:lnRef>
          <a:fillRef idx="3">
            <a:schemeClr val="accent2"/>
          </a:fillRef>
          <a:effectRef idx="3">
            <a:schemeClr val="accent2"/>
          </a:effectRef>
          <a:fontRef idx="minor">
            <a:schemeClr val="lt1"/>
          </a:fontRef>
        </dgm:style>
      </dgm:prSet>
      <dgm:spPr/>
      <dgm:t>
        <a:bodyPr/>
        <a:lstStyle/>
        <a:p>
          <a:r>
            <a:rPr lang="en-US" sz="2400" b="1" i="0" dirty="0" smtClean="0">
              <a:solidFill>
                <a:schemeClr val="bg2">
                  <a:lumMod val="25000"/>
                </a:schemeClr>
              </a:solidFill>
              <a:latin typeface="Times New Roman" pitchFamily="18" charset="0"/>
              <a:cs typeface="Times New Roman" pitchFamily="18" charset="0"/>
            </a:rPr>
            <a:t>Key risks</a:t>
          </a:r>
          <a:endParaRPr lang="ru-RU" sz="2400" b="1" i="0" dirty="0">
            <a:solidFill>
              <a:schemeClr val="bg2">
                <a:lumMod val="25000"/>
              </a:schemeClr>
            </a:solidFill>
            <a:latin typeface="Times New Roman" pitchFamily="18" charset="0"/>
            <a:cs typeface="Times New Roman" pitchFamily="18" charset="0"/>
          </a:endParaRPr>
        </a:p>
      </dgm:t>
    </dgm:pt>
    <dgm:pt modelId="{7348C0A3-DFC9-4BFC-97BE-2FEA5BB92156}" type="parTrans" cxnId="{C6D78C1D-6E91-474B-8329-0DDBC3A563DA}">
      <dgm:prSet/>
      <dgm:spPr/>
      <dgm:t>
        <a:bodyPr/>
        <a:lstStyle/>
        <a:p>
          <a:endParaRPr lang="ru-RU">
            <a:latin typeface="Times New Roman" pitchFamily="18" charset="0"/>
            <a:cs typeface="Times New Roman" pitchFamily="18" charset="0"/>
          </a:endParaRPr>
        </a:p>
      </dgm:t>
    </dgm:pt>
    <dgm:pt modelId="{234696F1-0881-4BCE-A5F2-932ECACA029A}" type="sibTrans" cxnId="{C6D78C1D-6E91-474B-8329-0DDBC3A563DA}">
      <dgm:prSet/>
      <dgm:spPr/>
      <dgm:t>
        <a:bodyPr/>
        <a:lstStyle/>
        <a:p>
          <a:endParaRPr lang="ru-RU">
            <a:latin typeface="Times New Roman" pitchFamily="18" charset="0"/>
            <a:cs typeface="Times New Roman" pitchFamily="18" charset="0"/>
          </a:endParaRPr>
        </a:p>
      </dgm:t>
    </dgm:pt>
    <dgm:pt modelId="{0E7B5268-04EA-470D-B8B7-FA0910DA4DC0}">
      <dgm:prSet>
        <dgm:style>
          <a:lnRef idx="1">
            <a:schemeClr val="accent2"/>
          </a:lnRef>
          <a:fillRef idx="3">
            <a:schemeClr val="accent2"/>
          </a:fillRef>
          <a:effectRef idx="2">
            <a:schemeClr val="accent2"/>
          </a:effectRef>
          <a:fontRef idx="minor">
            <a:schemeClr val="lt1"/>
          </a:fontRef>
        </dgm:style>
      </dgm:prSet>
      <dgm:spPr/>
      <dgm:t>
        <a:bodyPr/>
        <a:lstStyle/>
        <a:p>
          <a:r>
            <a:rPr lang="en-US" b="1" i="1" dirty="0" smtClean="0">
              <a:solidFill>
                <a:schemeClr val="bg2">
                  <a:lumMod val="25000"/>
                </a:schemeClr>
              </a:solidFill>
              <a:latin typeface="Times New Roman" pitchFamily="18" charset="0"/>
              <a:cs typeface="Times New Roman" pitchFamily="18" charset="0"/>
            </a:rPr>
            <a:t>Political</a:t>
          </a:r>
          <a:endParaRPr lang="ru-RU" b="1" i="1" dirty="0">
            <a:solidFill>
              <a:schemeClr val="bg2">
                <a:lumMod val="25000"/>
              </a:schemeClr>
            </a:solidFill>
            <a:latin typeface="Times New Roman" pitchFamily="18" charset="0"/>
            <a:cs typeface="Times New Roman" pitchFamily="18" charset="0"/>
          </a:endParaRPr>
        </a:p>
      </dgm:t>
    </dgm:pt>
    <dgm:pt modelId="{BFF9D30E-06ED-4BF7-800B-3546D83B1202}" type="parTrans" cxnId="{CBB5E00E-5D3B-4323-BC6F-66360C52240B}">
      <dgm:prSet>
        <dgm:style>
          <a:lnRef idx="3">
            <a:schemeClr val="accent2"/>
          </a:lnRef>
          <a:fillRef idx="0">
            <a:schemeClr val="accent2"/>
          </a:fillRef>
          <a:effectRef idx="2">
            <a:schemeClr val="accent2"/>
          </a:effectRef>
          <a:fontRef idx="minor">
            <a:schemeClr val="tx1"/>
          </a:fontRef>
        </dgm:style>
      </dgm:prSet>
      <dgm:spPr/>
      <dgm:t>
        <a:bodyPr/>
        <a:lstStyle/>
        <a:p>
          <a:endParaRPr lang="ru-RU">
            <a:latin typeface="Times New Roman" pitchFamily="18" charset="0"/>
            <a:cs typeface="Times New Roman" pitchFamily="18" charset="0"/>
          </a:endParaRPr>
        </a:p>
      </dgm:t>
    </dgm:pt>
    <dgm:pt modelId="{9E6627BB-C7FA-4359-B956-A5E856F3AB63}" type="sibTrans" cxnId="{CBB5E00E-5D3B-4323-BC6F-66360C52240B}">
      <dgm:prSet/>
      <dgm:spPr/>
      <dgm:t>
        <a:bodyPr/>
        <a:lstStyle/>
        <a:p>
          <a:endParaRPr lang="ru-RU">
            <a:latin typeface="Times New Roman" pitchFamily="18" charset="0"/>
            <a:cs typeface="Times New Roman" pitchFamily="18" charset="0"/>
          </a:endParaRPr>
        </a:p>
      </dgm:t>
    </dgm:pt>
    <dgm:pt modelId="{7828B80F-FB44-46E4-ACA0-4DB5D1E9881E}">
      <dgm:prSet>
        <dgm:style>
          <a:lnRef idx="1">
            <a:schemeClr val="accent2"/>
          </a:lnRef>
          <a:fillRef idx="3">
            <a:schemeClr val="accent2"/>
          </a:fillRef>
          <a:effectRef idx="2">
            <a:schemeClr val="accent2"/>
          </a:effectRef>
          <a:fontRef idx="minor">
            <a:schemeClr val="lt1"/>
          </a:fontRef>
        </dgm:style>
      </dgm:prSet>
      <dgm:spPr/>
      <dgm:t>
        <a:bodyPr/>
        <a:lstStyle/>
        <a:p>
          <a:r>
            <a:rPr lang="en-US" b="1" i="1" dirty="0" smtClean="0">
              <a:solidFill>
                <a:schemeClr val="bg2">
                  <a:lumMod val="25000"/>
                </a:schemeClr>
              </a:solidFill>
              <a:latin typeface="Times New Roman" pitchFamily="18" charset="0"/>
              <a:cs typeface="Times New Roman" pitchFamily="18" charset="0"/>
            </a:rPr>
            <a:t>Human resource</a:t>
          </a:r>
          <a:endParaRPr lang="ru-RU" b="1" i="1" dirty="0">
            <a:solidFill>
              <a:schemeClr val="bg2">
                <a:lumMod val="25000"/>
              </a:schemeClr>
            </a:solidFill>
            <a:latin typeface="Times New Roman" pitchFamily="18" charset="0"/>
            <a:cs typeface="Times New Roman" pitchFamily="18" charset="0"/>
          </a:endParaRPr>
        </a:p>
      </dgm:t>
    </dgm:pt>
    <dgm:pt modelId="{9D0557CC-1321-4AA3-9ACD-743F2DEA2365}" type="parTrans" cxnId="{CEC6842B-B38C-4F25-B940-4DAAD629F43E}">
      <dgm:prSet>
        <dgm:style>
          <a:lnRef idx="3">
            <a:schemeClr val="accent2"/>
          </a:lnRef>
          <a:fillRef idx="0">
            <a:schemeClr val="accent2"/>
          </a:fillRef>
          <a:effectRef idx="2">
            <a:schemeClr val="accent2"/>
          </a:effectRef>
          <a:fontRef idx="minor">
            <a:schemeClr val="tx1"/>
          </a:fontRef>
        </dgm:style>
      </dgm:prSet>
      <dgm:spPr/>
      <dgm:t>
        <a:bodyPr/>
        <a:lstStyle/>
        <a:p>
          <a:endParaRPr lang="ru-RU">
            <a:latin typeface="Times New Roman" pitchFamily="18" charset="0"/>
            <a:cs typeface="Times New Roman" pitchFamily="18" charset="0"/>
          </a:endParaRPr>
        </a:p>
      </dgm:t>
    </dgm:pt>
    <dgm:pt modelId="{9B993ABA-C6D5-4F85-87A9-778AE58857FF}" type="sibTrans" cxnId="{CEC6842B-B38C-4F25-B940-4DAAD629F43E}">
      <dgm:prSet/>
      <dgm:spPr/>
      <dgm:t>
        <a:bodyPr/>
        <a:lstStyle/>
        <a:p>
          <a:endParaRPr lang="ru-RU">
            <a:latin typeface="Times New Roman" pitchFamily="18" charset="0"/>
            <a:cs typeface="Times New Roman" pitchFamily="18" charset="0"/>
          </a:endParaRPr>
        </a:p>
      </dgm:t>
    </dgm:pt>
    <dgm:pt modelId="{C99A4415-197A-4CAB-A30B-D0F9D09BA242}">
      <dgm:prSe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bg2">
                  <a:lumMod val="25000"/>
                </a:schemeClr>
              </a:solidFill>
              <a:latin typeface="Times New Roman" pitchFamily="18" charset="0"/>
              <a:cs typeface="Times New Roman" pitchFamily="18" charset="0"/>
            </a:rPr>
            <a:t>Loss of support and interest in conducted reforms from the side of high positioned officials</a:t>
          </a:r>
          <a:endParaRPr lang="ru-RU" dirty="0">
            <a:solidFill>
              <a:schemeClr val="bg2">
                <a:lumMod val="25000"/>
              </a:schemeClr>
            </a:solidFill>
            <a:latin typeface="Times New Roman" pitchFamily="18" charset="0"/>
            <a:cs typeface="Times New Roman" pitchFamily="18" charset="0"/>
          </a:endParaRPr>
        </a:p>
      </dgm:t>
    </dgm:pt>
    <dgm:pt modelId="{111ACC43-18AE-405D-A3AA-C220FC5E500A}" type="parTrans" cxnId="{17B8A4E0-D1E1-463A-8A61-BD22F8B329F2}">
      <dgm:prSet>
        <dgm:style>
          <a:lnRef idx="3">
            <a:schemeClr val="accent2"/>
          </a:lnRef>
          <a:fillRef idx="0">
            <a:schemeClr val="accent2"/>
          </a:fillRef>
          <a:effectRef idx="2">
            <a:schemeClr val="accent2"/>
          </a:effectRef>
          <a:fontRef idx="minor">
            <a:schemeClr val="tx1"/>
          </a:fontRef>
        </dgm:style>
      </dgm:prSet>
      <dgm:spPr/>
      <dgm:t>
        <a:bodyPr/>
        <a:lstStyle/>
        <a:p>
          <a:endParaRPr lang="ru-RU">
            <a:latin typeface="Times New Roman" pitchFamily="18" charset="0"/>
            <a:cs typeface="Times New Roman" pitchFamily="18" charset="0"/>
          </a:endParaRPr>
        </a:p>
      </dgm:t>
    </dgm:pt>
    <dgm:pt modelId="{B99CD98A-3467-4D6D-9547-70C67387ECAF}" type="sibTrans" cxnId="{17B8A4E0-D1E1-463A-8A61-BD22F8B329F2}">
      <dgm:prSet/>
      <dgm:spPr/>
      <dgm:t>
        <a:bodyPr/>
        <a:lstStyle/>
        <a:p>
          <a:endParaRPr lang="ru-RU">
            <a:latin typeface="Times New Roman" pitchFamily="18" charset="0"/>
            <a:cs typeface="Times New Roman" pitchFamily="18" charset="0"/>
          </a:endParaRPr>
        </a:p>
      </dgm:t>
    </dgm:pt>
    <dgm:pt modelId="{6BDAA35E-D006-4A13-83A1-D34D3A8D6042}">
      <dgm:prSe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bg2">
                  <a:lumMod val="25000"/>
                </a:schemeClr>
              </a:solidFill>
              <a:latin typeface="Times New Roman" pitchFamily="18" charset="0"/>
              <a:cs typeface="Times New Roman" pitchFamily="18" charset="0"/>
            </a:rPr>
            <a:t>Insufficient qualifications of the staff members involved in implementation of reforms</a:t>
          </a:r>
          <a:endParaRPr lang="ru-RU" dirty="0">
            <a:solidFill>
              <a:schemeClr val="bg2">
                <a:lumMod val="25000"/>
              </a:schemeClr>
            </a:solidFill>
            <a:latin typeface="Times New Roman" pitchFamily="18" charset="0"/>
            <a:cs typeface="Times New Roman" pitchFamily="18" charset="0"/>
          </a:endParaRPr>
        </a:p>
      </dgm:t>
    </dgm:pt>
    <dgm:pt modelId="{AC660866-91D5-4118-916E-1CE815E351DC}" type="parTrans" cxnId="{1CB24F41-63D0-4BF1-83F3-32650A583BBA}">
      <dgm:prSet>
        <dgm:style>
          <a:lnRef idx="3">
            <a:schemeClr val="accent2"/>
          </a:lnRef>
          <a:fillRef idx="0">
            <a:schemeClr val="accent2"/>
          </a:fillRef>
          <a:effectRef idx="2">
            <a:schemeClr val="accent2"/>
          </a:effectRef>
          <a:fontRef idx="minor">
            <a:schemeClr val="tx1"/>
          </a:fontRef>
        </dgm:style>
      </dgm:prSet>
      <dgm:spPr/>
      <dgm:t>
        <a:bodyPr/>
        <a:lstStyle/>
        <a:p>
          <a:endParaRPr lang="ru-RU">
            <a:latin typeface="Times New Roman" pitchFamily="18" charset="0"/>
            <a:cs typeface="Times New Roman" pitchFamily="18" charset="0"/>
          </a:endParaRPr>
        </a:p>
      </dgm:t>
    </dgm:pt>
    <dgm:pt modelId="{EDCB1856-29AC-4232-BFE4-F553DC893411}" type="sibTrans" cxnId="{1CB24F41-63D0-4BF1-83F3-32650A583BBA}">
      <dgm:prSet/>
      <dgm:spPr/>
      <dgm:t>
        <a:bodyPr/>
        <a:lstStyle/>
        <a:p>
          <a:endParaRPr lang="ru-RU">
            <a:latin typeface="Times New Roman" pitchFamily="18" charset="0"/>
            <a:cs typeface="Times New Roman" pitchFamily="18" charset="0"/>
          </a:endParaRPr>
        </a:p>
      </dgm:t>
    </dgm:pt>
    <dgm:pt modelId="{2D3EF2BA-D462-4935-B926-4AD14D70164C}" type="pres">
      <dgm:prSet presAssocID="{567CEDE7-B6F3-4472-9526-0E2760F926A9}" presName="hierChild1" presStyleCnt="0">
        <dgm:presLayoutVars>
          <dgm:orgChart val="1"/>
          <dgm:chPref val="1"/>
          <dgm:dir/>
          <dgm:animOne val="branch"/>
          <dgm:animLvl val="lvl"/>
          <dgm:resizeHandles/>
        </dgm:presLayoutVars>
      </dgm:prSet>
      <dgm:spPr/>
      <dgm:t>
        <a:bodyPr/>
        <a:lstStyle/>
        <a:p>
          <a:endParaRPr lang="ru-RU"/>
        </a:p>
      </dgm:t>
    </dgm:pt>
    <dgm:pt modelId="{17B4D2A3-74A0-419C-BEDF-C4F9E5532AAA}" type="pres">
      <dgm:prSet presAssocID="{8D02B10A-03D8-4842-8CE0-C231737444C7}" presName="hierRoot1" presStyleCnt="0">
        <dgm:presLayoutVars>
          <dgm:hierBranch val="init"/>
        </dgm:presLayoutVars>
      </dgm:prSet>
      <dgm:spPr/>
    </dgm:pt>
    <dgm:pt modelId="{82EC186C-3F4C-4C6B-AC65-D2134B9C46B0}" type="pres">
      <dgm:prSet presAssocID="{8D02B10A-03D8-4842-8CE0-C231737444C7}" presName="rootComposite1" presStyleCnt="0"/>
      <dgm:spPr/>
    </dgm:pt>
    <dgm:pt modelId="{AEDD6524-3A55-49CB-85C7-BBB348EF9D3C}" type="pres">
      <dgm:prSet presAssocID="{8D02B10A-03D8-4842-8CE0-C231737444C7}" presName="rootText1" presStyleLbl="node0" presStyleIdx="0" presStyleCnt="1" custScaleX="145149" custScaleY="53366" custLinFactNeighborX="-17354" custLinFactNeighborY="-82">
        <dgm:presLayoutVars>
          <dgm:chPref val="3"/>
        </dgm:presLayoutVars>
      </dgm:prSet>
      <dgm:spPr/>
      <dgm:t>
        <a:bodyPr/>
        <a:lstStyle/>
        <a:p>
          <a:endParaRPr lang="ru-RU"/>
        </a:p>
      </dgm:t>
    </dgm:pt>
    <dgm:pt modelId="{D1E18A80-946D-45FD-A823-9C692D81BBCD}" type="pres">
      <dgm:prSet presAssocID="{8D02B10A-03D8-4842-8CE0-C231737444C7}" presName="rootConnector1" presStyleLbl="node1" presStyleIdx="0" presStyleCnt="0"/>
      <dgm:spPr/>
      <dgm:t>
        <a:bodyPr/>
        <a:lstStyle/>
        <a:p>
          <a:endParaRPr lang="ru-RU"/>
        </a:p>
      </dgm:t>
    </dgm:pt>
    <dgm:pt modelId="{146BAE9D-2489-4DC3-85FB-3904D233561A}" type="pres">
      <dgm:prSet presAssocID="{8D02B10A-03D8-4842-8CE0-C231737444C7}" presName="hierChild2" presStyleCnt="0"/>
      <dgm:spPr/>
    </dgm:pt>
    <dgm:pt modelId="{B48A11DA-0592-4FB7-A174-3DA86C0BB3D9}" type="pres">
      <dgm:prSet presAssocID="{BFF9D30E-06ED-4BF7-800B-3546D83B1202}" presName="Name37" presStyleLbl="parChTrans1D2" presStyleIdx="0" presStyleCnt="2"/>
      <dgm:spPr/>
      <dgm:t>
        <a:bodyPr/>
        <a:lstStyle/>
        <a:p>
          <a:endParaRPr lang="ru-RU"/>
        </a:p>
      </dgm:t>
    </dgm:pt>
    <dgm:pt modelId="{B53225B0-03B3-4BE7-BC8F-1A979559EAB3}" type="pres">
      <dgm:prSet presAssocID="{0E7B5268-04EA-470D-B8B7-FA0910DA4DC0}" presName="hierRoot2" presStyleCnt="0">
        <dgm:presLayoutVars>
          <dgm:hierBranch val="init"/>
        </dgm:presLayoutVars>
      </dgm:prSet>
      <dgm:spPr/>
    </dgm:pt>
    <dgm:pt modelId="{502A37C8-04F4-40D1-91D1-76C4241BE8C8}" type="pres">
      <dgm:prSet presAssocID="{0E7B5268-04EA-470D-B8B7-FA0910DA4DC0}" presName="rootComposite" presStyleCnt="0"/>
      <dgm:spPr/>
    </dgm:pt>
    <dgm:pt modelId="{80D19B80-AD17-48F0-AD96-267B33BE90C2}" type="pres">
      <dgm:prSet presAssocID="{0E7B5268-04EA-470D-B8B7-FA0910DA4DC0}" presName="rootText" presStyleLbl="node2" presStyleIdx="0" presStyleCnt="2" custScaleY="28110">
        <dgm:presLayoutVars>
          <dgm:chPref val="3"/>
        </dgm:presLayoutVars>
      </dgm:prSet>
      <dgm:spPr/>
      <dgm:t>
        <a:bodyPr/>
        <a:lstStyle/>
        <a:p>
          <a:endParaRPr lang="ru-RU"/>
        </a:p>
      </dgm:t>
    </dgm:pt>
    <dgm:pt modelId="{30D8362C-F6BA-4929-9B40-FAC984B950FE}" type="pres">
      <dgm:prSet presAssocID="{0E7B5268-04EA-470D-B8B7-FA0910DA4DC0}" presName="rootConnector" presStyleLbl="node2" presStyleIdx="0" presStyleCnt="2"/>
      <dgm:spPr/>
      <dgm:t>
        <a:bodyPr/>
        <a:lstStyle/>
        <a:p>
          <a:endParaRPr lang="ru-RU"/>
        </a:p>
      </dgm:t>
    </dgm:pt>
    <dgm:pt modelId="{A5B30B0F-8315-4C59-947E-DFED8FEAA6B8}" type="pres">
      <dgm:prSet presAssocID="{0E7B5268-04EA-470D-B8B7-FA0910DA4DC0}" presName="hierChild4" presStyleCnt="0"/>
      <dgm:spPr/>
    </dgm:pt>
    <dgm:pt modelId="{5B0372A2-E4B6-47E7-B7D4-601F16CE9B6B}" type="pres">
      <dgm:prSet presAssocID="{111ACC43-18AE-405D-A3AA-C220FC5E500A}" presName="Name37" presStyleLbl="parChTrans1D3" presStyleIdx="0" presStyleCnt="2"/>
      <dgm:spPr/>
      <dgm:t>
        <a:bodyPr/>
        <a:lstStyle/>
        <a:p>
          <a:endParaRPr lang="ru-RU"/>
        </a:p>
      </dgm:t>
    </dgm:pt>
    <dgm:pt modelId="{6BB0066D-E91A-4428-BDCE-B8108F3BA77A}" type="pres">
      <dgm:prSet presAssocID="{C99A4415-197A-4CAB-A30B-D0F9D09BA242}" presName="hierRoot2" presStyleCnt="0">
        <dgm:presLayoutVars>
          <dgm:hierBranch val="init"/>
        </dgm:presLayoutVars>
      </dgm:prSet>
      <dgm:spPr/>
    </dgm:pt>
    <dgm:pt modelId="{43380EB2-E4CE-4338-A0D5-613A54E8E080}" type="pres">
      <dgm:prSet presAssocID="{C99A4415-197A-4CAB-A30B-D0F9D09BA242}" presName="rootComposite" presStyleCnt="0"/>
      <dgm:spPr/>
    </dgm:pt>
    <dgm:pt modelId="{39B0078D-5A64-4198-84FC-A9848E6C41F9}" type="pres">
      <dgm:prSet presAssocID="{C99A4415-197A-4CAB-A30B-D0F9D09BA242}" presName="rootText" presStyleLbl="node3" presStyleIdx="0" presStyleCnt="2" custScaleX="126193" custScaleY="156130" custLinFactNeighborX="3231" custLinFactNeighborY="-19007">
        <dgm:presLayoutVars>
          <dgm:chPref val="3"/>
        </dgm:presLayoutVars>
      </dgm:prSet>
      <dgm:spPr/>
      <dgm:t>
        <a:bodyPr/>
        <a:lstStyle/>
        <a:p>
          <a:endParaRPr lang="ru-RU"/>
        </a:p>
      </dgm:t>
    </dgm:pt>
    <dgm:pt modelId="{D87E94F2-EC02-496B-8CF2-18119D7C81B1}" type="pres">
      <dgm:prSet presAssocID="{C99A4415-197A-4CAB-A30B-D0F9D09BA242}" presName="rootConnector" presStyleLbl="node3" presStyleIdx="0" presStyleCnt="2"/>
      <dgm:spPr/>
      <dgm:t>
        <a:bodyPr/>
        <a:lstStyle/>
        <a:p>
          <a:endParaRPr lang="ru-RU"/>
        </a:p>
      </dgm:t>
    </dgm:pt>
    <dgm:pt modelId="{E1E43EC1-CE16-4EBD-B689-C00B3454A946}" type="pres">
      <dgm:prSet presAssocID="{C99A4415-197A-4CAB-A30B-D0F9D09BA242}" presName="hierChild4" presStyleCnt="0"/>
      <dgm:spPr/>
    </dgm:pt>
    <dgm:pt modelId="{DEB613CD-0F2E-4B93-911A-DEA9721A7458}" type="pres">
      <dgm:prSet presAssocID="{C99A4415-197A-4CAB-A30B-D0F9D09BA242}" presName="hierChild5" presStyleCnt="0"/>
      <dgm:spPr/>
    </dgm:pt>
    <dgm:pt modelId="{981F96DA-DFF6-4196-8B75-9EB3BB3BC581}" type="pres">
      <dgm:prSet presAssocID="{0E7B5268-04EA-470D-B8B7-FA0910DA4DC0}" presName="hierChild5" presStyleCnt="0"/>
      <dgm:spPr/>
    </dgm:pt>
    <dgm:pt modelId="{6A396CCD-BC01-4A6F-B703-DBB9C44187F0}" type="pres">
      <dgm:prSet presAssocID="{9D0557CC-1321-4AA3-9ACD-743F2DEA2365}" presName="Name37" presStyleLbl="parChTrans1D2" presStyleIdx="1" presStyleCnt="2"/>
      <dgm:spPr/>
      <dgm:t>
        <a:bodyPr/>
        <a:lstStyle/>
        <a:p>
          <a:endParaRPr lang="ru-RU"/>
        </a:p>
      </dgm:t>
    </dgm:pt>
    <dgm:pt modelId="{86239CD4-B3C2-463D-9F93-E297B8984B44}" type="pres">
      <dgm:prSet presAssocID="{7828B80F-FB44-46E4-ACA0-4DB5D1E9881E}" presName="hierRoot2" presStyleCnt="0">
        <dgm:presLayoutVars>
          <dgm:hierBranch val="hang"/>
        </dgm:presLayoutVars>
      </dgm:prSet>
      <dgm:spPr/>
    </dgm:pt>
    <dgm:pt modelId="{1193B2EC-9021-4DCB-B80C-D5C73878F750}" type="pres">
      <dgm:prSet presAssocID="{7828B80F-FB44-46E4-ACA0-4DB5D1E9881E}" presName="rootComposite" presStyleCnt="0"/>
      <dgm:spPr/>
    </dgm:pt>
    <dgm:pt modelId="{172D6DDB-833C-42D4-B0F4-34C5EE682EA7}" type="pres">
      <dgm:prSet presAssocID="{7828B80F-FB44-46E4-ACA0-4DB5D1E9881E}" presName="rootText" presStyleLbl="node2" presStyleIdx="1" presStyleCnt="2" custScaleY="28836">
        <dgm:presLayoutVars>
          <dgm:chPref val="3"/>
        </dgm:presLayoutVars>
      </dgm:prSet>
      <dgm:spPr/>
      <dgm:t>
        <a:bodyPr/>
        <a:lstStyle/>
        <a:p>
          <a:endParaRPr lang="ru-RU"/>
        </a:p>
      </dgm:t>
    </dgm:pt>
    <dgm:pt modelId="{96852E7F-5EFC-42C9-9D2B-DD45858E66FD}" type="pres">
      <dgm:prSet presAssocID="{7828B80F-FB44-46E4-ACA0-4DB5D1E9881E}" presName="rootConnector" presStyleLbl="node2" presStyleIdx="1" presStyleCnt="2"/>
      <dgm:spPr/>
      <dgm:t>
        <a:bodyPr/>
        <a:lstStyle/>
        <a:p>
          <a:endParaRPr lang="ru-RU"/>
        </a:p>
      </dgm:t>
    </dgm:pt>
    <dgm:pt modelId="{4F34CAE8-049E-4F14-8C36-C7923D615C75}" type="pres">
      <dgm:prSet presAssocID="{7828B80F-FB44-46E4-ACA0-4DB5D1E9881E}" presName="hierChild4" presStyleCnt="0"/>
      <dgm:spPr/>
    </dgm:pt>
    <dgm:pt modelId="{72A42108-2F2D-480B-8BF0-A6AF2C6B2D18}" type="pres">
      <dgm:prSet presAssocID="{AC660866-91D5-4118-916E-1CE815E351DC}" presName="Name48" presStyleLbl="parChTrans1D3" presStyleIdx="1" presStyleCnt="2"/>
      <dgm:spPr/>
      <dgm:t>
        <a:bodyPr/>
        <a:lstStyle/>
        <a:p>
          <a:endParaRPr lang="ru-RU"/>
        </a:p>
      </dgm:t>
    </dgm:pt>
    <dgm:pt modelId="{C9E512DD-7BA5-404C-AFA0-50AA169C2B6B}" type="pres">
      <dgm:prSet presAssocID="{6BDAA35E-D006-4A13-83A1-D34D3A8D6042}" presName="hierRoot2" presStyleCnt="0">
        <dgm:presLayoutVars>
          <dgm:hierBranch val="init"/>
        </dgm:presLayoutVars>
      </dgm:prSet>
      <dgm:spPr/>
    </dgm:pt>
    <dgm:pt modelId="{3EF795CD-2F7B-4501-88BD-32FD93E63830}" type="pres">
      <dgm:prSet presAssocID="{6BDAA35E-D006-4A13-83A1-D34D3A8D6042}" presName="rootComposite" presStyleCnt="0"/>
      <dgm:spPr/>
    </dgm:pt>
    <dgm:pt modelId="{9F0EA471-B9E5-418B-9C35-DF218C902888}" type="pres">
      <dgm:prSet presAssocID="{6BDAA35E-D006-4A13-83A1-D34D3A8D6042}" presName="rootText" presStyleLbl="node3" presStyleIdx="1" presStyleCnt="2" custScaleX="123531" custScaleY="156696" custLinFactNeighborX="-742" custLinFactNeighborY="-19733">
        <dgm:presLayoutVars>
          <dgm:chPref val="3"/>
        </dgm:presLayoutVars>
      </dgm:prSet>
      <dgm:spPr/>
      <dgm:t>
        <a:bodyPr/>
        <a:lstStyle/>
        <a:p>
          <a:endParaRPr lang="ru-RU"/>
        </a:p>
      </dgm:t>
    </dgm:pt>
    <dgm:pt modelId="{B905C7A0-F630-4842-ADFA-47096379894E}" type="pres">
      <dgm:prSet presAssocID="{6BDAA35E-D006-4A13-83A1-D34D3A8D6042}" presName="rootConnector" presStyleLbl="node3" presStyleIdx="1" presStyleCnt="2"/>
      <dgm:spPr/>
      <dgm:t>
        <a:bodyPr/>
        <a:lstStyle/>
        <a:p>
          <a:endParaRPr lang="ru-RU"/>
        </a:p>
      </dgm:t>
    </dgm:pt>
    <dgm:pt modelId="{AE058502-78C0-46C6-A7EB-55D852B24CCB}" type="pres">
      <dgm:prSet presAssocID="{6BDAA35E-D006-4A13-83A1-D34D3A8D6042}" presName="hierChild4" presStyleCnt="0"/>
      <dgm:spPr/>
    </dgm:pt>
    <dgm:pt modelId="{A41702A2-B24F-418C-8B52-91B3E4401E12}" type="pres">
      <dgm:prSet presAssocID="{6BDAA35E-D006-4A13-83A1-D34D3A8D6042}" presName="hierChild5" presStyleCnt="0"/>
      <dgm:spPr/>
    </dgm:pt>
    <dgm:pt modelId="{EC461071-AB6A-473A-8E94-B56EE726D0E5}" type="pres">
      <dgm:prSet presAssocID="{7828B80F-FB44-46E4-ACA0-4DB5D1E9881E}" presName="hierChild5" presStyleCnt="0"/>
      <dgm:spPr/>
    </dgm:pt>
    <dgm:pt modelId="{07E7DB51-8A95-4888-B28F-08DA879187AF}" type="pres">
      <dgm:prSet presAssocID="{8D02B10A-03D8-4842-8CE0-C231737444C7}" presName="hierChild3" presStyleCnt="0"/>
      <dgm:spPr/>
    </dgm:pt>
  </dgm:ptLst>
  <dgm:cxnLst>
    <dgm:cxn modelId="{C6D78C1D-6E91-474B-8329-0DDBC3A563DA}" srcId="{567CEDE7-B6F3-4472-9526-0E2760F926A9}" destId="{8D02B10A-03D8-4842-8CE0-C231737444C7}" srcOrd="0" destOrd="0" parTransId="{7348C0A3-DFC9-4BFC-97BE-2FEA5BB92156}" sibTransId="{234696F1-0881-4BCE-A5F2-932ECACA029A}"/>
    <dgm:cxn modelId="{17B8A4E0-D1E1-463A-8A61-BD22F8B329F2}" srcId="{0E7B5268-04EA-470D-B8B7-FA0910DA4DC0}" destId="{C99A4415-197A-4CAB-A30B-D0F9D09BA242}" srcOrd="0" destOrd="0" parTransId="{111ACC43-18AE-405D-A3AA-C220FC5E500A}" sibTransId="{B99CD98A-3467-4D6D-9547-70C67387ECAF}"/>
    <dgm:cxn modelId="{1CB24F41-63D0-4BF1-83F3-32650A583BBA}" srcId="{7828B80F-FB44-46E4-ACA0-4DB5D1E9881E}" destId="{6BDAA35E-D006-4A13-83A1-D34D3A8D6042}" srcOrd="0" destOrd="0" parTransId="{AC660866-91D5-4118-916E-1CE815E351DC}" sibTransId="{EDCB1856-29AC-4232-BFE4-F553DC893411}"/>
    <dgm:cxn modelId="{1EBCAC6E-1D01-4262-95E5-D8885BE83743}" type="presOf" srcId="{AC660866-91D5-4118-916E-1CE815E351DC}" destId="{72A42108-2F2D-480B-8BF0-A6AF2C6B2D18}" srcOrd="0" destOrd="0" presId="urn:microsoft.com/office/officeart/2005/8/layout/orgChart1"/>
    <dgm:cxn modelId="{BC4A0B3B-6A33-42D5-AC77-AE6729FBD99E}" type="presOf" srcId="{7828B80F-FB44-46E4-ACA0-4DB5D1E9881E}" destId="{172D6DDB-833C-42D4-B0F4-34C5EE682EA7}" srcOrd="0" destOrd="0" presId="urn:microsoft.com/office/officeart/2005/8/layout/orgChart1"/>
    <dgm:cxn modelId="{CEC6842B-B38C-4F25-B940-4DAAD629F43E}" srcId="{8D02B10A-03D8-4842-8CE0-C231737444C7}" destId="{7828B80F-FB44-46E4-ACA0-4DB5D1E9881E}" srcOrd="1" destOrd="0" parTransId="{9D0557CC-1321-4AA3-9ACD-743F2DEA2365}" sibTransId="{9B993ABA-C6D5-4F85-87A9-778AE58857FF}"/>
    <dgm:cxn modelId="{DD100E72-2277-4934-B6AE-8EE930C4D1D1}" type="presOf" srcId="{0E7B5268-04EA-470D-B8B7-FA0910DA4DC0}" destId="{80D19B80-AD17-48F0-AD96-267B33BE90C2}" srcOrd="0" destOrd="0" presId="urn:microsoft.com/office/officeart/2005/8/layout/orgChart1"/>
    <dgm:cxn modelId="{CBB5E00E-5D3B-4323-BC6F-66360C52240B}" srcId="{8D02B10A-03D8-4842-8CE0-C231737444C7}" destId="{0E7B5268-04EA-470D-B8B7-FA0910DA4DC0}" srcOrd="0" destOrd="0" parTransId="{BFF9D30E-06ED-4BF7-800B-3546D83B1202}" sibTransId="{9E6627BB-C7FA-4359-B956-A5E856F3AB63}"/>
    <dgm:cxn modelId="{49637B06-9952-4689-8B62-3C827D5754AA}" type="presOf" srcId="{6BDAA35E-D006-4A13-83A1-D34D3A8D6042}" destId="{9F0EA471-B9E5-418B-9C35-DF218C902888}" srcOrd="0" destOrd="0" presId="urn:microsoft.com/office/officeart/2005/8/layout/orgChart1"/>
    <dgm:cxn modelId="{648EAF7C-F2A2-4176-88DA-B320818DEA1F}" type="presOf" srcId="{BFF9D30E-06ED-4BF7-800B-3546D83B1202}" destId="{B48A11DA-0592-4FB7-A174-3DA86C0BB3D9}" srcOrd="0" destOrd="0" presId="urn:microsoft.com/office/officeart/2005/8/layout/orgChart1"/>
    <dgm:cxn modelId="{75451630-DA92-4C7D-A067-3CD4AA769DE9}" type="presOf" srcId="{567CEDE7-B6F3-4472-9526-0E2760F926A9}" destId="{2D3EF2BA-D462-4935-B926-4AD14D70164C}" srcOrd="0" destOrd="0" presId="urn:microsoft.com/office/officeart/2005/8/layout/orgChart1"/>
    <dgm:cxn modelId="{07785C48-FAE6-4E10-89F3-6DAAF74680ED}" type="presOf" srcId="{C99A4415-197A-4CAB-A30B-D0F9D09BA242}" destId="{D87E94F2-EC02-496B-8CF2-18119D7C81B1}" srcOrd="1" destOrd="0" presId="urn:microsoft.com/office/officeart/2005/8/layout/orgChart1"/>
    <dgm:cxn modelId="{6B5F37C6-1113-4B2D-80CA-114CEED6E5E0}" type="presOf" srcId="{6BDAA35E-D006-4A13-83A1-D34D3A8D6042}" destId="{B905C7A0-F630-4842-ADFA-47096379894E}" srcOrd="1" destOrd="0" presId="urn:microsoft.com/office/officeart/2005/8/layout/orgChart1"/>
    <dgm:cxn modelId="{346D2312-9F76-4677-ABBD-00C478861E81}" type="presOf" srcId="{8D02B10A-03D8-4842-8CE0-C231737444C7}" destId="{D1E18A80-946D-45FD-A823-9C692D81BBCD}" srcOrd="1" destOrd="0" presId="urn:microsoft.com/office/officeart/2005/8/layout/orgChart1"/>
    <dgm:cxn modelId="{F3AF944C-D30E-4DEE-B561-DB641473EEBF}" type="presOf" srcId="{111ACC43-18AE-405D-A3AA-C220FC5E500A}" destId="{5B0372A2-E4B6-47E7-B7D4-601F16CE9B6B}" srcOrd="0" destOrd="0" presId="urn:microsoft.com/office/officeart/2005/8/layout/orgChart1"/>
    <dgm:cxn modelId="{F90740E1-60FA-4877-8610-F41DFAEEDCDF}" type="presOf" srcId="{9D0557CC-1321-4AA3-9ACD-743F2DEA2365}" destId="{6A396CCD-BC01-4A6F-B703-DBB9C44187F0}" srcOrd="0" destOrd="0" presId="urn:microsoft.com/office/officeart/2005/8/layout/orgChart1"/>
    <dgm:cxn modelId="{9F6AECA9-C19C-467F-BBA1-8AE9A25BE974}" type="presOf" srcId="{7828B80F-FB44-46E4-ACA0-4DB5D1E9881E}" destId="{96852E7F-5EFC-42C9-9D2B-DD45858E66FD}" srcOrd="1" destOrd="0" presId="urn:microsoft.com/office/officeart/2005/8/layout/orgChart1"/>
    <dgm:cxn modelId="{0A12FCE6-F47C-4569-9EDA-D20D2F9D1AF8}" type="presOf" srcId="{8D02B10A-03D8-4842-8CE0-C231737444C7}" destId="{AEDD6524-3A55-49CB-85C7-BBB348EF9D3C}" srcOrd="0" destOrd="0" presId="urn:microsoft.com/office/officeart/2005/8/layout/orgChart1"/>
    <dgm:cxn modelId="{CF688F79-D87B-4D81-8652-84E7DC1692F3}" type="presOf" srcId="{C99A4415-197A-4CAB-A30B-D0F9D09BA242}" destId="{39B0078D-5A64-4198-84FC-A9848E6C41F9}" srcOrd="0" destOrd="0" presId="urn:microsoft.com/office/officeart/2005/8/layout/orgChart1"/>
    <dgm:cxn modelId="{85080BE3-B3F9-47AB-AF61-9830A8413F94}" type="presOf" srcId="{0E7B5268-04EA-470D-B8B7-FA0910DA4DC0}" destId="{30D8362C-F6BA-4929-9B40-FAC984B950FE}" srcOrd="1" destOrd="0" presId="urn:microsoft.com/office/officeart/2005/8/layout/orgChart1"/>
    <dgm:cxn modelId="{77BAE120-7406-40A4-8873-191B0ABAC8F8}" type="presParOf" srcId="{2D3EF2BA-D462-4935-B926-4AD14D70164C}" destId="{17B4D2A3-74A0-419C-BEDF-C4F9E5532AAA}" srcOrd="0" destOrd="0" presId="urn:microsoft.com/office/officeart/2005/8/layout/orgChart1"/>
    <dgm:cxn modelId="{B356A582-90D2-472E-81CF-A919347703F6}" type="presParOf" srcId="{17B4D2A3-74A0-419C-BEDF-C4F9E5532AAA}" destId="{82EC186C-3F4C-4C6B-AC65-D2134B9C46B0}" srcOrd="0" destOrd="0" presId="urn:microsoft.com/office/officeart/2005/8/layout/orgChart1"/>
    <dgm:cxn modelId="{894B7E05-E04C-4C55-8E3F-E2507CC893DA}" type="presParOf" srcId="{82EC186C-3F4C-4C6B-AC65-D2134B9C46B0}" destId="{AEDD6524-3A55-49CB-85C7-BBB348EF9D3C}" srcOrd="0" destOrd="0" presId="urn:microsoft.com/office/officeart/2005/8/layout/orgChart1"/>
    <dgm:cxn modelId="{6D306354-3FFD-46AC-9241-56CD4A506F44}" type="presParOf" srcId="{82EC186C-3F4C-4C6B-AC65-D2134B9C46B0}" destId="{D1E18A80-946D-45FD-A823-9C692D81BBCD}" srcOrd="1" destOrd="0" presId="urn:microsoft.com/office/officeart/2005/8/layout/orgChart1"/>
    <dgm:cxn modelId="{F36972A9-0A22-4B26-8476-0B895ED71A49}" type="presParOf" srcId="{17B4D2A3-74A0-419C-BEDF-C4F9E5532AAA}" destId="{146BAE9D-2489-4DC3-85FB-3904D233561A}" srcOrd="1" destOrd="0" presId="urn:microsoft.com/office/officeart/2005/8/layout/orgChart1"/>
    <dgm:cxn modelId="{3A4CD17A-09F4-49F5-9B38-BC0AAEEF456D}" type="presParOf" srcId="{146BAE9D-2489-4DC3-85FB-3904D233561A}" destId="{B48A11DA-0592-4FB7-A174-3DA86C0BB3D9}" srcOrd="0" destOrd="0" presId="urn:microsoft.com/office/officeart/2005/8/layout/orgChart1"/>
    <dgm:cxn modelId="{3446991C-0B0E-4B83-AA58-D1871DF7B670}" type="presParOf" srcId="{146BAE9D-2489-4DC3-85FB-3904D233561A}" destId="{B53225B0-03B3-4BE7-BC8F-1A979559EAB3}" srcOrd="1" destOrd="0" presId="urn:microsoft.com/office/officeart/2005/8/layout/orgChart1"/>
    <dgm:cxn modelId="{CDDAC88C-2B42-4255-9D82-99D6EC82383D}" type="presParOf" srcId="{B53225B0-03B3-4BE7-BC8F-1A979559EAB3}" destId="{502A37C8-04F4-40D1-91D1-76C4241BE8C8}" srcOrd="0" destOrd="0" presId="urn:microsoft.com/office/officeart/2005/8/layout/orgChart1"/>
    <dgm:cxn modelId="{C60ADD3E-6ED5-4882-90B9-D4744942B643}" type="presParOf" srcId="{502A37C8-04F4-40D1-91D1-76C4241BE8C8}" destId="{80D19B80-AD17-48F0-AD96-267B33BE90C2}" srcOrd="0" destOrd="0" presId="urn:microsoft.com/office/officeart/2005/8/layout/orgChart1"/>
    <dgm:cxn modelId="{3BFEE33E-9EF5-42D0-A71E-339BA9DAB30F}" type="presParOf" srcId="{502A37C8-04F4-40D1-91D1-76C4241BE8C8}" destId="{30D8362C-F6BA-4929-9B40-FAC984B950FE}" srcOrd="1" destOrd="0" presId="urn:microsoft.com/office/officeart/2005/8/layout/orgChart1"/>
    <dgm:cxn modelId="{7B16528A-1F62-48D2-A3F1-6036D64E1B98}" type="presParOf" srcId="{B53225B0-03B3-4BE7-BC8F-1A979559EAB3}" destId="{A5B30B0F-8315-4C59-947E-DFED8FEAA6B8}" srcOrd="1" destOrd="0" presId="urn:microsoft.com/office/officeart/2005/8/layout/orgChart1"/>
    <dgm:cxn modelId="{6CC2CD8D-59D7-4B0D-A02B-9F65E26C6BDC}" type="presParOf" srcId="{A5B30B0F-8315-4C59-947E-DFED8FEAA6B8}" destId="{5B0372A2-E4B6-47E7-B7D4-601F16CE9B6B}" srcOrd="0" destOrd="0" presId="urn:microsoft.com/office/officeart/2005/8/layout/orgChart1"/>
    <dgm:cxn modelId="{8BA90023-9680-4306-935F-AD15A6BEC2CE}" type="presParOf" srcId="{A5B30B0F-8315-4C59-947E-DFED8FEAA6B8}" destId="{6BB0066D-E91A-4428-BDCE-B8108F3BA77A}" srcOrd="1" destOrd="0" presId="urn:microsoft.com/office/officeart/2005/8/layout/orgChart1"/>
    <dgm:cxn modelId="{5B64FEEB-B339-4321-AF76-F76530C931C8}" type="presParOf" srcId="{6BB0066D-E91A-4428-BDCE-B8108F3BA77A}" destId="{43380EB2-E4CE-4338-A0D5-613A54E8E080}" srcOrd="0" destOrd="0" presId="urn:microsoft.com/office/officeart/2005/8/layout/orgChart1"/>
    <dgm:cxn modelId="{A2FE6E00-5E37-4342-BA63-6398B715D2DE}" type="presParOf" srcId="{43380EB2-E4CE-4338-A0D5-613A54E8E080}" destId="{39B0078D-5A64-4198-84FC-A9848E6C41F9}" srcOrd="0" destOrd="0" presId="urn:microsoft.com/office/officeart/2005/8/layout/orgChart1"/>
    <dgm:cxn modelId="{AA260E41-A1C4-497B-82E2-11AA91F9C88D}" type="presParOf" srcId="{43380EB2-E4CE-4338-A0D5-613A54E8E080}" destId="{D87E94F2-EC02-496B-8CF2-18119D7C81B1}" srcOrd="1" destOrd="0" presId="urn:microsoft.com/office/officeart/2005/8/layout/orgChart1"/>
    <dgm:cxn modelId="{B2B3AD09-AAF5-44F2-B453-9258782A4401}" type="presParOf" srcId="{6BB0066D-E91A-4428-BDCE-B8108F3BA77A}" destId="{E1E43EC1-CE16-4EBD-B689-C00B3454A946}" srcOrd="1" destOrd="0" presId="urn:microsoft.com/office/officeart/2005/8/layout/orgChart1"/>
    <dgm:cxn modelId="{B3EF1C20-41A7-49D1-80EA-404637B2117B}" type="presParOf" srcId="{6BB0066D-E91A-4428-BDCE-B8108F3BA77A}" destId="{DEB613CD-0F2E-4B93-911A-DEA9721A7458}" srcOrd="2" destOrd="0" presId="urn:microsoft.com/office/officeart/2005/8/layout/orgChart1"/>
    <dgm:cxn modelId="{EEC9F9C6-3DCF-48B7-AF18-DBA56B18FB10}" type="presParOf" srcId="{B53225B0-03B3-4BE7-BC8F-1A979559EAB3}" destId="{981F96DA-DFF6-4196-8B75-9EB3BB3BC581}" srcOrd="2" destOrd="0" presId="urn:microsoft.com/office/officeart/2005/8/layout/orgChart1"/>
    <dgm:cxn modelId="{A1B9FC78-59F5-444B-A45D-2D40ECBBEC76}" type="presParOf" srcId="{146BAE9D-2489-4DC3-85FB-3904D233561A}" destId="{6A396CCD-BC01-4A6F-B703-DBB9C44187F0}" srcOrd="2" destOrd="0" presId="urn:microsoft.com/office/officeart/2005/8/layout/orgChart1"/>
    <dgm:cxn modelId="{CC8AF1BA-ED08-476A-9848-9487B83C6735}" type="presParOf" srcId="{146BAE9D-2489-4DC3-85FB-3904D233561A}" destId="{86239CD4-B3C2-463D-9F93-E297B8984B44}" srcOrd="3" destOrd="0" presId="urn:microsoft.com/office/officeart/2005/8/layout/orgChart1"/>
    <dgm:cxn modelId="{6B57894D-23D5-48A1-A4F8-96B4ABF691F8}" type="presParOf" srcId="{86239CD4-B3C2-463D-9F93-E297B8984B44}" destId="{1193B2EC-9021-4DCB-B80C-D5C73878F750}" srcOrd="0" destOrd="0" presId="urn:microsoft.com/office/officeart/2005/8/layout/orgChart1"/>
    <dgm:cxn modelId="{E859A93D-B727-4AA6-882E-9FB5A8F39B14}" type="presParOf" srcId="{1193B2EC-9021-4DCB-B80C-D5C73878F750}" destId="{172D6DDB-833C-42D4-B0F4-34C5EE682EA7}" srcOrd="0" destOrd="0" presId="urn:microsoft.com/office/officeart/2005/8/layout/orgChart1"/>
    <dgm:cxn modelId="{95E7CB98-3606-41F3-9636-CCD3A3EA6355}" type="presParOf" srcId="{1193B2EC-9021-4DCB-B80C-D5C73878F750}" destId="{96852E7F-5EFC-42C9-9D2B-DD45858E66FD}" srcOrd="1" destOrd="0" presId="urn:microsoft.com/office/officeart/2005/8/layout/orgChart1"/>
    <dgm:cxn modelId="{1EC765C0-4E0A-45D2-BB8D-C7FD56AEB849}" type="presParOf" srcId="{86239CD4-B3C2-463D-9F93-E297B8984B44}" destId="{4F34CAE8-049E-4F14-8C36-C7923D615C75}" srcOrd="1" destOrd="0" presId="urn:microsoft.com/office/officeart/2005/8/layout/orgChart1"/>
    <dgm:cxn modelId="{9EAB0D22-E2D1-4EFD-BF1D-1E87E620EFE6}" type="presParOf" srcId="{4F34CAE8-049E-4F14-8C36-C7923D615C75}" destId="{72A42108-2F2D-480B-8BF0-A6AF2C6B2D18}" srcOrd="0" destOrd="0" presId="urn:microsoft.com/office/officeart/2005/8/layout/orgChart1"/>
    <dgm:cxn modelId="{89B1B10E-909D-4C23-85F7-A0493D9ECA54}" type="presParOf" srcId="{4F34CAE8-049E-4F14-8C36-C7923D615C75}" destId="{C9E512DD-7BA5-404C-AFA0-50AA169C2B6B}" srcOrd="1" destOrd="0" presId="urn:microsoft.com/office/officeart/2005/8/layout/orgChart1"/>
    <dgm:cxn modelId="{5AF8333B-6DF5-4DF7-96DB-8CB8739B2A98}" type="presParOf" srcId="{C9E512DD-7BA5-404C-AFA0-50AA169C2B6B}" destId="{3EF795CD-2F7B-4501-88BD-32FD93E63830}" srcOrd="0" destOrd="0" presId="urn:microsoft.com/office/officeart/2005/8/layout/orgChart1"/>
    <dgm:cxn modelId="{6884AA74-422B-47E1-891C-F603E3A99C0F}" type="presParOf" srcId="{3EF795CD-2F7B-4501-88BD-32FD93E63830}" destId="{9F0EA471-B9E5-418B-9C35-DF218C902888}" srcOrd="0" destOrd="0" presId="urn:microsoft.com/office/officeart/2005/8/layout/orgChart1"/>
    <dgm:cxn modelId="{CF4E2DC4-FBBC-4B41-8361-4E8A87AA7E55}" type="presParOf" srcId="{3EF795CD-2F7B-4501-88BD-32FD93E63830}" destId="{B905C7A0-F630-4842-ADFA-47096379894E}" srcOrd="1" destOrd="0" presId="urn:microsoft.com/office/officeart/2005/8/layout/orgChart1"/>
    <dgm:cxn modelId="{A77498CD-1AD1-4462-A231-4BE575300843}" type="presParOf" srcId="{C9E512DD-7BA5-404C-AFA0-50AA169C2B6B}" destId="{AE058502-78C0-46C6-A7EB-55D852B24CCB}" srcOrd="1" destOrd="0" presId="urn:microsoft.com/office/officeart/2005/8/layout/orgChart1"/>
    <dgm:cxn modelId="{6C552C17-8CA3-4B10-9D1A-6F942DAEF72D}" type="presParOf" srcId="{C9E512DD-7BA5-404C-AFA0-50AA169C2B6B}" destId="{A41702A2-B24F-418C-8B52-91B3E4401E12}" srcOrd="2" destOrd="0" presId="urn:microsoft.com/office/officeart/2005/8/layout/orgChart1"/>
    <dgm:cxn modelId="{EA12234A-02DA-4760-AE20-122FC49CA44B}" type="presParOf" srcId="{86239CD4-B3C2-463D-9F93-E297B8984B44}" destId="{EC461071-AB6A-473A-8E94-B56EE726D0E5}" srcOrd="2" destOrd="0" presId="urn:microsoft.com/office/officeart/2005/8/layout/orgChart1"/>
    <dgm:cxn modelId="{EB6BD0A0-A696-4A8E-944F-B30DF9F61C12}" type="presParOf" srcId="{17B4D2A3-74A0-419C-BEDF-C4F9E5532AAA}" destId="{07E7DB51-8A95-4888-B28F-08DA879187AF}"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52AFA-D26E-4BCC-988F-953A4E88FF34}">
      <dsp:nvSpPr>
        <dsp:cNvPr id="0" name=""/>
        <dsp:cNvSpPr/>
      </dsp:nvSpPr>
      <dsp:spPr>
        <a:xfrm>
          <a:off x="603204" y="1893297"/>
          <a:ext cx="400488" cy="923632"/>
        </a:xfrm>
        <a:custGeom>
          <a:avLst/>
          <a:gdLst/>
          <a:ahLst/>
          <a:cxnLst/>
          <a:rect l="0" t="0" r="0" b="0"/>
          <a:pathLst>
            <a:path>
              <a:moveTo>
                <a:pt x="0" y="0"/>
              </a:moveTo>
              <a:lnTo>
                <a:pt x="200244" y="0"/>
              </a:lnTo>
              <a:lnTo>
                <a:pt x="200244" y="923632"/>
              </a:lnTo>
              <a:lnTo>
                <a:pt x="400488" y="92363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778280" y="2329945"/>
        <a:ext cx="50336" cy="50336"/>
      </dsp:txXfrm>
    </dsp:sp>
    <dsp:sp modelId="{00217724-B3CD-45ED-AB81-1AE475B00667}">
      <dsp:nvSpPr>
        <dsp:cNvPr id="0" name=""/>
        <dsp:cNvSpPr/>
      </dsp:nvSpPr>
      <dsp:spPr>
        <a:xfrm>
          <a:off x="603204" y="1893297"/>
          <a:ext cx="400488" cy="140860"/>
        </a:xfrm>
        <a:custGeom>
          <a:avLst/>
          <a:gdLst/>
          <a:ahLst/>
          <a:cxnLst/>
          <a:rect l="0" t="0" r="0" b="0"/>
          <a:pathLst>
            <a:path>
              <a:moveTo>
                <a:pt x="0" y="0"/>
              </a:moveTo>
              <a:lnTo>
                <a:pt x="200244" y="0"/>
              </a:lnTo>
              <a:lnTo>
                <a:pt x="200244" y="140860"/>
              </a:lnTo>
              <a:lnTo>
                <a:pt x="400488" y="1408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792835" y="1953114"/>
        <a:ext cx="21226" cy="21226"/>
      </dsp:txXfrm>
    </dsp:sp>
    <dsp:sp modelId="{4038AD24-D11D-4DA3-9D97-7DC7A1F9AA4B}">
      <dsp:nvSpPr>
        <dsp:cNvPr id="0" name=""/>
        <dsp:cNvSpPr/>
      </dsp:nvSpPr>
      <dsp:spPr>
        <a:xfrm>
          <a:off x="603204" y="1346664"/>
          <a:ext cx="400488" cy="546633"/>
        </a:xfrm>
        <a:custGeom>
          <a:avLst/>
          <a:gdLst/>
          <a:ahLst/>
          <a:cxnLst/>
          <a:rect l="0" t="0" r="0" b="0"/>
          <a:pathLst>
            <a:path>
              <a:moveTo>
                <a:pt x="0" y="546633"/>
              </a:moveTo>
              <a:lnTo>
                <a:pt x="200244" y="546633"/>
              </a:lnTo>
              <a:lnTo>
                <a:pt x="200244" y="0"/>
              </a:lnTo>
              <a:lnTo>
                <a:pt x="40048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786507" y="1603039"/>
        <a:ext cx="33882" cy="33882"/>
      </dsp:txXfrm>
    </dsp:sp>
    <dsp:sp modelId="{E5139992-97CC-43CF-AEC0-3A84DEC551C8}">
      <dsp:nvSpPr>
        <dsp:cNvPr id="0" name=""/>
        <dsp:cNvSpPr/>
      </dsp:nvSpPr>
      <dsp:spPr>
        <a:xfrm>
          <a:off x="603204" y="743876"/>
          <a:ext cx="391111" cy="1149421"/>
        </a:xfrm>
        <a:custGeom>
          <a:avLst/>
          <a:gdLst/>
          <a:ahLst/>
          <a:cxnLst/>
          <a:rect l="0" t="0" r="0" b="0"/>
          <a:pathLst>
            <a:path>
              <a:moveTo>
                <a:pt x="0" y="1149421"/>
              </a:moveTo>
              <a:lnTo>
                <a:pt x="195555" y="1149421"/>
              </a:lnTo>
              <a:lnTo>
                <a:pt x="195555" y="0"/>
              </a:lnTo>
              <a:lnTo>
                <a:pt x="39111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768406" y="1288233"/>
        <a:ext cx="60707" cy="60707"/>
      </dsp:txXfrm>
    </dsp:sp>
    <dsp:sp modelId="{9E8E8A92-4885-4971-8BA5-79318CB5BF5F}">
      <dsp:nvSpPr>
        <dsp:cNvPr id="0" name=""/>
        <dsp:cNvSpPr/>
      </dsp:nvSpPr>
      <dsp:spPr>
        <a:xfrm rot="16200000">
          <a:off x="-1005668" y="1591695"/>
          <a:ext cx="2614542" cy="603204"/>
        </a:xfrm>
        <a:prstGeom prst="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smtClean="0">
              <a:latin typeface="Times New Roman" pitchFamily="18" charset="0"/>
              <a:cs typeface="Times New Roman" pitchFamily="18" charset="0"/>
            </a:rPr>
            <a:t>Structure of the</a:t>
          </a:r>
          <a:r>
            <a:rPr lang="ru-RU" sz="2400" b="1" i="1" kern="1200" dirty="0" smtClean="0">
              <a:latin typeface="Times New Roman" pitchFamily="18" charset="0"/>
              <a:cs typeface="Times New Roman" pitchFamily="18" charset="0"/>
            </a:rPr>
            <a:t>  </a:t>
          </a:r>
          <a:r>
            <a:rPr lang="en-US" sz="2400" b="1" i="1" kern="1200" dirty="0" smtClean="0">
              <a:latin typeface="Times New Roman" pitchFamily="18" charset="0"/>
              <a:cs typeface="Times New Roman" pitchFamily="18" charset="0"/>
            </a:rPr>
            <a:t>MST</a:t>
          </a:r>
          <a:endParaRPr lang="ru-RU" sz="2400" b="1" i="1" kern="1200" dirty="0">
            <a:latin typeface="Times New Roman" pitchFamily="18" charset="0"/>
            <a:cs typeface="Times New Roman" pitchFamily="18" charset="0"/>
          </a:endParaRPr>
        </a:p>
      </dsp:txBody>
      <dsp:txXfrm>
        <a:off x="-1005668" y="1591695"/>
        <a:ext cx="2614542" cy="603204"/>
      </dsp:txXfrm>
    </dsp:sp>
    <dsp:sp modelId="{7771711C-4E25-45D6-8452-5A73C4BD3CE0}">
      <dsp:nvSpPr>
        <dsp:cNvPr id="0" name=""/>
        <dsp:cNvSpPr/>
      </dsp:nvSpPr>
      <dsp:spPr>
        <a:xfrm>
          <a:off x="994315" y="472337"/>
          <a:ext cx="2236666" cy="543077"/>
        </a:xfrm>
        <a:prstGeom prst="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Budget execution office</a:t>
          </a:r>
          <a:endParaRPr lang="ru-RU" sz="1400" kern="1200" dirty="0"/>
        </a:p>
      </dsp:txBody>
      <dsp:txXfrm>
        <a:off x="994315" y="472337"/>
        <a:ext cx="2236666" cy="543077"/>
      </dsp:txXfrm>
    </dsp:sp>
    <dsp:sp modelId="{90D50537-DD41-484F-AAD6-A1DC38F20570}">
      <dsp:nvSpPr>
        <dsp:cNvPr id="0" name=""/>
        <dsp:cNvSpPr/>
      </dsp:nvSpPr>
      <dsp:spPr>
        <a:xfrm>
          <a:off x="1003693" y="1058996"/>
          <a:ext cx="2236666" cy="575336"/>
        </a:xfrm>
        <a:prstGeom prst="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Cash receipts and budget commitments office</a:t>
          </a:r>
          <a:endParaRPr lang="ru-RU" sz="1400" kern="1200" dirty="0"/>
        </a:p>
      </dsp:txBody>
      <dsp:txXfrm>
        <a:off x="1003693" y="1058996"/>
        <a:ext cx="2236666" cy="575336"/>
      </dsp:txXfrm>
    </dsp:sp>
    <dsp:sp modelId="{5579EA39-9093-4ADA-9927-9CADA4298FB1}">
      <dsp:nvSpPr>
        <dsp:cNvPr id="0" name=""/>
        <dsp:cNvSpPr/>
      </dsp:nvSpPr>
      <dsp:spPr>
        <a:xfrm>
          <a:off x="1003693" y="1696384"/>
          <a:ext cx="2236666" cy="675546"/>
        </a:xfrm>
        <a:prstGeom prst="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Budget accounting and reporting office</a:t>
          </a:r>
          <a:endParaRPr lang="ru-RU" sz="1400" kern="1200" dirty="0"/>
        </a:p>
      </dsp:txBody>
      <dsp:txXfrm>
        <a:off x="1003693" y="1696384"/>
        <a:ext cx="2236666" cy="675546"/>
      </dsp:txXfrm>
    </dsp:sp>
    <dsp:sp modelId="{12700197-4D91-4ACD-BE09-D9A2075163E9}">
      <dsp:nvSpPr>
        <dsp:cNvPr id="0" name=""/>
        <dsp:cNvSpPr/>
      </dsp:nvSpPr>
      <dsp:spPr>
        <a:xfrm>
          <a:off x="1003693" y="2419348"/>
          <a:ext cx="2236666" cy="795162"/>
        </a:xfrm>
        <a:prstGeom prst="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Отдел совершенствования бухгалтерского учета и отчетности сектора государственного управления</a:t>
          </a:r>
          <a:endParaRPr lang="ru-RU" sz="1200" kern="1200" dirty="0"/>
        </a:p>
      </dsp:txBody>
      <dsp:txXfrm>
        <a:off x="1003693" y="2419348"/>
        <a:ext cx="2236666" cy="795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D64F7-9315-4EB1-B011-88CD36B56D7A}">
      <dsp:nvSpPr>
        <dsp:cNvPr id="0" name=""/>
        <dsp:cNvSpPr/>
      </dsp:nvSpPr>
      <dsp:spPr>
        <a:xfrm rot="5400000">
          <a:off x="-119507" y="150946"/>
          <a:ext cx="774208" cy="541945"/>
        </a:xfrm>
        <a:prstGeom prst="chevron">
          <a:avLst/>
        </a:prstGeom>
        <a:solidFill>
          <a:schemeClr val="bg2">
            <a:lumMod val="5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itchFamily="18" charset="0"/>
              <a:cs typeface="Times New Roman" pitchFamily="18" charset="0"/>
            </a:rPr>
            <a:t>1993</a:t>
          </a:r>
          <a:endParaRPr lang="ru-RU" sz="1200" kern="1200" dirty="0">
            <a:latin typeface="Times New Roman" pitchFamily="18" charset="0"/>
            <a:cs typeface="Times New Roman" pitchFamily="18" charset="0"/>
          </a:endParaRPr>
        </a:p>
      </dsp:txBody>
      <dsp:txXfrm rot="-5400000">
        <a:off x="-3375" y="305788"/>
        <a:ext cx="541945" cy="232263"/>
      </dsp:txXfrm>
    </dsp:sp>
    <dsp:sp modelId="{9887582F-65A4-4D5C-B58F-B458547D1E2B}">
      <dsp:nvSpPr>
        <dsp:cNvPr id="0" name=""/>
        <dsp:cNvSpPr/>
      </dsp:nvSpPr>
      <dsp:spPr>
        <a:xfrm rot="5400000">
          <a:off x="4587978" y="-4014594"/>
          <a:ext cx="503235" cy="8602054"/>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Creation of the system of state treasury bodies</a:t>
          </a:r>
          <a:endParaRPr lang="ru-RU"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Introduction of TSA</a:t>
          </a:r>
          <a:endParaRPr lang="ru-RU" sz="1800" kern="1200" dirty="0">
            <a:latin typeface="Times New Roman" pitchFamily="18" charset="0"/>
            <a:cs typeface="Times New Roman" pitchFamily="18" charset="0"/>
          </a:endParaRPr>
        </a:p>
      </dsp:txBody>
      <dsp:txXfrm rot="-5400000">
        <a:off x="538569" y="59381"/>
        <a:ext cx="8577488" cy="454103"/>
      </dsp:txXfrm>
    </dsp:sp>
    <dsp:sp modelId="{BEB2513C-A203-4FA0-9FA6-3BA6C4AE2B40}">
      <dsp:nvSpPr>
        <dsp:cNvPr id="0" name=""/>
        <dsp:cNvSpPr/>
      </dsp:nvSpPr>
      <dsp:spPr>
        <a:xfrm rot="5400000">
          <a:off x="-119507" y="953332"/>
          <a:ext cx="774208" cy="541945"/>
        </a:xfrm>
        <a:prstGeom prst="chevron">
          <a:avLst/>
        </a:prstGeom>
        <a:solidFill>
          <a:schemeClr val="bg2">
            <a:lumMod val="50000"/>
          </a:schemeClr>
        </a:solidFill>
        <a:ln w="15875"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endParaRPr lang="ru-RU" sz="1200" kern="1200" dirty="0" smtClean="0">
            <a:latin typeface="Times New Roman" pitchFamily="18" charset="0"/>
            <a:cs typeface="Times New Roman" pitchFamily="18" charset="0"/>
          </a:endParaRPr>
        </a:p>
        <a:p>
          <a:pPr lvl="0" algn="ctr" defTabSz="533400">
            <a:lnSpc>
              <a:spcPct val="90000"/>
            </a:lnSpc>
            <a:spcBef>
              <a:spcPct val="0"/>
            </a:spcBef>
            <a:spcAft>
              <a:spcPts val="0"/>
            </a:spcAft>
          </a:pPr>
          <a:r>
            <a:rPr lang="ru-RU" sz="1200" kern="1200" dirty="0" smtClean="0">
              <a:latin typeface="Times New Roman" pitchFamily="18" charset="0"/>
              <a:cs typeface="Times New Roman" pitchFamily="18" charset="0"/>
            </a:rPr>
            <a:t>1998-1999</a:t>
          </a:r>
          <a:endParaRPr lang="ru-RU" sz="1200" kern="1200" dirty="0">
            <a:latin typeface="Times New Roman" pitchFamily="18" charset="0"/>
            <a:cs typeface="Times New Roman" pitchFamily="18" charset="0"/>
          </a:endParaRPr>
        </a:p>
      </dsp:txBody>
      <dsp:txXfrm rot="-5400000">
        <a:off x="-3375" y="1108174"/>
        <a:ext cx="541945" cy="232263"/>
      </dsp:txXfrm>
    </dsp:sp>
    <dsp:sp modelId="{748332DB-BEC3-4C76-A385-BA7F6E3BB50C}">
      <dsp:nvSpPr>
        <dsp:cNvPr id="0" name=""/>
        <dsp:cNvSpPr/>
      </dsp:nvSpPr>
      <dsp:spPr>
        <a:xfrm rot="5400000">
          <a:off x="4486763" y="-3212075"/>
          <a:ext cx="705665" cy="8602054"/>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Creation of the second tier of the treasury system – territorial state treasury bodies</a:t>
          </a:r>
          <a:endParaRPr lang="ru-RU"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Creation of the automated state treasury system</a:t>
          </a:r>
          <a:endParaRPr lang="ru-RU" sz="1800" kern="1200" dirty="0">
            <a:latin typeface="Times New Roman" pitchFamily="18" charset="0"/>
            <a:cs typeface="Times New Roman" pitchFamily="18" charset="0"/>
          </a:endParaRPr>
        </a:p>
      </dsp:txBody>
      <dsp:txXfrm rot="-5400000">
        <a:off x="538569" y="770567"/>
        <a:ext cx="8567606" cy="636769"/>
      </dsp:txXfrm>
    </dsp:sp>
    <dsp:sp modelId="{B0E722B5-9C9B-4868-9E85-8DB6C43C207D}">
      <dsp:nvSpPr>
        <dsp:cNvPr id="0" name=""/>
        <dsp:cNvSpPr/>
      </dsp:nvSpPr>
      <dsp:spPr>
        <a:xfrm rot="5400000">
          <a:off x="-119507" y="1734107"/>
          <a:ext cx="774208" cy="541945"/>
        </a:xfrm>
        <a:prstGeom prst="chevron">
          <a:avLst/>
        </a:prstGeom>
        <a:solidFill>
          <a:schemeClr val="bg2">
            <a:lumMod val="5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endParaRPr lang="ru-RU" sz="1200" kern="1200" dirty="0" smtClean="0">
            <a:latin typeface="Times New Roman" pitchFamily="18" charset="0"/>
            <a:cs typeface="Times New Roman" pitchFamily="18" charset="0"/>
          </a:endParaRPr>
        </a:p>
        <a:p>
          <a:pPr lvl="0" algn="ctr" defTabSz="533400">
            <a:lnSpc>
              <a:spcPct val="90000"/>
            </a:lnSpc>
            <a:spcBef>
              <a:spcPct val="0"/>
            </a:spcBef>
            <a:spcAft>
              <a:spcPts val="0"/>
            </a:spcAft>
          </a:pPr>
          <a:r>
            <a:rPr lang="ru-RU" sz="1200" kern="1200" dirty="0" smtClean="0">
              <a:latin typeface="Times New Roman" pitchFamily="18" charset="0"/>
              <a:cs typeface="Times New Roman" pitchFamily="18" charset="0"/>
            </a:rPr>
            <a:t>2000-2006</a:t>
          </a:r>
          <a:endParaRPr lang="ru-RU" sz="1200" kern="1200" dirty="0">
            <a:latin typeface="Times New Roman" pitchFamily="18" charset="0"/>
            <a:cs typeface="Times New Roman" pitchFamily="18" charset="0"/>
          </a:endParaRPr>
        </a:p>
      </dsp:txBody>
      <dsp:txXfrm rot="-5400000">
        <a:off x="-3375" y="1888949"/>
        <a:ext cx="541945" cy="232263"/>
      </dsp:txXfrm>
    </dsp:sp>
    <dsp:sp modelId="{53679058-97CE-4641-B0D4-37069D99FEA0}">
      <dsp:nvSpPr>
        <dsp:cNvPr id="0" name=""/>
        <dsp:cNvSpPr/>
      </dsp:nvSpPr>
      <dsp:spPr>
        <a:xfrm rot="5400000">
          <a:off x="4508507" y="-2425240"/>
          <a:ext cx="662177" cy="8589667"/>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ru-RU" sz="14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Further expansion of coverage of financial resources (budgets of the Common State, Social Protection Fund, innovation funds, local budgets) with treasury technologies</a:t>
          </a:r>
          <a:endParaRPr lang="ru-RU" sz="1800" kern="1200" dirty="0">
            <a:latin typeface="Times New Roman" pitchFamily="18" charset="0"/>
            <a:cs typeface="Times New Roman" pitchFamily="18" charset="0"/>
          </a:endParaRPr>
        </a:p>
      </dsp:txBody>
      <dsp:txXfrm rot="-5400000">
        <a:off x="544763" y="1570829"/>
        <a:ext cx="8557342" cy="597527"/>
      </dsp:txXfrm>
    </dsp:sp>
    <dsp:sp modelId="{D65162F4-8C6B-462E-A726-1BDC1AF2C137}">
      <dsp:nvSpPr>
        <dsp:cNvPr id="0" name=""/>
        <dsp:cNvSpPr/>
      </dsp:nvSpPr>
      <dsp:spPr>
        <a:xfrm rot="5400000">
          <a:off x="-119507" y="2435410"/>
          <a:ext cx="774208" cy="541945"/>
        </a:xfrm>
        <a:prstGeom prst="chevron">
          <a:avLst/>
        </a:prstGeom>
        <a:solidFill>
          <a:schemeClr val="bg2">
            <a:lumMod val="5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itchFamily="18" charset="0"/>
              <a:cs typeface="Times New Roman" pitchFamily="18" charset="0"/>
            </a:rPr>
            <a:t>2010</a:t>
          </a:r>
          <a:endParaRPr lang="ru-RU" sz="1200" kern="1200" dirty="0">
            <a:latin typeface="Times New Roman" pitchFamily="18" charset="0"/>
            <a:cs typeface="Times New Roman" pitchFamily="18" charset="0"/>
          </a:endParaRPr>
        </a:p>
      </dsp:txBody>
      <dsp:txXfrm rot="-5400000">
        <a:off x="-3375" y="2590252"/>
        <a:ext cx="541945" cy="232263"/>
      </dsp:txXfrm>
    </dsp:sp>
    <dsp:sp modelId="{A320EF22-B6CD-4E5C-BFEA-38157864E178}">
      <dsp:nvSpPr>
        <dsp:cNvPr id="0" name=""/>
        <dsp:cNvSpPr/>
      </dsp:nvSpPr>
      <dsp:spPr>
        <a:xfrm rot="5400000">
          <a:off x="4587978" y="-1713743"/>
          <a:ext cx="503235" cy="861555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The Republic of Belarus</a:t>
          </a:r>
          <a:r>
            <a:rPr lang="ru-RU" sz="1800" kern="1200" dirty="0" smtClean="0">
              <a:latin typeface="Times New Roman" pitchFamily="18" charset="0"/>
              <a:cs typeface="Times New Roman" pitchFamily="18" charset="0"/>
            </a:rPr>
            <a:t> </a:t>
          </a:r>
          <a:r>
            <a:rPr lang="en-US" sz="1800" kern="1200" dirty="0" smtClean="0">
              <a:latin typeface="Times New Roman" pitchFamily="18" charset="0"/>
              <a:cs typeface="Times New Roman" pitchFamily="18" charset="0"/>
            </a:rPr>
            <a:t>joined the Customs Union, duties are allocated among budgets of Customs Union member countries</a:t>
          </a:r>
          <a:endParaRPr lang="ru-RU" sz="1800" kern="1200" dirty="0">
            <a:latin typeface="Times New Roman" pitchFamily="18" charset="0"/>
            <a:cs typeface="Times New Roman" pitchFamily="18" charset="0"/>
          </a:endParaRPr>
        </a:p>
      </dsp:txBody>
      <dsp:txXfrm rot="-5400000">
        <a:off x="531816" y="2366985"/>
        <a:ext cx="8590993" cy="454103"/>
      </dsp:txXfrm>
    </dsp:sp>
    <dsp:sp modelId="{1C109B1A-955D-409A-9BBD-09493D76897B}">
      <dsp:nvSpPr>
        <dsp:cNvPr id="0" name=""/>
        <dsp:cNvSpPr/>
      </dsp:nvSpPr>
      <dsp:spPr>
        <a:xfrm rot="5400000">
          <a:off x="-119507" y="3136714"/>
          <a:ext cx="774208" cy="541945"/>
        </a:xfrm>
        <a:prstGeom prst="chevron">
          <a:avLst/>
        </a:prstGeom>
        <a:solidFill>
          <a:schemeClr val="bg2">
            <a:lumMod val="5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itchFamily="18" charset="0"/>
              <a:cs typeface="Times New Roman" pitchFamily="18" charset="0"/>
            </a:rPr>
            <a:t>2011</a:t>
          </a:r>
          <a:endParaRPr lang="ru-RU" sz="1200" kern="1200" dirty="0">
            <a:latin typeface="Times New Roman" pitchFamily="18" charset="0"/>
            <a:cs typeface="Times New Roman" pitchFamily="18" charset="0"/>
          </a:endParaRPr>
        </a:p>
      </dsp:txBody>
      <dsp:txXfrm rot="-5400000">
        <a:off x="-3375" y="3291556"/>
        <a:ext cx="541945" cy="232263"/>
      </dsp:txXfrm>
    </dsp:sp>
    <dsp:sp modelId="{CEA60BD5-BF24-448E-812D-E2B52A73D13B}">
      <dsp:nvSpPr>
        <dsp:cNvPr id="0" name=""/>
        <dsp:cNvSpPr/>
      </dsp:nvSpPr>
      <dsp:spPr>
        <a:xfrm rot="5400000">
          <a:off x="4632464" y="-1028826"/>
          <a:ext cx="414263" cy="8602054"/>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Implementation of an electronic document</a:t>
          </a:r>
          <a:endParaRPr lang="ru-RU" sz="1800" kern="1200" dirty="0">
            <a:latin typeface="Times New Roman" pitchFamily="18" charset="0"/>
            <a:cs typeface="Times New Roman" pitchFamily="18" charset="0"/>
          </a:endParaRPr>
        </a:p>
      </dsp:txBody>
      <dsp:txXfrm rot="-5400000">
        <a:off x="538569" y="3085292"/>
        <a:ext cx="8581831" cy="373817"/>
      </dsp:txXfrm>
    </dsp:sp>
    <dsp:sp modelId="{1A2085D3-D699-4126-9A25-B37A5EAF499D}">
      <dsp:nvSpPr>
        <dsp:cNvPr id="0" name=""/>
        <dsp:cNvSpPr/>
      </dsp:nvSpPr>
      <dsp:spPr>
        <a:xfrm rot="5400000">
          <a:off x="-116266" y="4039958"/>
          <a:ext cx="774208" cy="541945"/>
        </a:xfrm>
        <a:prstGeom prst="chevron">
          <a:avLst/>
        </a:prstGeom>
        <a:solidFill>
          <a:schemeClr val="bg2">
            <a:lumMod val="5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itchFamily="18" charset="0"/>
              <a:cs typeface="Times New Roman" pitchFamily="18" charset="0"/>
            </a:rPr>
            <a:t>2015-2016</a:t>
          </a:r>
          <a:endParaRPr lang="ru-RU" sz="1200" kern="1200" dirty="0">
            <a:latin typeface="Times New Roman" pitchFamily="18" charset="0"/>
            <a:cs typeface="Times New Roman" pitchFamily="18" charset="0"/>
          </a:endParaRPr>
        </a:p>
      </dsp:txBody>
      <dsp:txXfrm rot="-5400000">
        <a:off x="-134" y="4194800"/>
        <a:ext cx="541945" cy="232263"/>
      </dsp:txXfrm>
    </dsp:sp>
    <dsp:sp modelId="{1506C5EA-B893-4A08-A845-8CD3A0CAC99A}">
      <dsp:nvSpPr>
        <dsp:cNvPr id="0" name=""/>
        <dsp:cNvSpPr/>
      </dsp:nvSpPr>
      <dsp:spPr>
        <a:xfrm rot="5400000">
          <a:off x="4227637" y="-73884"/>
          <a:ext cx="1230626" cy="8602054"/>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Transfer to treasury execution of public off-budgetary funds, off-budgetary revenue and expense estimates of certain public bodies</a:t>
          </a:r>
          <a:endParaRPr lang="ru-RU"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Implementation of the centralized automated system for collection and consolidation of reports on budget execution</a:t>
          </a:r>
          <a:endParaRPr lang="ru-RU" sz="1800" kern="1200" dirty="0">
            <a:latin typeface="Times New Roman" pitchFamily="18" charset="0"/>
            <a:cs typeface="Times New Roman" pitchFamily="18" charset="0"/>
          </a:endParaRPr>
        </a:p>
      </dsp:txBody>
      <dsp:txXfrm rot="-5400000">
        <a:off x="541923" y="3671904"/>
        <a:ext cx="8541980" cy="1110478"/>
      </dsp:txXfrm>
    </dsp:sp>
    <dsp:sp modelId="{89A0061D-B019-4DE0-BB48-FB1BFD1ACB1C}">
      <dsp:nvSpPr>
        <dsp:cNvPr id="0" name=""/>
        <dsp:cNvSpPr/>
      </dsp:nvSpPr>
      <dsp:spPr>
        <a:xfrm rot="5400000">
          <a:off x="-119507" y="4995739"/>
          <a:ext cx="774208" cy="541945"/>
        </a:xfrm>
        <a:prstGeom prst="chevron">
          <a:avLst/>
        </a:prstGeom>
        <a:solidFill>
          <a:schemeClr val="bg2">
            <a:lumMod val="5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endParaRPr lang="ru-RU" sz="1200" kern="1200" dirty="0" smtClean="0">
            <a:latin typeface="Times New Roman" pitchFamily="18" charset="0"/>
            <a:cs typeface="Times New Roman" pitchFamily="18" charset="0"/>
          </a:endParaRPr>
        </a:p>
        <a:p>
          <a:pPr lvl="0" algn="ctr" defTabSz="533400">
            <a:lnSpc>
              <a:spcPct val="90000"/>
            </a:lnSpc>
            <a:spcBef>
              <a:spcPct val="0"/>
            </a:spcBef>
            <a:spcAft>
              <a:spcPts val="0"/>
            </a:spcAft>
          </a:pPr>
          <a:r>
            <a:rPr lang="en-US" sz="1200" kern="1200" dirty="0" smtClean="0">
              <a:latin typeface="Times New Roman" pitchFamily="18" charset="0"/>
              <a:cs typeface="Times New Roman" pitchFamily="18" charset="0"/>
            </a:rPr>
            <a:t>At present</a:t>
          </a:r>
          <a:endParaRPr lang="ru-RU" sz="1200" kern="1200" dirty="0">
            <a:latin typeface="Times New Roman" pitchFamily="18" charset="0"/>
            <a:cs typeface="Times New Roman" pitchFamily="18" charset="0"/>
          </a:endParaRPr>
        </a:p>
      </dsp:txBody>
      <dsp:txXfrm rot="-5400000">
        <a:off x="-3375" y="5150581"/>
        <a:ext cx="541945" cy="232263"/>
      </dsp:txXfrm>
    </dsp:sp>
    <dsp:sp modelId="{46E2349F-9496-43AA-BA0C-55491B1DB5F1}">
      <dsp:nvSpPr>
        <dsp:cNvPr id="0" name=""/>
        <dsp:cNvSpPr/>
      </dsp:nvSpPr>
      <dsp:spPr>
        <a:xfrm rot="5400000">
          <a:off x="4633118" y="895247"/>
          <a:ext cx="419708" cy="8602054"/>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Improvement of treasury technologies</a:t>
          </a:r>
          <a:endParaRPr lang="ru-RU" sz="1800" kern="1200" dirty="0">
            <a:latin typeface="Times New Roman" pitchFamily="18" charset="0"/>
            <a:cs typeface="Times New Roman" pitchFamily="18" charset="0"/>
          </a:endParaRPr>
        </a:p>
      </dsp:txBody>
      <dsp:txXfrm rot="-5400000">
        <a:off x="541945" y="5006908"/>
        <a:ext cx="8581566" cy="378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51B6B-0BB0-4578-8B46-DD6DBC81D951}">
      <dsp:nvSpPr>
        <dsp:cNvPr id="0" name=""/>
        <dsp:cNvSpPr/>
      </dsp:nvSpPr>
      <dsp:spPr>
        <a:xfrm>
          <a:off x="3376044" y="1188132"/>
          <a:ext cx="645635" cy="694058"/>
        </a:xfrm>
        <a:custGeom>
          <a:avLst/>
          <a:gdLst/>
          <a:ahLst/>
          <a:cxnLst/>
          <a:rect l="0" t="0" r="0" b="0"/>
          <a:pathLst>
            <a:path>
              <a:moveTo>
                <a:pt x="0" y="0"/>
              </a:moveTo>
              <a:lnTo>
                <a:pt x="322817" y="0"/>
              </a:lnTo>
              <a:lnTo>
                <a:pt x="322817" y="694058"/>
              </a:lnTo>
              <a:lnTo>
                <a:pt x="645635" y="694058"/>
              </a:lnTo>
            </a:path>
          </a:pathLst>
        </a:custGeom>
        <a:noFill/>
        <a:ln w="15875" cap="flat" cmpd="sng" algn="ctr">
          <a:solidFill>
            <a:schemeClr val="accent4">
              <a:shade val="75000"/>
              <a:satMod val="125000"/>
              <a:lumMod val="75000"/>
            </a:schemeClr>
          </a:solidFill>
          <a:prstDash val="solid"/>
        </a:ln>
        <a:effectLst>
          <a:outerShdw blurRad="63500" dist="50800" dir="5400000" sx="98000" sy="98000" rotWithShape="0">
            <a:srgbClr val="000000">
              <a:alpha val="20000"/>
            </a:srgbClr>
          </a:outerShdw>
        </a:effectLst>
        <a:scene3d>
          <a:camera prst="orthographicFront"/>
          <a:lightRig rig="flat" dir="t"/>
        </a:scene3d>
        <a:sp3d/>
      </dsp:spPr>
      <dsp:style>
        <a:lnRef idx="2">
          <a:schemeClr val="accent4"/>
        </a:lnRef>
        <a:fillRef idx="0">
          <a:schemeClr val="accent4"/>
        </a:fillRef>
        <a:effectRef idx="1">
          <a:schemeClr val="accent4"/>
        </a:effectRef>
        <a:fontRef idx="minor">
          <a:schemeClr val="tx1"/>
        </a:fontRef>
      </dsp:style>
    </dsp:sp>
    <dsp:sp modelId="{42C85182-2A84-46A5-AB0F-044A64D608B6}">
      <dsp:nvSpPr>
        <dsp:cNvPr id="0" name=""/>
        <dsp:cNvSpPr/>
      </dsp:nvSpPr>
      <dsp:spPr>
        <a:xfrm>
          <a:off x="3376044" y="494073"/>
          <a:ext cx="645635" cy="694058"/>
        </a:xfrm>
        <a:custGeom>
          <a:avLst/>
          <a:gdLst/>
          <a:ahLst/>
          <a:cxnLst/>
          <a:rect l="0" t="0" r="0" b="0"/>
          <a:pathLst>
            <a:path>
              <a:moveTo>
                <a:pt x="0" y="694058"/>
              </a:moveTo>
              <a:lnTo>
                <a:pt x="322817" y="694058"/>
              </a:lnTo>
              <a:lnTo>
                <a:pt x="322817" y="0"/>
              </a:lnTo>
              <a:lnTo>
                <a:pt x="645635" y="0"/>
              </a:lnTo>
            </a:path>
          </a:pathLst>
        </a:custGeom>
        <a:noFill/>
        <a:ln w="15875" cap="flat" cmpd="sng" algn="ctr">
          <a:solidFill>
            <a:schemeClr val="accent4">
              <a:shade val="75000"/>
              <a:satMod val="125000"/>
              <a:lumMod val="75000"/>
            </a:schemeClr>
          </a:solidFill>
          <a:prstDash val="solid"/>
        </a:ln>
        <a:effectLst>
          <a:outerShdw blurRad="63500" dist="50800" dir="5400000" sx="98000" sy="98000" rotWithShape="0">
            <a:srgbClr val="000000">
              <a:alpha val="20000"/>
            </a:srgbClr>
          </a:outerShdw>
        </a:effectLst>
        <a:scene3d>
          <a:camera prst="orthographicFront"/>
          <a:lightRig rig="flat" dir="t"/>
        </a:scene3d>
        <a:sp3d/>
      </dsp:spPr>
      <dsp:style>
        <a:lnRef idx="2">
          <a:schemeClr val="accent4"/>
        </a:lnRef>
        <a:fillRef idx="0">
          <a:schemeClr val="accent4"/>
        </a:fillRef>
        <a:effectRef idx="1">
          <a:schemeClr val="accent4"/>
        </a:effectRef>
        <a:fontRef idx="minor">
          <a:schemeClr val="tx1"/>
        </a:fontRef>
      </dsp:style>
    </dsp:sp>
    <dsp:sp modelId="{7A36037C-1922-4CF3-B0EC-7F8EC8BEA287}">
      <dsp:nvSpPr>
        <dsp:cNvPr id="0" name=""/>
        <dsp:cNvSpPr/>
      </dsp:nvSpPr>
      <dsp:spPr>
        <a:xfrm>
          <a:off x="147865" y="504055"/>
          <a:ext cx="3228178" cy="1368153"/>
        </a:xfrm>
        <a:prstGeom prst="rect">
          <a:avLst/>
        </a:prstGeom>
        <a:gradFill rotWithShape="1">
          <a:gsLst>
            <a:gs pos="0">
              <a:schemeClr val="accent4">
                <a:lumMod val="95000"/>
              </a:schemeClr>
            </a:gs>
            <a:gs pos="100000">
              <a:schemeClr val="accent4">
                <a:shade val="82000"/>
                <a:satMod val="125000"/>
                <a:lumMod val="74000"/>
              </a:schemeClr>
            </a:gs>
          </a:gsLst>
          <a:lin ang="5400000" scaled="0"/>
        </a:gradFill>
        <a:ln>
          <a:noFill/>
        </a:ln>
        <a:effectLst>
          <a:reflection blurRad="38100" stA="26000" endPos="23000" dist="25400" dir="5400000" sy="-100000" rotWithShape="0"/>
        </a:effectLst>
        <a:scene3d>
          <a:camera prst="orthographicFront"/>
          <a:lightRig rig="flat" dir="t"/>
        </a:scene3d>
        <a:sp3d contourW="14605" prstMaterial="plastic">
          <a:bevelT w="50800"/>
          <a:contourClr>
            <a:schemeClr val="accent4">
              <a:shade val="30000"/>
              <a:satMod val="12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smtClean="0">
              <a:latin typeface="Times New Roman" pitchFamily="18" charset="0"/>
              <a:cs typeface="Times New Roman" pitchFamily="18" charset="0"/>
            </a:rPr>
            <a:t>Main results of reforms</a:t>
          </a:r>
          <a:endParaRPr lang="ru-RU" sz="2400" b="1" i="1" kern="1200" dirty="0">
            <a:latin typeface="Times New Roman" pitchFamily="18" charset="0"/>
            <a:cs typeface="Times New Roman" pitchFamily="18" charset="0"/>
          </a:endParaRPr>
        </a:p>
      </dsp:txBody>
      <dsp:txXfrm>
        <a:off x="147865" y="504055"/>
        <a:ext cx="3228178" cy="1368153"/>
      </dsp:txXfrm>
    </dsp:sp>
    <dsp:sp modelId="{BA2D1D08-3D00-41E7-A21C-29EE67CEBB77}">
      <dsp:nvSpPr>
        <dsp:cNvPr id="0" name=""/>
        <dsp:cNvSpPr/>
      </dsp:nvSpPr>
      <dsp:spPr>
        <a:xfrm>
          <a:off x="4021679" y="1776"/>
          <a:ext cx="4794942" cy="984594"/>
        </a:xfrm>
        <a:prstGeom prst="rect">
          <a:avLst/>
        </a:prstGeom>
        <a:gradFill rotWithShape="1">
          <a:gsLst>
            <a:gs pos="0">
              <a:schemeClr val="accent4">
                <a:lumMod val="95000"/>
              </a:schemeClr>
            </a:gs>
            <a:gs pos="100000">
              <a:schemeClr val="accent4">
                <a:shade val="82000"/>
                <a:satMod val="125000"/>
                <a:lumMod val="74000"/>
              </a:schemeClr>
            </a:gs>
          </a:gsLst>
          <a:lin ang="5400000" scaled="0"/>
        </a:gradFill>
        <a:ln w="9525" cap="flat" cmpd="sng" algn="ctr">
          <a:solidFill>
            <a:schemeClr val="accent4"/>
          </a:solidFill>
          <a:prstDash val="solid"/>
        </a:ln>
        <a:effectLst>
          <a:outerShdw blurRad="40005" dist="22984" dir="5400000" rotWithShape="0">
            <a:srgbClr val="000000">
              <a:alpha val="45000"/>
            </a:srgbClr>
          </a:outerShdw>
        </a:effectLst>
        <a:scene3d>
          <a:camera prst="orthographicFront"/>
          <a:lightRig rig="flat" dir="t"/>
        </a:scene3d>
        <a:sp3d prstMaterial="matte">
          <a:bevelT w="19050" h="38100"/>
        </a:sp3d>
      </dsp:spPr>
      <dsp:style>
        <a:lnRef idx="1">
          <a:schemeClr val="accent4"/>
        </a:lnRef>
        <a:fillRef idx="3">
          <a:schemeClr val="accent4"/>
        </a:fillRef>
        <a:effectRef idx="2">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Creation of modern and efficient public finance management mechanisms</a:t>
          </a:r>
          <a:endParaRPr lang="ru-RU" sz="2000" kern="1200" dirty="0">
            <a:latin typeface="Times New Roman" pitchFamily="18" charset="0"/>
            <a:cs typeface="Times New Roman" pitchFamily="18" charset="0"/>
          </a:endParaRPr>
        </a:p>
      </dsp:txBody>
      <dsp:txXfrm>
        <a:off x="4021679" y="1776"/>
        <a:ext cx="4794942" cy="984594"/>
      </dsp:txXfrm>
    </dsp:sp>
    <dsp:sp modelId="{0EBE1FAC-F030-4AFA-B5B9-C8D0F90A4058}">
      <dsp:nvSpPr>
        <dsp:cNvPr id="0" name=""/>
        <dsp:cNvSpPr/>
      </dsp:nvSpPr>
      <dsp:spPr>
        <a:xfrm>
          <a:off x="4021679" y="1389893"/>
          <a:ext cx="4794942" cy="984594"/>
        </a:xfrm>
        <a:prstGeom prst="rect">
          <a:avLst/>
        </a:prstGeom>
        <a:gradFill rotWithShape="1">
          <a:gsLst>
            <a:gs pos="0">
              <a:schemeClr val="accent4">
                <a:lumMod val="95000"/>
              </a:schemeClr>
            </a:gs>
            <a:gs pos="100000">
              <a:schemeClr val="accent4">
                <a:shade val="82000"/>
                <a:satMod val="125000"/>
                <a:lumMod val="74000"/>
              </a:schemeClr>
            </a:gs>
          </a:gsLst>
          <a:lin ang="5400000" scaled="0"/>
        </a:gradFill>
        <a:ln w="9525" cap="flat" cmpd="sng" algn="ctr">
          <a:solidFill>
            <a:schemeClr val="accent4"/>
          </a:solidFill>
          <a:prstDash val="solid"/>
        </a:ln>
        <a:effectLst>
          <a:outerShdw blurRad="40005" dist="22984" dir="5400000" rotWithShape="0">
            <a:srgbClr val="000000">
              <a:alpha val="45000"/>
            </a:srgbClr>
          </a:outerShdw>
        </a:effectLst>
        <a:scene3d>
          <a:camera prst="orthographicFront"/>
          <a:lightRig rig="flat" dir="t"/>
        </a:scene3d>
        <a:sp3d prstMaterial="matte">
          <a:bevelT w="19050" h="38100"/>
        </a:sp3d>
      </dsp:spPr>
      <dsp:style>
        <a:lnRef idx="1">
          <a:schemeClr val="accent4"/>
        </a:lnRef>
        <a:fillRef idx="3">
          <a:schemeClr val="accent4"/>
        </a:fillRef>
        <a:effectRef idx="2">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Implementation of the new FMIS </a:t>
          </a:r>
          <a:br>
            <a:rPr lang="en-US" sz="2000" kern="1200" dirty="0" smtClean="0">
              <a:latin typeface="Times New Roman" pitchFamily="18" charset="0"/>
              <a:cs typeface="Times New Roman" pitchFamily="18" charset="0"/>
            </a:rPr>
          </a:br>
          <a:r>
            <a:rPr lang="en-US" sz="2000" kern="1200" dirty="0" smtClean="0">
              <a:latin typeface="Times New Roman" pitchFamily="18" charset="0"/>
              <a:cs typeface="Times New Roman" pitchFamily="18" charset="0"/>
            </a:rPr>
            <a:t>on the basis of advanced ICT</a:t>
          </a:r>
          <a:endParaRPr lang="ru-RU" sz="2000" kern="1200" dirty="0">
            <a:latin typeface="Times New Roman" pitchFamily="18" charset="0"/>
            <a:cs typeface="Times New Roman" pitchFamily="18" charset="0"/>
          </a:endParaRPr>
        </a:p>
      </dsp:txBody>
      <dsp:txXfrm>
        <a:off x="4021679" y="1389893"/>
        <a:ext cx="4794942" cy="9845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42108-2F2D-480B-8BF0-A6AF2C6B2D18}">
      <dsp:nvSpPr>
        <dsp:cNvPr id="0" name=""/>
        <dsp:cNvSpPr/>
      </dsp:nvSpPr>
      <dsp:spPr>
        <a:xfrm>
          <a:off x="6604781" y="1329759"/>
          <a:ext cx="240512" cy="1076282"/>
        </a:xfrm>
        <a:custGeom>
          <a:avLst/>
          <a:gdLst/>
          <a:ahLst/>
          <a:cxnLst/>
          <a:rect l="0" t="0" r="0" b="0"/>
          <a:pathLst>
            <a:path>
              <a:moveTo>
                <a:pt x="240512" y="0"/>
              </a:moveTo>
              <a:lnTo>
                <a:pt x="240512" y="1076282"/>
              </a:lnTo>
              <a:lnTo>
                <a:pt x="0" y="1076282"/>
              </a:lnTo>
            </a:path>
          </a:pathLst>
        </a:custGeom>
        <a:noFill/>
        <a:ln w="25400" cap="flat" cmpd="sng" algn="ctr">
          <a:solidFill>
            <a:schemeClr val="accent2"/>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3">
          <a:schemeClr val="accent2"/>
        </a:lnRef>
        <a:fillRef idx="0">
          <a:schemeClr val="accent2"/>
        </a:fillRef>
        <a:effectRef idx="2">
          <a:schemeClr val="accent2"/>
        </a:effectRef>
        <a:fontRef idx="minor">
          <a:schemeClr val="tx1"/>
        </a:fontRef>
      </dsp:style>
    </dsp:sp>
    <dsp:sp modelId="{6A396CCD-BC01-4A6F-B703-DBB9C44187F0}">
      <dsp:nvSpPr>
        <dsp:cNvPr id="0" name=""/>
        <dsp:cNvSpPr/>
      </dsp:nvSpPr>
      <dsp:spPr>
        <a:xfrm>
          <a:off x="3733183" y="571146"/>
          <a:ext cx="3112110" cy="450152"/>
        </a:xfrm>
        <a:custGeom>
          <a:avLst/>
          <a:gdLst/>
          <a:ahLst/>
          <a:cxnLst/>
          <a:rect l="0" t="0" r="0" b="0"/>
          <a:pathLst>
            <a:path>
              <a:moveTo>
                <a:pt x="0" y="0"/>
              </a:moveTo>
              <a:lnTo>
                <a:pt x="0" y="225514"/>
              </a:lnTo>
              <a:lnTo>
                <a:pt x="3112110" y="225514"/>
              </a:lnTo>
              <a:lnTo>
                <a:pt x="3112110" y="450152"/>
              </a:lnTo>
            </a:path>
          </a:pathLst>
        </a:custGeom>
        <a:noFill/>
        <a:ln w="25400" cap="flat" cmpd="sng" algn="ctr">
          <a:solidFill>
            <a:schemeClr val="accent2"/>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3">
          <a:schemeClr val="accent2"/>
        </a:lnRef>
        <a:fillRef idx="0">
          <a:schemeClr val="accent2"/>
        </a:fillRef>
        <a:effectRef idx="2">
          <a:schemeClr val="accent2"/>
        </a:effectRef>
        <a:fontRef idx="minor">
          <a:schemeClr val="tx1"/>
        </a:fontRef>
      </dsp:style>
    </dsp:sp>
    <dsp:sp modelId="{5B0372A2-E4B6-47E7-B7D4-601F16CE9B6B}">
      <dsp:nvSpPr>
        <dsp:cNvPr id="0" name=""/>
        <dsp:cNvSpPr/>
      </dsp:nvSpPr>
      <dsp:spPr>
        <a:xfrm>
          <a:off x="507855" y="1321993"/>
          <a:ext cx="390035" cy="1081021"/>
        </a:xfrm>
        <a:custGeom>
          <a:avLst/>
          <a:gdLst/>
          <a:ahLst/>
          <a:cxnLst/>
          <a:rect l="0" t="0" r="0" b="0"/>
          <a:pathLst>
            <a:path>
              <a:moveTo>
                <a:pt x="0" y="0"/>
              </a:moveTo>
              <a:lnTo>
                <a:pt x="0" y="1081021"/>
              </a:lnTo>
              <a:lnTo>
                <a:pt x="390035" y="1081021"/>
              </a:lnTo>
            </a:path>
          </a:pathLst>
        </a:custGeom>
        <a:noFill/>
        <a:ln w="25400" cap="flat" cmpd="sng" algn="ctr">
          <a:solidFill>
            <a:schemeClr val="accent2"/>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3">
          <a:schemeClr val="accent2"/>
        </a:lnRef>
        <a:fillRef idx="0">
          <a:schemeClr val="accent2"/>
        </a:fillRef>
        <a:effectRef idx="2">
          <a:schemeClr val="accent2"/>
        </a:effectRef>
        <a:fontRef idx="minor">
          <a:schemeClr val="tx1"/>
        </a:fontRef>
      </dsp:style>
    </dsp:sp>
    <dsp:sp modelId="{B48A11DA-0592-4FB7-A174-3DA86C0BB3D9}">
      <dsp:nvSpPr>
        <dsp:cNvPr id="0" name=""/>
        <dsp:cNvSpPr/>
      </dsp:nvSpPr>
      <dsp:spPr>
        <a:xfrm>
          <a:off x="1363618" y="571146"/>
          <a:ext cx="2369565" cy="450152"/>
        </a:xfrm>
        <a:custGeom>
          <a:avLst/>
          <a:gdLst/>
          <a:ahLst/>
          <a:cxnLst/>
          <a:rect l="0" t="0" r="0" b="0"/>
          <a:pathLst>
            <a:path>
              <a:moveTo>
                <a:pt x="2369565" y="0"/>
              </a:moveTo>
              <a:lnTo>
                <a:pt x="2369565" y="225514"/>
              </a:lnTo>
              <a:lnTo>
                <a:pt x="0" y="225514"/>
              </a:lnTo>
              <a:lnTo>
                <a:pt x="0" y="450152"/>
              </a:lnTo>
            </a:path>
          </a:pathLst>
        </a:custGeom>
        <a:noFill/>
        <a:ln w="25400" cap="flat" cmpd="sng" algn="ctr">
          <a:solidFill>
            <a:schemeClr val="accent2"/>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3">
          <a:schemeClr val="accent2"/>
        </a:lnRef>
        <a:fillRef idx="0">
          <a:schemeClr val="accent2"/>
        </a:fillRef>
        <a:effectRef idx="2">
          <a:schemeClr val="accent2"/>
        </a:effectRef>
        <a:fontRef idx="minor">
          <a:schemeClr val="tx1"/>
        </a:fontRef>
      </dsp:style>
    </dsp:sp>
    <dsp:sp modelId="{AEDD6524-3A55-49CB-85C7-BBB348EF9D3C}">
      <dsp:nvSpPr>
        <dsp:cNvPr id="0" name=""/>
        <dsp:cNvSpPr/>
      </dsp:nvSpPr>
      <dsp:spPr>
        <a:xfrm>
          <a:off x="2180518" y="288"/>
          <a:ext cx="3105328" cy="570858"/>
        </a:xfrm>
        <a:prstGeom prst="rect">
          <a:avLst/>
        </a:prstGeom>
        <a:gradFill rotWithShape="1">
          <a:gsLst>
            <a:gs pos="0">
              <a:schemeClr val="accent2">
                <a:lumMod val="95000"/>
              </a:schemeClr>
            </a:gs>
            <a:gs pos="100000">
              <a:schemeClr val="accent2">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shade val="30000"/>
              <a:satMod val="12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0" kern="1200" dirty="0" smtClean="0">
              <a:solidFill>
                <a:schemeClr val="bg2">
                  <a:lumMod val="25000"/>
                </a:schemeClr>
              </a:solidFill>
              <a:latin typeface="Times New Roman" pitchFamily="18" charset="0"/>
              <a:cs typeface="Times New Roman" pitchFamily="18" charset="0"/>
            </a:rPr>
            <a:t>Key risks</a:t>
          </a:r>
          <a:endParaRPr lang="ru-RU" sz="2400" b="1" i="0" kern="1200" dirty="0">
            <a:solidFill>
              <a:schemeClr val="bg2">
                <a:lumMod val="25000"/>
              </a:schemeClr>
            </a:solidFill>
            <a:latin typeface="Times New Roman" pitchFamily="18" charset="0"/>
            <a:cs typeface="Times New Roman" pitchFamily="18" charset="0"/>
          </a:endParaRPr>
        </a:p>
      </dsp:txBody>
      <dsp:txXfrm>
        <a:off x="2180518" y="288"/>
        <a:ext cx="3105328" cy="570858"/>
      </dsp:txXfrm>
    </dsp:sp>
    <dsp:sp modelId="{80D19B80-AD17-48F0-AD96-267B33BE90C2}">
      <dsp:nvSpPr>
        <dsp:cNvPr id="0" name=""/>
        <dsp:cNvSpPr/>
      </dsp:nvSpPr>
      <dsp:spPr>
        <a:xfrm>
          <a:off x="293914" y="1021299"/>
          <a:ext cx="2139407" cy="300693"/>
        </a:xfrm>
        <a:prstGeom prst="rect">
          <a:avLst/>
        </a:prstGeom>
        <a:gradFill rotWithShape="1">
          <a:gsLst>
            <a:gs pos="0">
              <a:schemeClr val="accent2">
                <a:lumMod val="95000"/>
              </a:schemeClr>
            </a:gs>
            <a:gs pos="100000">
              <a:schemeClr val="accent2">
                <a:shade val="82000"/>
                <a:satMod val="125000"/>
                <a:lumMod val="74000"/>
              </a:schemeClr>
            </a:gs>
          </a:gsLst>
          <a:lin ang="5400000" scaled="0"/>
        </a:gradFill>
        <a:ln w="9525" cap="flat" cmpd="sng" algn="ctr">
          <a:solidFill>
            <a:schemeClr val="accent2"/>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2"/>
        </a:lnRef>
        <a:fillRef idx="3">
          <a:schemeClr val="accent2"/>
        </a:fillRef>
        <a:effectRef idx="2">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1" kern="1200" dirty="0" smtClean="0">
              <a:solidFill>
                <a:schemeClr val="bg2">
                  <a:lumMod val="25000"/>
                </a:schemeClr>
              </a:solidFill>
              <a:latin typeface="Times New Roman" pitchFamily="18" charset="0"/>
              <a:cs typeface="Times New Roman" pitchFamily="18" charset="0"/>
            </a:rPr>
            <a:t>Political</a:t>
          </a:r>
          <a:endParaRPr lang="ru-RU" sz="2000" b="1" i="1" kern="1200" dirty="0">
            <a:solidFill>
              <a:schemeClr val="bg2">
                <a:lumMod val="25000"/>
              </a:schemeClr>
            </a:solidFill>
            <a:latin typeface="Times New Roman" pitchFamily="18" charset="0"/>
            <a:cs typeface="Times New Roman" pitchFamily="18" charset="0"/>
          </a:endParaRPr>
        </a:p>
      </dsp:txBody>
      <dsp:txXfrm>
        <a:off x="293914" y="1021299"/>
        <a:ext cx="2139407" cy="300693"/>
      </dsp:txXfrm>
    </dsp:sp>
    <dsp:sp modelId="{39B0078D-5A64-4198-84FC-A9848E6C41F9}">
      <dsp:nvSpPr>
        <dsp:cNvPr id="0" name=""/>
        <dsp:cNvSpPr/>
      </dsp:nvSpPr>
      <dsp:spPr>
        <a:xfrm>
          <a:off x="897890" y="1567950"/>
          <a:ext cx="2699782" cy="1670128"/>
        </a:xfrm>
        <a:prstGeom prst="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solidFill>
            <a:schemeClr val="accent2"/>
          </a:solidFill>
          <a:prstDash val="solid"/>
        </a:ln>
        <a:effectLst>
          <a:outerShdw blurRad="63500" dist="50800" dir="5400000" sx="98000" sy="98000" rotWithShape="0">
            <a:srgbClr val="000000">
              <a:alpha val="2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lumMod val="25000"/>
                </a:schemeClr>
              </a:solidFill>
              <a:latin typeface="Times New Roman" pitchFamily="18" charset="0"/>
              <a:cs typeface="Times New Roman" pitchFamily="18" charset="0"/>
            </a:rPr>
            <a:t>Loss of support and interest in conducted reforms from the side of high positioned officials</a:t>
          </a:r>
          <a:endParaRPr lang="ru-RU" sz="2000" kern="1200" dirty="0">
            <a:solidFill>
              <a:schemeClr val="bg2">
                <a:lumMod val="25000"/>
              </a:schemeClr>
            </a:solidFill>
            <a:latin typeface="Times New Roman" pitchFamily="18" charset="0"/>
            <a:cs typeface="Times New Roman" pitchFamily="18" charset="0"/>
          </a:endParaRPr>
        </a:p>
      </dsp:txBody>
      <dsp:txXfrm>
        <a:off x="897890" y="1567950"/>
        <a:ext cx="2699782" cy="1670128"/>
      </dsp:txXfrm>
    </dsp:sp>
    <dsp:sp modelId="{172D6DDB-833C-42D4-B0F4-34C5EE682EA7}">
      <dsp:nvSpPr>
        <dsp:cNvPr id="0" name=""/>
        <dsp:cNvSpPr/>
      </dsp:nvSpPr>
      <dsp:spPr>
        <a:xfrm>
          <a:off x="5775590" y="1021299"/>
          <a:ext cx="2139407" cy="308459"/>
        </a:xfrm>
        <a:prstGeom prst="rect">
          <a:avLst/>
        </a:prstGeom>
        <a:gradFill rotWithShape="1">
          <a:gsLst>
            <a:gs pos="0">
              <a:schemeClr val="accent2">
                <a:lumMod val="95000"/>
              </a:schemeClr>
            </a:gs>
            <a:gs pos="100000">
              <a:schemeClr val="accent2">
                <a:shade val="82000"/>
                <a:satMod val="125000"/>
                <a:lumMod val="74000"/>
              </a:schemeClr>
            </a:gs>
          </a:gsLst>
          <a:lin ang="5400000" scaled="0"/>
        </a:gradFill>
        <a:ln w="9525" cap="flat" cmpd="sng" algn="ctr">
          <a:solidFill>
            <a:schemeClr val="accent2"/>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2"/>
        </a:lnRef>
        <a:fillRef idx="3">
          <a:schemeClr val="accent2"/>
        </a:fillRef>
        <a:effectRef idx="2">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1" kern="1200" dirty="0" smtClean="0">
              <a:solidFill>
                <a:schemeClr val="bg2">
                  <a:lumMod val="25000"/>
                </a:schemeClr>
              </a:solidFill>
              <a:latin typeface="Times New Roman" pitchFamily="18" charset="0"/>
              <a:cs typeface="Times New Roman" pitchFamily="18" charset="0"/>
            </a:rPr>
            <a:t>Human resource</a:t>
          </a:r>
          <a:endParaRPr lang="ru-RU" sz="2000" b="1" i="1" kern="1200" dirty="0">
            <a:solidFill>
              <a:schemeClr val="bg2">
                <a:lumMod val="25000"/>
              </a:schemeClr>
            </a:solidFill>
            <a:latin typeface="Times New Roman" pitchFamily="18" charset="0"/>
            <a:cs typeface="Times New Roman" pitchFamily="18" charset="0"/>
          </a:endParaRPr>
        </a:p>
      </dsp:txBody>
      <dsp:txXfrm>
        <a:off x="5775590" y="1021299"/>
        <a:ext cx="2139407" cy="308459"/>
      </dsp:txXfrm>
    </dsp:sp>
    <dsp:sp modelId="{9F0EA471-B9E5-418B-9C35-DF218C902888}">
      <dsp:nvSpPr>
        <dsp:cNvPr id="0" name=""/>
        <dsp:cNvSpPr/>
      </dsp:nvSpPr>
      <dsp:spPr>
        <a:xfrm>
          <a:off x="3961950" y="1567950"/>
          <a:ext cx="2642831" cy="1676183"/>
        </a:xfrm>
        <a:prstGeom prst="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solidFill>
            <a:schemeClr val="accent2"/>
          </a:solidFill>
          <a:prstDash val="solid"/>
        </a:ln>
        <a:effectLst>
          <a:outerShdw blurRad="63500" dist="50800" dir="5400000" sx="98000" sy="98000" rotWithShape="0">
            <a:srgbClr val="000000">
              <a:alpha val="2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lumMod val="25000"/>
                </a:schemeClr>
              </a:solidFill>
              <a:latin typeface="Times New Roman" pitchFamily="18" charset="0"/>
              <a:cs typeface="Times New Roman" pitchFamily="18" charset="0"/>
            </a:rPr>
            <a:t>Insufficient qualifications of the staff members involved in implementation of reforms</a:t>
          </a:r>
          <a:endParaRPr lang="ru-RU" sz="2000" kern="1200" dirty="0">
            <a:solidFill>
              <a:schemeClr val="bg2">
                <a:lumMod val="25000"/>
              </a:schemeClr>
            </a:solidFill>
            <a:latin typeface="Times New Roman" pitchFamily="18" charset="0"/>
            <a:cs typeface="Times New Roman" pitchFamily="18" charset="0"/>
          </a:endParaRPr>
        </a:p>
      </dsp:txBody>
      <dsp:txXfrm>
        <a:off x="3961950" y="1567950"/>
        <a:ext cx="2642831" cy="167618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50444" y="1"/>
            <a:ext cx="2945659" cy="496411"/>
          </a:xfrm>
          <a:prstGeom prst="rect">
            <a:avLst/>
          </a:prstGeom>
        </p:spPr>
        <p:txBody>
          <a:bodyPr vert="horz" lIns="91440" tIns="45720" rIns="91440" bIns="45720" rtlCol="0"/>
          <a:lstStyle>
            <a:lvl1pPr algn="r">
              <a:defRPr sz="1200"/>
            </a:lvl1pPr>
          </a:lstStyle>
          <a:p>
            <a:fld id="{3E13E31D-D791-42BB-BC6B-8F2AF0F68C6D}" type="datetimeFigureOut">
              <a:rPr lang="ru-RU" smtClean="0"/>
              <a:t>12.06.2016</a:t>
            </a:fld>
            <a:endParaRPr lang="ru-RU" dirty="0"/>
          </a:p>
        </p:txBody>
      </p:sp>
      <p:sp>
        <p:nvSpPr>
          <p:cNvPr id="4" name="Нижний колонтитул 3"/>
          <p:cNvSpPr>
            <a:spLocks noGrp="1"/>
          </p:cNvSpPr>
          <p:nvPr>
            <p:ph type="ftr" sz="quarter" idx="2"/>
          </p:nvPr>
        </p:nvSpPr>
        <p:spPr>
          <a:xfrm>
            <a:off x="1" y="9430092"/>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0444" y="9430092"/>
            <a:ext cx="2945659" cy="496411"/>
          </a:xfrm>
          <a:prstGeom prst="rect">
            <a:avLst/>
          </a:prstGeom>
        </p:spPr>
        <p:txBody>
          <a:bodyPr vert="horz" lIns="91440" tIns="45720" rIns="91440" bIns="45720" rtlCol="0" anchor="b"/>
          <a:lstStyle>
            <a:lvl1pPr algn="r">
              <a:defRPr sz="1200"/>
            </a:lvl1pPr>
          </a:lstStyle>
          <a:p>
            <a:fld id="{B7D2987F-ACA4-4C24-9951-69C1A0996563}" type="slidenum">
              <a:rPr lang="ru-RU" smtClean="0"/>
              <a:t>‹#›</a:t>
            </a:fld>
            <a:endParaRPr lang="ru-RU" dirty="0"/>
          </a:p>
        </p:txBody>
      </p:sp>
    </p:spTree>
    <p:extLst>
      <p:ext uri="{BB962C8B-B14F-4D97-AF65-F5344CB8AC3E}">
        <p14:creationId xmlns:p14="http://schemas.microsoft.com/office/powerpoint/2010/main" val="990017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4958" cy="4968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1098" y="1"/>
            <a:ext cx="2944958" cy="496888"/>
          </a:xfrm>
          <a:prstGeom prst="rect">
            <a:avLst/>
          </a:prstGeom>
        </p:spPr>
        <p:txBody>
          <a:bodyPr vert="horz" lIns="91440" tIns="45720" rIns="91440" bIns="45720" rtlCol="0"/>
          <a:lstStyle>
            <a:lvl1pPr algn="r">
              <a:defRPr sz="1200"/>
            </a:lvl1pPr>
          </a:lstStyle>
          <a:p>
            <a:fld id="{5D4F3AA1-E195-437A-AB88-EE967BA8B09F}" type="datetimeFigureOut">
              <a:rPr lang="ru-RU" smtClean="0"/>
              <a:t>12.06.2016</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606" y="4716464"/>
            <a:ext cx="5438464" cy="44672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1"/>
            <a:ext cx="2944958" cy="496888"/>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1098" y="9429751"/>
            <a:ext cx="2944958" cy="496888"/>
          </a:xfrm>
          <a:prstGeom prst="rect">
            <a:avLst/>
          </a:prstGeom>
        </p:spPr>
        <p:txBody>
          <a:bodyPr vert="horz" lIns="91440" tIns="45720" rIns="91440" bIns="45720" rtlCol="0" anchor="b"/>
          <a:lstStyle>
            <a:lvl1pPr algn="r">
              <a:defRPr sz="1200"/>
            </a:lvl1pPr>
          </a:lstStyle>
          <a:p>
            <a:fld id="{3A6AB94A-9B07-4E6B-A337-5F4EA703399B}" type="slidenum">
              <a:rPr lang="ru-RU" smtClean="0"/>
              <a:t>‹#›</a:t>
            </a:fld>
            <a:endParaRPr lang="ru-RU" dirty="0"/>
          </a:p>
        </p:txBody>
      </p:sp>
    </p:spTree>
    <p:extLst>
      <p:ext uri="{BB962C8B-B14F-4D97-AF65-F5344CB8AC3E}">
        <p14:creationId xmlns:p14="http://schemas.microsoft.com/office/powerpoint/2010/main" val="247667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A6AB94A-9B07-4E6B-A337-5F4EA703399B}" type="slidenum">
              <a:rPr lang="ru-RU" smtClean="0"/>
              <a:t>2</a:t>
            </a:fld>
            <a:endParaRPr lang="ru-RU" dirty="0"/>
          </a:p>
        </p:txBody>
      </p:sp>
    </p:spTree>
    <p:extLst>
      <p:ext uri="{BB962C8B-B14F-4D97-AF65-F5344CB8AC3E}">
        <p14:creationId xmlns:p14="http://schemas.microsoft.com/office/powerpoint/2010/main" val="907135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A31168B-7228-4A49-8063-B89DCDC34D71}" type="datetimeFigureOut">
              <a:rPr lang="ru-RU" smtClean="0"/>
              <a:t>12.06.2016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156524B-2711-4AC1-A4F2-271056CB2974}"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A31168B-7228-4A49-8063-B89DCDC34D71}" type="datetimeFigureOut">
              <a:rPr lang="ru-RU" smtClean="0"/>
              <a:t>12.06.2016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156524B-2711-4AC1-A4F2-271056CB2974}" type="slidenum">
              <a:rPr lang="ru-RU" smtClean="0"/>
              <a:t>‹#›</a:t>
            </a:fld>
            <a:endParaRPr lang="ru-RU" dirty="0"/>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A31168B-7228-4A49-8063-B89DCDC34D71}" type="datetimeFigureOut">
              <a:rPr lang="ru-RU" smtClean="0"/>
              <a:t>12.06.2016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156524B-2711-4AC1-A4F2-271056CB2974}" type="slidenum">
              <a:rPr lang="ru-RU" smtClean="0"/>
              <a:t>‹#›</a:t>
            </a:fld>
            <a:endParaRPr lang="ru-RU" dirty="0"/>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31168B-7228-4A49-8063-B89DCDC34D71}" type="datetimeFigureOut">
              <a:rPr lang="ru-RU" smtClean="0"/>
              <a:t>12.06.2016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156524B-2711-4AC1-A4F2-271056CB2974}"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A31168B-7228-4A49-8063-B89DCDC34D71}" type="datetimeFigureOut">
              <a:rPr lang="ru-RU" smtClean="0"/>
              <a:t>12.06.2016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156524B-2711-4AC1-A4F2-271056CB2974}" type="slidenum">
              <a:rPr lang="ru-RU" smtClean="0"/>
              <a:t>‹#›</a:t>
            </a:fld>
            <a:endParaRPr lang="ru-RU" dirty="0"/>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A31168B-7228-4A49-8063-B89DCDC34D71}" type="datetimeFigureOut">
              <a:rPr lang="ru-RU" smtClean="0"/>
              <a:t>12.06.2016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156524B-2711-4AC1-A4F2-271056CB2974}"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A31168B-7228-4A49-8063-B89DCDC34D71}" type="datetimeFigureOut">
              <a:rPr lang="ru-RU" smtClean="0"/>
              <a:t>12.06.2016</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D156524B-2711-4AC1-A4F2-271056CB2974}"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A31168B-7228-4A49-8063-B89DCDC34D71}" type="datetimeFigureOut">
              <a:rPr lang="ru-RU" smtClean="0"/>
              <a:t>12.06.2016</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D156524B-2711-4AC1-A4F2-271056CB2974}" type="slidenum">
              <a:rPr lang="ru-RU" smtClean="0"/>
              <a:t>‹#›</a:t>
            </a:fld>
            <a:endParaRPr lang="ru-RU" dirty="0"/>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1168B-7228-4A49-8063-B89DCDC34D71}" type="datetimeFigureOut">
              <a:rPr lang="ru-RU" smtClean="0"/>
              <a:t>12.06.2016</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D156524B-2711-4AC1-A4F2-271056CB2974}" type="slidenum">
              <a:rPr lang="ru-RU" smtClean="0"/>
              <a:t>‹#›</a:t>
            </a:fld>
            <a:endParaRPr lang="ru-RU" dirty="0"/>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A31168B-7228-4A49-8063-B89DCDC34D71}" type="datetimeFigureOut">
              <a:rPr lang="ru-RU" smtClean="0"/>
              <a:t>12.06.2016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156524B-2711-4AC1-A4F2-271056CB2974}" type="slidenum">
              <a:rPr lang="ru-RU" smtClean="0"/>
              <a:t>‹#›</a:t>
            </a:fld>
            <a:endParaRPr lang="ru-RU" dirty="0"/>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A31168B-7228-4A49-8063-B89DCDC34D71}" type="datetimeFigureOut">
              <a:rPr lang="ru-RU" smtClean="0"/>
              <a:t>12.06.2016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156524B-2711-4AC1-A4F2-271056CB2974}"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A31168B-7228-4A49-8063-B89DCDC34D71}" type="datetimeFigureOut">
              <a:rPr lang="ru-RU" smtClean="0"/>
              <a:t>12.06.2016</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156524B-2711-4AC1-A4F2-271056CB2974}"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wipe/>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9.emf"/><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8.wmf"/><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77695" y="5877272"/>
            <a:ext cx="5637010" cy="882119"/>
          </a:xfrm>
        </p:spPr>
        <p:txBody>
          <a:bodyPr>
            <a:normAutofit lnSpcReduction="10000"/>
          </a:bodyPr>
          <a:lstStyle/>
          <a:p>
            <a:pPr algn="ctr"/>
            <a:r>
              <a:rPr lang="en-US" sz="2400" dirty="0" smtClean="0">
                <a:latin typeface="Times New Roman" pitchFamily="18" charset="0"/>
                <a:cs typeface="Times New Roman" pitchFamily="18" charset="0"/>
              </a:rPr>
              <a:t>Kishinev</a:t>
            </a:r>
            <a:endParaRPr lang="ru-RU"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June </a:t>
            </a:r>
            <a:r>
              <a:rPr lang="ru-RU" sz="2400" dirty="0" smtClean="0">
                <a:latin typeface="Times New Roman" pitchFamily="18" charset="0"/>
                <a:cs typeface="Times New Roman" pitchFamily="18" charset="0"/>
              </a:rPr>
              <a:t>2016</a:t>
            </a:r>
            <a:endParaRPr lang="ru-RU" sz="2400" dirty="0">
              <a:latin typeface="Times New Roman" pitchFamily="18" charset="0"/>
              <a:cs typeface="Times New Roman" pitchFamily="18" charset="0"/>
            </a:endParaRPr>
          </a:p>
        </p:txBody>
      </p:sp>
      <p:sp>
        <p:nvSpPr>
          <p:cNvPr id="2" name="Заголовок 1"/>
          <p:cNvSpPr>
            <a:spLocks noGrp="1"/>
          </p:cNvSpPr>
          <p:nvPr>
            <p:ph type="ctrTitle"/>
          </p:nvPr>
        </p:nvSpPr>
        <p:spPr>
          <a:xfrm>
            <a:off x="0" y="1854522"/>
            <a:ext cx="4176464" cy="316835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182880" indent="0" algn="ctr">
              <a:buNone/>
            </a:pPr>
            <a:r>
              <a:rPr lang="en-US"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Treasury bodies of the Republic of Belarus</a:t>
            </a:r>
            <a:endParaRPr lang="ru-RU" sz="4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pic>
        <p:nvPicPr>
          <p:cNvPr id="1026" name="Picture 2" descr="D:\Моя папка\Безымянный.png"/>
          <p:cNvPicPr>
            <a:picLocks noChangeAspect="1" noChangeArrowheads="1"/>
          </p:cNvPicPr>
          <p:nvPr/>
        </p:nvPicPr>
        <p:blipFill rotWithShape="1">
          <a:blip r:embed="rId2">
            <a:extLst>
              <a:ext uri="{28A0092B-C50C-407E-A947-70E740481C1C}">
                <a14:useLocalDpi xmlns:a14="http://schemas.microsoft.com/office/drawing/2010/main" val="0"/>
              </a:ext>
            </a:extLst>
          </a:blip>
          <a:srcRect b="22567"/>
          <a:stretch/>
        </p:blipFill>
        <p:spPr bwMode="auto">
          <a:xfrm>
            <a:off x="4296200" y="1124744"/>
            <a:ext cx="4847800" cy="4627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7918"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7584" y="188640"/>
            <a:ext cx="8316416" cy="430887"/>
          </a:xfrm>
          <a:prstGeom prst="rect">
            <a:avLst/>
          </a:prstGeom>
          <a:noFill/>
        </p:spPr>
        <p:txBody>
          <a:bodyPr wrap="square" rtlCol="0">
            <a:spAutoFit/>
          </a:bodyPr>
          <a:lstStyle/>
          <a:p>
            <a:pPr algn="r"/>
            <a:r>
              <a:rPr lang="en-US" sz="2200" b="1" dirty="0" smtClean="0">
                <a:solidFill>
                  <a:schemeClr val="bg2">
                    <a:lumMod val="25000"/>
                  </a:schemeClr>
                </a:solidFill>
                <a:latin typeface="Times New Roman" pitchFamily="18" charset="0"/>
                <a:cs typeface="Times New Roman" pitchFamily="18" charset="0"/>
              </a:rPr>
              <a:t>MINISTRY OF FINANCE OF THE REPUBLIC OF BELARUS</a:t>
            </a:r>
            <a:endParaRPr lang="ru-RU" sz="2200" b="1"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94302013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573899776"/>
              </p:ext>
            </p:extLst>
          </p:nvPr>
        </p:nvGraphicFramePr>
        <p:xfrm>
          <a:off x="0" y="-27383"/>
          <a:ext cx="9144000" cy="6891943"/>
        </p:xfrm>
        <a:graphic>
          <a:graphicData uri="http://schemas.openxmlformats.org/drawingml/2006/table">
            <a:tbl>
              <a:tblPr firstRow="1" bandRow="1">
                <a:tableStyleId>{21E4AEA4-8DFA-4A89-87EB-49C32662AFE0}</a:tableStyleId>
              </a:tblPr>
              <a:tblGrid>
                <a:gridCol w="2915816"/>
                <a:gridCol w="3312368"/>
                <a:gridCol w="2915816"/>
              </a:tblGrid>
              <a:tr h="450641">
                <a:tc>
                  <a:txBody>
                    <a:bodyPr/>
                    <a:lstStyle/>
                    <a:p>
                      <a:pPr algn="ctr"/>
                      <a:r>
                        <a:rPr lang="ru-RU" sz="2400" dirty="0" smtClean="0">
                          <a:latin typeface="Times New Roman" pitchFamily="18" charset="0"/>
                          <a:cs typeface="Times New Roman" pitchFamily="18" charset="0"/>
                        </a:rPr>
                        <a:t>1991</a:t>
                      </a:r>
                      <a:endParaRPr lang="ru-RU" sz="2400" dirty="0">
                        <a:solidFill>
                          <a:schemeClr val="bg1"/>
                        </a:solidFill>
                        <a:latin typeface="Times New Roman" pitchFamily="18" charset="0"/>
                        <a:cs typeface="Times New Roman" pitchFamily="18" charset="0"/>
                      </a:endParaRPr>
                    </a:p>
                  </a:txBody>
                  <a:tcPr anchor="ctr"/>
                </a:tc>
                <a:tc>
                  <a:txBody>
                    <a:bodyPr/>
                    <a:lstStyle/>
                    <a:p>
                      <a:pPr algn="ctr"/>
                      <a:r>
                        <a:rPr lang="ru-RU" sz="2400" dirty="0" smtClean="0">
                          <a:latin typeface="Times New Roman" pitchFamily="18" charset="0"/>
                          <a:cs typeface="Times New Roman" pitchFamily="18" charset="0"/>
                        </a:rPr>
                        <a:t>1993</a:t>
                      </a:r>
                      <a:endParaRPr lang="ru-RU" sz="2400" dirty="0">
                        <a:latin typeface="Times New Roman" pitchFamily="18" charset="0"/>
                        <a:cs typeface="Times New Roman" pitchFamily="18" charset="0"/>
                      </a:endParaRPr>
                    </a:p>
                  </a:txBody>
                  <a:tcPr anchor="ctr"/>
                </a:tc>
                <a:tc>
                  <a:txBody>
                    <a:bodyPr/>
                    <a:lstStyle/>
                    <a:p>
                      <a:pPr algn="ctr"/>
                      <a:r>
                        <a:rPr lang="ru-RU" sz="2400" dirty="0" smtClean="0">
                          <a:latin typeface="Times New Roman" pitchFamily="18" charset="0"/>
                          <a:cs typeface="Times New Roman" pitchFamily="18" charset="0"/>
                        </a:rPr>
                        <a:t>1998-1999</a:t>
                      </a:r>
                      <a:endParaRPr lang="ru-RU" sz="2400" dirty="0">
                        <a:latin typeface="Times New Roman" pitchFamily="18" charset="0"/>
                        <a:cs typeface="Times New Roman" pitchFamily="18" charset="0"/>
                      </a:endParaRPr>
                    </a:p>
                  </a:txBody>
                  <a:tcPr anchor="ctr"/>
                </a:tc>
              </a:tr>
              <a:tr h="4848930">
                <a:tc rowSpan="2">
                  <a:txBody>
                    <a:bodyPr/>
                    <a:lstStyle/>
                    <a:p>
                      <a:pPr algn="ctr"/>
                      <a:r>
                        <a:rPr lang="en-US" sz="2000" b="1" dirty="0" smtClean="0">
                          <a:solidFill>
                            <a:schemeClr val="bg2">
                              <a:lumMod val="25000"/>
                            </a:schemeClr>
                          </a:solidFill>
                          <a:latin typeface="Times New Roman" pitchFamily="18" charset="0"/>
                          <a:cs typeface="Times New Roman" pitchFamily="18" charset="0"/>
                        </a:rPr>
                        <a:t>The Republic of Belarus</a:t>
                      </a:r>
                      <a:r>
                        <a:rPr lang="en-US" sz="2000" b="1" baseline="0" dirty="0" smtClean="0">
                          <a:solidFill>
                            <a:schemeClr val="bg2">
                              <a:lumMod val="25000"/>
                            </a:schemeClr>
                          </a:solidFill>
                          <a:latin typeface="Times New Roman" pitchFamily="18" charset="0"/>
                          <a:cs typeface="Times New Roman" pitchFamily="18" charset="0"/>
                        </a:rPr>
                        <a:t> gained political and economic independence</a:t>
                      </a:r>
                      <a:endParaRPr lang="ru-RU" dirty="0" smtClean="0"/>
                    </a:p>
                    <a:p>
                      <a:pPr algn="ctr"/>
                      <a:endParaRPr lang="ru-RU" dirty="0" smtClean="0"/>
                    </a:p>
                    <a:p>
                      <a:pPr algn="ctr"/>
                      <a:endParaRPr lang="ru-RU" dirty="0" smtClean="0">
                        <a:solidFill>
                          <a:schemeClr val="bg2">
                            <a:lumMod val="50000"/>
                          </a:schemeClr>
                        </a:solidFill>
                      </a:endParaRPr>
                    </a:p>
                  </a:txBody>
                  <a:tcPr/>
                </a:tc>
                <a:tc>
                  <a:txBody>
                    <a:bodyPr/>
                    <a:lstStyle/>
                    <a:p>
                      <a:pPr algn="ctr"/>
                      <a:r>
                        <a:rPr lang="en-US" sz="2000" b="1" dirty="0" smtClean="0">
                          <a:solidFill>
                            <a:schemeClr val="bg2">
                              <a:lumMod val="25000"/>
                            </a:schemeClr>
                          </a:solidFill>
                          <a:latin typeface="Times New Roman" pitchFamily="18" charset="0"/>
                          <a:cs typeface="Times New Roman" pitchFamily="18" charset="0"/>
                        </a:rPr>
                        <a:t>Establishment of the Main State</a:t>
                      </a:r>
                      <a:r>
                        <a:rPr lang="en-US" sz="2000" b="1" baseline="0" dirty="0" smtClean="0">
                          <a:solidFill>
                            <a:schemeClr val="bg2">
                              <a:lumMod val="25000"/>
                            </a:schemeClr>
                          </a:solidFill>
                          <a:latin typeface="Times New Roman" pitchFamily="18" charset="0"/>
                          <a:cs typeface="Times New Roman" pitchFamily="18" charset="0"/>
                        </a:rPr>
                        <a:t> Treasury (MST)</a:t>
                      </a:r>
                      <a:endParaRPr lang="ru-RU" sz="2000" b="1" baseline="0" dirty="0" smtClean="0">
                        <a:solidFill>
                          <a:schemeClr val="bg2">
                            <a:lumMod val="25000"/>
                          </a:schemeClr>
                        </a:solidFill>
                        <a:latin typeface="Times New Roman" pitchFamily="18" charset="0"/>
                        <a:cs typeface="Times New Roman" pitchFamily="18" charset="0"/>
                      </a:endParaRPr>
                    </a:p>
                    <a:p>
                      <a:pPr algn="ctr"/>
                      <a:r>
                        <a:rPr lang="ru-RU" sz="1800" b="0" i="1" baseline="0" dirty="0" smtClean="0">
                          <a:solidFill>
                            <a:schemeClr val="bg2">
                              <a:lumMod val="25000"/>
                            </a:schemeClr>
                          </a:solidFill>
                          <a:latin typeface="Times New Roman" pitchFamily="18" charset="0"/>
                          <a:cs typeface="Times New Roman" pitchFamily="18" charset="0"/>
                        </a:rPr>
                        <a:t>(</a:t>
                      </a:r>
                      <a:r>
                        <a:rPr lang="en-US" sz="1800" b="0" i="1" baseline="0" dirty="0" smtClean="0">
                          <a:solidFill>
                            <a:schemeClr val="bg2">
                              <a:lumMod val="25000"/>
                            </a:schemeClr>
                          </a:solidFill>
                          <a:latin typeface="Times New Roman" pitchFamily="18" charset="0"/>
                          <a:cs typeface="Times New Roman" pitchFamily="18" charset="0"/>
                        </a:rPr>
                        <a:t>as part of the Ministry of Finance</a:t>
                      </a:r>
                      <a:r>
                        <a:rPr lang="ru-RU" sz="1800" b="0" i="1" baseline="0" dirty="0" smtClean="0">
                          <a:solidFill>
                            <a:schemeClr val="bg2">
                              <a:lumMod val="25000"/>
                            </a:schemeClr>
                          </a:solidFill>
                          <a:latin typeface="Times New Roman" pitchFamily="18" charset="0"/>
                          <a:cs typeface="Times New Roman" pitchFamily="18" charset="0"/>
                        </a:rPr>
                        <a:t>в </a:t>
                      </a:r>
                      <a:r>
                        <a:rPr lang="ru-RU" sz="1800" b="0" i="1" baseline="0" dirty="0" smtClean="0">
                          <a:solidFill>
                            <a:schemeClr val="bg2">
                              <a:lumMod val="25000"/>
                            </a:schemeClr>
                          </a:solidFill>
                          <a:latin typeface="Times New Roman" pitchFamily="18" charset="0"/>
                          <a:cs typeface="Times New Roman" pitchFamily="18" charset="0"/>
                        </a:rPr>
                        <a:t>составе </a:t>
                      </a:r>
                      <a:r>
                        <a:rPr lang="en-US" sz="1800" b="0" i="1" baseline="0" dirty="0" smtClean="0">
                          <a:solidFill>
                            <a:schemeClr val="bg2">
                              <a:lumMod val="25000"/>
                            </a:schemeClr>
                          </a:solidFill>
                          <a:latin typeface="Times New Roman" pitchFamily="18" charset="0"/>
                          <a:cs typeface="Times New Roman" pitchFamily="18" charset="0"/>
                        </a:rPr>
                        <a:t>of the Ministry of Finance</a:t>
                      </a:r>
                      <a:r>
                        <a:rPr lang="ru-RU" sz="1800" b="0" i="1" baseline="0" dirty="0" smtClean="0">
                          <a:solidFill>
                            <a:schemeClr val="bg2">
                              <a:lumMod val="25000"/>
                            </a:schemeClr>
                          </a:solidFill>
                          <a:latin typeface="Times New Roman" pitchFamily="18" charset="0"/>
                          <a:cs typeface="Times New Roman" pitchFamily="18" charset="0"/>
                        </a:rPr>
                        <a:t>)</a:t>
                      </a:r>
                      <a:endParaRPr lang="ru-RU" sz="1800" b="0" i="1" baseline="0" dirty="0" smtClean="0">
                        <a:solidFill>
                          <a:schemeClr val="bg2">
                            <a:lumMod val="25000"/>
                          </a:schemeClr>
                        </a:solidFill>
                        <a:latin typeface="Times New Roman" pitchFamily="18" charset="0"/>
                        <a:cs typeface="Times New Roman" pitchFamily="18" charset="0"/>
                      </a:endParaRPr>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r>
                        <a:rPr lang="ru-RU" i="1" dirty="0" smtClean="0">
                          <a:solidFill>
                            <a:schemeClr val="bg2">
                              <a:lumMod val="25000"/>
                            </a:schemeClr>
                          </a:solidFill>
                        </a:rPr>
                        <a:t>27 </a:t>
                      </a:r>
                      <a:r>
                        <a:rPr lang="en-US" i="1" dirty="0" smtClean="0">
                          <a:solidFill>
                            <a:schemeClr val="bg2">
                              <a:lumMod val="25000"/>
                            </a:schemeClr>
                          </a:solidFill>
                        </a:rPr>
                        <a:t>persons</a:t>
                      </a:r>
                      <a:endParaRPr lang="ru-RU" i="1" dirty="0">
                        <a:solidFill>
                          <a:schemeClr val="bg2">
                            <a:lumMod val="25000"/>
                          </a:schemeClr>
                        </a:solidFill>
                      </a:endParaRPr>
                    </a:p>
                  </a:txBody>
                  <a:tcPr/>
                </a:tc>
                <a:tc>
                  <a:txBody>
                    <a:bodyPr/>
                    <a:lstStyle/>
                    <a:p>
                      <a:pPr algn="ctr"/>
                      <a:r>
                        <a:rPr lang="en-US" sz="2000" b="1" dirty="0" smtClean="0">
                          <a:solidFill>
                            <a:schemeClr val="bg2">
                              <a:lumMod val="25000"/>
                            </a:schemeClr>
                          </a:solidFill>
                          <a:latin typeface="Times New Roman" pitchFamily="18" charset="0"/>
                          <a:cs typeface="Times New Roman" pitchFamily="18" charset="0"/>
                        </a:rPr>
                        <a:t>Establishment of territorial offices of the State Treasury</a:t>
                      </a:r>
                      <a:endParaRPr lang="ru-RU" sz="2000" b="1" dirty="0" smtClean="0">
                        <a:solidFill>
                          <a:schemeClr val="bg2">
                            <a:lumMod val="25000"/>
                          </a:schemeClr>
                        </a:solidFill>
                        <a:latin typeface="Times New Roman" pitchFamily="18" charset="0"/>
                        <a:cs typeface="Times New Roman" pitchFamily="18" charset="0"/>
                      </a:endParaRPr>
                    </a:p>
                    <a:p>
                      <a:pPr algn="ctr"/>
                      <a:endParaRPr lang="ru-RU" dirty="0" smtClean="0"/>
                    </a:p>
                    <a:p>
                      <a:pPr algn="ctr"/>
                      <a:endParaRPr lang="ru-RU" dirty="0" smtClean="0"/>
                    </a:p>
                    <a:p>
                      <a:pPr algn="ctr"/>
                      <a:endParaRPr lang="ru-RU" dirty="0" smtClean="0"/>
                    </a:p>
                    <a:p>
                      <a:pPr algn="ctr"/>
                      <a:endParaRPr lang="ru-RU" baseline="0" dirty="0" smtClean="0"/>
                    </a:p>
                    <a:p>
                      <a:pPr algn="ctr"/>
                      <a:endParaRPr lang="ru-RU" baseline="0" dirty="0" smtClean="0"/>
                    </a:p>
                  </a:txBody>
                  <a:tcPr/>
                </a:tc>
              </a:tr>
              <a:tr h="670921">
                <a:tc vMerge="1">
                  <a:txBody>
                    <a:bodyPr/>
                    <a:lstStyle/>
                    <a:p>
                      <a:endParaRPr lang="ru-RU"/>
                    </a:p>
                  </a:txBody>
                  <a:tcPr>
                    <a:lnT w="12700" cap="flat" cmpd="sng" algn="ctr">
                      <a:solidFill>
                        <a:schemeClr val="tx1"/>
                      </a:solidFill>
                      <a:prstDash val="solid"/>
                      <a:round/>
                      <a:headEnd type="none" w="med" len="med"/>
                      <a:tailEnd type="none" w="med" len="med"/>
                    </a:lnT>
                  </a:tcPr>
                </a:tc>
                <a:tc gridSpan="2">
                  <a:txBody>
                    <a:bodyPr/>
                    <a:lstStyle/>
                    <a:p>
                      <a:pPr algn="l"/>
                      <a:r>
                        <a:rPr lang="en-US" i="1" dirty="0" smtClean="0">
                          <a:solidFill>
                            <a:schemeClr val="bg2">
                              <a:lumMod val="25000"/>
                            </a:schemeClr>
                          </a:solidFill>
                        </a:rPr>
                        <a:t>Number</a:t>
                      </a:r>
                      <a:r>
                        <a:rPr lang="en-US" i="1" baseline="0" dirty="0" smtClean="0">
                          <a:solidFill>
                            <a:schemeClr val="bg2">
                              <a:lumMod val="25000"/>
                            </a:schemeClr>
                          </a:solidFill>
                        </a:rPr>
                        <a:t> of employees in treasury bodies </a:t>
                      </a:r>
                      <a:br>
                        <a:rPr lang="en-US" i="1" baseline="0" dirty="0" smtClean="0">
                          <a:solidFill>
                            <a:schemeClr val="bg2">
                              <a:lumMod val="25000"/>
                            </a:schemeClr>
                          </a:solidFill>
                        </a:rPr>
                      </a:br>
                      <a:r>
                        <a:rPr lang="en-US" i="1" baseline="0" dirty="0" smtClean="0">
                          <a:solidFill>
                            <a:schemeClr val="bg2">
                              <a:lumMod val="25000"/>
                            </a:schemeClr>
                          </a:solidFill>
                        </a:rPr>
                        <a:t>is </a:t>
                      </a:r>
                      <a:r>
                        <a:rPr lang="ru-RU" sz="2000" b="1" i="1" dirty="0" smtClean="0">
                          <a:solidFill>
                            <a:schemeClr val="bg2">
                              <a:lumMod val="25000"/>
                            </a:schemeClr>
                          </a:solidFill>
                        </a:rPr>
                        <a:t>593</a:t>
                      </a:r>
                      <a:r>
                        <a:rPr lang="ru-RU" i="1" dirty="0" smtClean="0">
                          <a:solidFill>
                            <a:schemeClr val="bg2">
                              <a:lumMod val="25000"/>
                            </a:schemeClr>
                          </a:solidFill>
                        </a:rPr>
                        <a:t> </a:t>
                      </a:r>
                      <a:r>
                        <a:rPr lang="en-US" i="1" dirty="0" smtClean="0">
                          <a:solidFill>
                            <a:schemeClr val="bg2">
                              <a:lumMod val="25000"/>
                            </a:schemeClr>
                          </a:solidFill>
                        </a:rPr>
                        <a:t>persons</a:t>
                      </a:r>
                      <a:endParaRPr lang="ru-RU" i="1" dirty="0">
                        <a:solidFill>
                          <a:schemeClr val="bg2">
                            <a:lumMod val="25000"/>
                          </a:schemeClr>
                        </a:solidFill>
                      </a:endParaRPr>
                    </a:p>
                  </a:txBody>
                  <a:tcPr/>
                </a:tc>
                <a:tc hMerge="1">
                  <a:txBody>
                    <a:bodyPr/>
                    <a:lstStyle/>
                    <a:p>
                      <a:endParaRPr lang="ru-RU" dirty="0"/>
                    </a:p>
                  </a:txBody>
                  <a:tcPr>
                    <a:lnT w="12700" cap="flat" cmpd="sng" algn="ctr">
                      <a:solidFill>
                        <a:schemeClr val="tx1"/>
                      </a:solidFill>
                      <a:prstDash val="solid"/>
                      <a:round/>
                      <a:headEnd type="none" w="med" len="med"/>
                      <a:tailEnd type="none" w="med" len="med"/>
                    </a:lnT>
                  </a:tcPr>
                </a:tc>
              </a:tr>
              <a:tr h="914892">
                <a:tc gridSpan="3">
                  <a:txBody>
                    <a:bodyPr/>
                    <a:lstStyle/>
                    <a:p>
                      <a:pPr algn="ctr"/>
                      <a:r>
                        <a:rPr lang="ru-RU" b="1" dirty="0" smtClean="0">
                          <a:solidFill>
                            <a:schemeClr val="bg2">
                              <a:lumMod val="25000"/>
                            </a:schemeClr>
                          </a:solidFill>
                        </a:rPr>
                        <a:t>     </a:t>
                      </a:r>
                      <a:r>
                        <a:rPr lang="en-US" b="1" dirty="0" smtClean="0">
                          <a:solidFill>
                            <a:schemeClr val="bg2">
                              <a:lumMod val="25000"/>
                            </a:schemeClr>
                          </a:solidFill>
                        </a:rPr>
                        <a:t>Data processing center </a:t>
                      </a:r>
                      <a:r>
                        <a:rPr lang="en-US" b="1" baseline="0" dirty="0" smtClean="0">
                          <a:solidFill>
                            <a:schemeClr val="bg2">
                              <a:lumMod val="25000"/>
                            </a:schemeClr>
                          </a:solidFill>
                        </a:rPr>
                        <a:t>of the Ministry of Finance</a:t>
                      </a:r>
                      <a:endParaRPr lang="ru-RU" b="1" baseline="0" dirty="0" smtClean="0">
                        <a:solidFill>
                          <a:schemeClr val="bg2">
                            <a:lumMod val="25000"/>
                          </a:schemeClr>
                        </a:solidFill>
                      </a:endParaRPr>
                    </a:p>
                    <a:p>
                      <a:pPr algn="ctr">
                        <a:lnSpc>
                          <a:spcPts val="1600"/>
                        </a:lnSpc>
                      </a:pPr>
                      <a:r>
                        <a:rPr lang="ru-RU" b="0" i="1" dirty="0" smtClean="0">
                          <a:solidFill>
                            <a:schemeClr val="bg2">
                              <a:lumMod val="25000"/>
                            </a:schemeClr>
                          </a:solidFill>
                          <a:latin typeface="Times New Roman" pitchFamily="18" charset="0"/>
                          <a:cs typeface="Times New Roman" pitchFamily="18" charset="0"/>
                        </a:rPr>
                        <a:t>(332 </a:t>
                      </a:r>
                      <a:r>
                        <a:rPr lang="en-US" b="0" i="1" dirty="0" smtClean="0">
                          <a:solidFill>
                            <a:schemeClr val="bg2">
                              <a:lumMod val="25000"/>
                            </a:schemeClr>
                          </a:solidFill>
                          <a:latin typeface="Times New Roman" pitchFamily="18" charset="0"/>
                          <a:cs typeface="Times New Roman" pitchFamily="18" charset="0"/>
                        </a:rPr>
                        <a:t>persons</a:t>
                      </a:r>
                      <a:r>
                        <a:rPr lang="ru-RU" b="0" i="1" dirty="0" smtClean="0">
                          <a:solidFill>
                            <a:schemeClr val="bg2">
                              <a:lumMod val="25000"/>
                            </a:schemeClr>
                          </a:solidFill>
                          <a:latin typeface="Times New Roman" pitchFamily="18" charset="0"/>
                          <a:cs typeface="Times New Roman" pitchFamily="18" charset="0"/>
                        </a:rPr>
                        <a:t>,</a:t>
                      </a:r>
                      <a:r>
                        <a:rPr lang="ru-RU" b="0" i="1" baseline="0" dirty="0" smtClean="0">
                          <a:solidFill>
                            <a:schemeClr val="bg2">
                              <a:lumMod val="25000"/>
                            </a:schemeClr>
                          </a:solidFill>
                          <a:latin typeface="Times New Roman" pitchFamily="18" charset="0"/>
                          <a:cs typeface="Times New Roman" pitchFamily="18" charset="0"/>
                        </a:rPr>
                        <a:t> </a:t>
                      </a:r>
                      <a:r>
                        <a:rPr lang="en-US" b="0" i="1" baseline="0" dirty="0" smtClean="0">
                          <a:solidFill>
                            <a:schemeClr val="bg2">
                              <a:lumMod val="25000"/>
                            </a:schemeClr>
                          </a:solidFill>
                          <a:latin typeface="Times New Roman" pitchFamily="18" charset="0"/>
                          <a:cs typeface="Times New Roman" pitchFamily="18" charset="0"/>
                        </a:rPr>
                        <a:t>work places are arranges in all administrative-territorial units</a:t>
                      </a:r>
                      <a:r>
                        <a:rPr lang="ru-RU" b="0" i="1" baseline="0" dirty="0" smtClean="0">
                          <a:solidFill>
                            <a:schemeClr val="bg2">
                              <a:lumMod val="25000"/>
                            </a:schemeClr>
                          </a:solidFill>
                          <a:latin typeface="Times New Roman" pitchFamily="18" charset="0"/>
                          <a:cs typeface="Times New Roman" pitchFamily="18" charset="0"/>
                        </a:rPr>
                        <a:t>)</a:t>
                      </a:r>
                      <a:endParaRPr lang="ru-RU" b="0" i="1" dirty="0">
                        <a:solidFill>
                          <a:schemeClr val="bg2">
                            <a:lumMod val="25000"/>
                          </a:schemeClr>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r>
            </a:tbl>
          </a:graphicData>
        </a:graphic>
      </p:graphicFrame>
      <p:sp>
        <p:nvSpPr>
          <p:cNvPr id="5" name="TextBox 4"/>
          <p:cNvSpPr txBox="1"/>
          <p:nvPr/>
        </p:nvSpPr>
        <p:spPr>
          <a:xfrm>
            <a:off x="332435" y="3728869"/>
            <a:ext cx="2160240" cy="1323439"/>
          </a:xfrm>
          <a:prstGeom prst="rect">
            <a:avLst/>
          </a:prstGeom>
          <a:noFill/>
        </p:spPr>
        <p:txBody>
          <a:bodyPr wrap="square" rtlCol="0">
            <a:spAutoFit/>
          </a:bodyPr>
          <a:lstStyle/>
          <a:p>
            <a:pPr algn="ctr"/>
            <a:r>
              <a:rPr lang="en-US" sz="2000" dirty="0" smtClean="0">
                <a:solidFill>
                  <a:schemeClr val="bg2">
                    <a:lumMod val="25000"/>
                  </a:schemeClr>
                </a:solidFill>
              </a:rPr>
              <a:t>Ministry of Finance</a:t>
            </a:r>
            <a:r>
              <a:rPr lang="ru-RU" sz="2000" dirty="0" smtClean="0">
                <a:solidFill>
                  <a:schemeClr val="bg2">
                    <a:lumMod val="25000"/>
                  </a:schemeClr>
                </a:solidFill>
              </a:rPr>
              <a:t> </a:t>
            </a:r>
            <a:r>
              <a:rPr lang="en-US" sz="2000" dirty="0" smtClean="0">
                <a:solidFill>
                  <a:schemeClr val="bg2">
                    <a:lumMod val="25000"/>
                  </a:schemeClr>
                </a:solidFill>
              </a:rPr>
              <a:t>of the Republic of Belarus</a:t>
            </a:r>
            <a:endParaRPr lang="ru-RU" sz="2000" dirty="0">
              <a:solidFill>
                <a:schemeClr val="bg2">
                  <a:lumMod val="25000"/>
                </a:schemeClr>
              </a:solidFill>
            </a:endParaRPr>
          </a:p>
        </p:txBody>
      </p:sp>
      <p:sp>
        <p:nvSpPr>
          <p:cNvPr id="7" name="Стрелка вниз 6"/>
          <p:cNvSpPr/>
          <p:nvPr/>
        </p:nvSpPr>
        <p:spPr>
          <a:xfrm>
            <a:off x="1290456" y="5904540"/>
            <a:ext cx="455006" cy="1505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трелка вниз 7"/>
          <p:cNvSpPr/>
          <p:nvPr/>
        </p:nvSpPr>
        <p:spPr>
          <a:xfrm>
            <a:off x="4211960" y="5922542"/>
            <a:ext cx="43204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017" y="5904540"/>
            <a:ext cx="500063"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трелка вниз 9"/>
          <p:cNvSpPr/>
          <p:nvPr/>
        </p:nvSpPr>
        <p:spPr>
          <a:xfrm>
            <a:off x="6804248" y="3077873"/>
            <a:ext cx="504056" cy="2860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14" name="Схема 13"/>
          <p:cNvGraphicFramePr/>
          <p:nvPr>
            <p:extLst>
              <p:ext uri="{D42A27DB-BD31-4B8C-83A1-F6EECF244321}">
                <p14:modId xmlns:p14="http://schemas.microsoft.com/office/powerpoint/2010/main" val="3986722656"/>
              </p:ext>
            </p:extLst>
          </p:nvPr>
        </p:nvGraphicFramePr>
        <p:xfrm>
          <a:off x="2919628" y="1586585"/>
          <a:ext cx="3240360" cy="33967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Правая фигурная скобка 14"/>
          <p:cNvSpPr/>
          <p:nvPr/>
        </p:nvSpPr>
        <p:spPr>
          <a:xfrm rot="5400000">
            <a:off x="4396845" y="3280438"/>
            <a:ext cx="303380" cy="3240360"/>
          </a:xfrm>
          <a:prstGeom prst="rightBrace">
            <a:avLst/>
          </a:prstGeom>
          <a:ln w="19050"/>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dirty="0">
              <a:ln w="9525">
                <a:solidFill>
                  <a:schemeClr val="tx1"/>
                </a:solidFill>
              </a:ln>
            </a:endParaRPr>
          </a:p>
        </p:txBody>
      </p:sp>
      <p:sp>
        <p:nvSpPr>
          <p:cNvPr id="21" name="Правая фигурная скобка 20"/>
          <p:cNvSpPr/>
          <p:nvPr/>
        </p:nvSpPr>
        <p:spPr>
          <a:xfrm rot="5400000">
            <a:off x="5417206" y="2717325"/>
            <a:ext cx="185608" cy="5180764"/>
          </a:xfrm>
          <a:prstGeom prst="rightBrace">
            <a:avLst/>
          </a:prstGeom>
          <a:ln w="19050">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dirty="0"/>
          </a:p>
        </p:txBody>
      </p:sp>
      <p:sp>
        <p:nvSpPr>
          <p:cNvPr id="16" name="TextBox 15"/>
          <p:cNvSpPr txBox="1"/>
          <p:nvPr/>
        </p:nvSpPr>
        <p:spPr>
          <a:xfrm>
            <a:off x="6300192" y="2132856"/>
            <a:ext cx="2016224" cy="954107"/>
          </a:xfrm>
          <a:prstGeom prst="rect">
            <a:avLst/>
          </a:prstGeom>
          <a:noFill/>
        </p:spPr>
        <p:txBody>
          <a:bodyPr wrap="square" rtlCol="0">
            <a:spAutoFit/>
          </a:bodyPr>
          <a:lstStyle/>
          <a:p>
            <a:r>
              <a:rPr lang="ru-RU" sz="2000" b="1" dirty="0">
                <a:solidFill>
                  <a:schemeClr val="bg2">
                    <a:lumMod val="25000"/>
                  </a:schemeClr>
                </a:solidFill>
              </a:rPr>
              <a:t>7</a:t>
            </a:r>
            <a:r>
              <a:rPr lang="ru-RU" dirty="0">
                <a:solidFill>
                  <a:schemeClr val="bg2">
                    <a:lumMod val="25000"/>
                  </a:schemeClr>
                </a:solidFill>
              </a:rPr>
              <a:t> </a:t>
            </a:r>
            <a:r>
              <a:rPr lang="en-US" dirty="0" smtClean="0">
                <a:solidFill>
                  <a:schemeClr val="bg2">
                    <a:lumMod val="25000"/>
                  </a:schemeClr>
                </a:solidFill>
              </a:rPr>
              <a:t>offices for </a:t>
            </a:r>
            <a:r>
              <a:rPr lang="en-US" dirty="0" smtClean="0">
                <a:solidFill>
                  <a:schemeClr val="bg2">
                    <a:lumMod val="25000"/>
                  </a:schemeClr>
                </a:solidFill>
              </a:rPr>
              <a:t>obalsts</a:t>
            </a:r>
            <a:r>
              <a:rPr lang="en-US" dirty="0" smtClean="0">
                <a:solidFill>
                  <a:schemeClr val="bg2">
                    <a:lumMod val="25000"/>
                  </a:schemeClr>
                </a:solidFill>
              </a:rPr>
              <a:t> and for the city of Minsk</a:t>
            </a:r>
            <a:endParaRPr lang="ru-RU" dirty="0"/>
          </a:p>
        </p:txBody>
      </p:sp>
      <p:sp>
        <p:nvSpPr>
          <p:cNvPr id="17" name="TextBox 16"/>
          <p:cNvSpPr txBox="1"/>
          <p:nvPr/>
        </p:nvSpPr>
        <p:spPr>
          <a:xfrm>
            <a:off x="6300192" y="3363962"/>
            <a:ext cx="2016224" cy="677108"/>
          </a:xfrm>
          <a:prstGeom prst="rect">
            <a:avLst/>
          </a:prstGeom>
          <a:noFill/>
        </p:spPr>
        <p:txBody>
          <a:bodyPr wrap="square" rtlCol="0">
            <a:spAutoFit/>
          </a:bodyPr>
          <a:lstStyle/>
          <a:p>
            <a:r>
              <a:rPr lang="ru-RU" sz="2000" b="1" dirty="0">
                <a:solidFill>
                  <a:schemeClr val="bg2">
                    <a:lumMod val="25000"/>
                  </a:schemeClr>
                </a:solidFill>
              </a:rPr>
              <a:t>128</a:t>
            </a:r>
            <a:r>
              <a:rPr lang="ru-RU" dirty="0">
                <a:solidFill>
                  <a:schemeClr val="bg2">
                    <a:lumMod val="25000"/>
                  </a:schemeClr>
                </a:solidFill>
              </a:rPr>
              <a:t> </a:t>
            </a:r>
            <a:r>
              <a:rPr lang="en-US" dirty="0" smtClean="0">
                <a:solidFill>
                  <a:schemeClr val="bg2">
                    <a:lumMod val="25000"/>
                  </a:schemeClr>
                </a:solidFill>
              </a:rPr>
              <a:t>chapters in districts (cities</a:t>
            </a:r>
            <a:r>
              <a:rPr lang="ru-RU" dirty="0" smtClean="0">
                <a:solidFill>
                  <a:schemeClr val="bg2">
                    <a:lumMod val="25000"/>
                  </a:schemeClr>
                </a:solidFill>
              </a:rPr>
              <a:t>)</a:t>
            </a:r>
            <a:endParaRPr lang="ru-RU" dirty="0">
              <a:solidFill>
                <a:schemeClr val="bg2">
                  <a:lumMod val="25000"/>
                </a:schemeClr>
              </a:solidFill>
            </a:endParaRPr>
          </a:p>
        </p:txBody>
      </p:sp>
      <p:graphicFrame>
        <p:nvGraphicFramePr>
          <p:cNvPr id="20" name="Таблица 19"/>
          <p:cNvGraphicFramePr>
            <a:graphicFrameLocks noGrp="1"/>
          </p:cNvGraphicFramePr>
          <p:nvPr>
            <p:extLst>
              <p:ext uri="{D42A27DB-BD31-4B8C-83A1-F6EECF244321}">
                <p14:modId xmlns:p14="http://schemas.microsoft.com/office/powerpoint/2010/main" val="3648452205"/>
              </p:ext>
            </p:extLst>
          </p:nvPr>
        </p:nvGraphicFramePr>
        <p:xfrm>
          <a:off x="8748464" y="1988839"/>
          <a:ext cx="432048" cy="4869161"/>
        </p:xfrm>
        <a:graphic>
          <a:graphicData uri="http://schemas.openxmlformats.org/drawingml/2006/table">
            <a:tbl>
              <a:tblPr>
                <a:tableStyleId>{284E427A-3D55-4303-BF80-6455036E1DE7}</a:tableStyleId>
              </a:tblPr>
              <a:tblGrid>
                <a:gridCol w="432048"/>
              </a:tblGrid>
              <a:tr h="4869161">
                <a:tc>
                  <a:txBody>
                    <a:bodyPr/>
                    <a:lstStyle/>
                    <a:p>
                      <a:pPr algn="ctr"/>
                      <a:r>
                        <a:rPr lang="en-US" sz="2400" dirty="0" smtClean="0">
                          <a:solidFill>
                            <a:schemeClr val="bg2">
                              <a:lumMod val="25000"/>
                            </a:schemeClr>
                          </a:solidFill>
                          <a:latin typeface="Monotype Corsiva" pitchFamily="66" charset="0"/>
                        </a:rPr>
                        <a:t>Current status</a:t>
                      </a:r>
                      <a:endParaRPr lang="ru-RU" sz="2400" dirty="0">
                        <a:solidFill>
                          <a:schemeClr val="bg2">
                            <a:lumMod val="25000"/>
                          </a:schemeClr>
                        </a:solidFill>
                        <a:latin typeface="Monotype Corsiva" pitchFamily="66" charset="0"/>
                      </a:endParaRPr>
                    </a:p>
                  </a:txBody>
                  <a:tcPr vert="vert270"/>
                </a:tc>
              </a:tr>
            </a:tbl>
          </a:graphicData>
        </a:graphic>
      </p:graphicFrame>
      <p:cxnSp>
        <p:nvCxnSpPr>
          <p:cNvPr id="23" name="Прямая соединительная линия 22"/>
          <p:cNvCxnSpPr/>
          <p:nvPr/>
        </p:nvCxnSpPr>
        <p:spPr>
          <a:xfrm>
            <a:off x="2919628" y="1988840"/>
            <a:ext cx="62243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288243">
            <a:off x="8380498" y="5605113"/>
            <a:ext cx="774995" cy="89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кругленная прямоугольная выноска 1"/>
          <p:cNvSpPr/>
          <p:nvPr/>
        </p:nvSpPr>
        <p:spPr>
          <a:xfrm rot="18592707">
            <a:off x="453" y="5728143"/>
            <a:ext cx="1378687" cy="605117"/>
          </a:xfrm>
          <a:prstGeom prst="wedgeRoundRectCallout">
            <a:avLst>
              <a:gd name="adj1" fmla="val -20202"/>
              <a:gd name="adj2" fmla="val 84721"/>
              <a:gd name="adj3" fmla="val 16667"/>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dirty="0" smtClean="0">
                <a:latin typeface="Times New Roman" pitchFamily="18" charset="0"/>
                <a:cs typeface="Times New Roman" pitchFamily="18" charset="0"/>
              </a:rPr>
              <a:t>Enterprise subordinated to the MoF</a:t>
            </a:r>
            <a:endParaRPr lang="ru-RU" sz="1400" dirty="0">
              <a:latin typeface="Times New Roman" pitchFamily="18" charset="0"/>
              <a:cs typeface="Times New Roman" pitchFamily="18" charset="0"/>
            </a:endParaRPr>
          </a:p>
        </p:txBody>
      </p:sp>
      <p:pic>
        <p:nvPicPr>
          <p:cNvPr id="5122" name="Picture 2" descr="C:\Users\snk\Desktop\geral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1877" y="2136326"/>
            <a:ext cx="1561356" cy="161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02358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9392"/>
            <a:ext cx="8784976" cy="1080120"/>
          </a:xfrm>
        </p:spPr>
        <p:txBody>
          <a:bodyPr/>
          <a:lstStyle/>
          <a:p>
            <a:pPr marL="0" indent="0" algn="ctr">
              <a:buNone/>
            </a:pPr>
            <a:r>
              <a:rPr lang="en-US"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Development of the treasury system </a:t>
            </a:r>
            <a:br>
              <a:rPr lang="en-US"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br>
            <a:r>
              <a:rPr lang="en-US"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of the Republic of Belarus</a:t>
            </a:r>
            <a:endParaRPr lang="ru-RU"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334182415"/>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3390" y="1580"/>
            <a:ext cx="1201651" cy="1063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20466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8628" y="116632"/>
            <a:ext cx="7632848" cy="504056"/>
          </a:xfrm>
        </p:spPr>
        <p:txBody>
          <a:bodyPr/>
          <a:lstStyle/>
          <a:p>
            <a:pPr marL="0" indent="0" algn="ctr">
              <a:buNone/>
            </a:pP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Functions of treasury bodies</a:t>
            </a:r>
            <a:endPar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 name="Прямоугольник 3"/>
          <p:cNvSpPr/>
          <p:nvPr/>
        </p:nvSpPr>
        <p:spPr>
          <a:xfrm>
            <a:off x="-24124" y="708980"/>
            <a:ext cx="9144000" cy="5863144"/>
          </a:xfrm>
          <a:prstGeom prst="rect">
            <a:avLst/>
          </a:prstGeom>
          <a:solidFill>
            <a:schemeClr val="lt1">
              <a:alpha val="58000"/>
            </a:schemeClr>
          </a:solidFill>
        </p:spPr>
        <p:style>
          <a:lnRef idx="2">
            <a:schemeClr val="accent2"/>
          </a:lnRef>
          <a:fillRef idx="1">
            <a:schemeClr val="lt1"/>
          </a:fillRef>
          <a:effectRef idx="0">
            <a:schemeClr val="accent2"/>
          </a:effectRef>
          <a:fontRef idx="minor">
            <a:schemeClr val="dk1"/>
          </a:fontRef>
        </p:style>
        <p:txBody>
          <a:bodyPr wrap="square" anchor="ctr">
            <a:spAutoFit/>
          </a:bodyPr>
          <a:lstStyle/>
          <a:p>
            <a:pPr marL="457200" indent="-457200" algn="just">
              <a:lnSpc>
                <a:spcPts val="2500"/>
              </a:lnSpc>
              <a:buClr>
                <a:schemeClr val="bg2">
                  <a:lumMod val="50000"/>
                </a:schemeClr>
              </a:buClr>
              <a:buFont typeface="Wingdings" pitchFamily="2" charset="2"/>
              <a:buChar char="ü"/>
            </a:pPr>
            <a:r>
              <a:rPr lang="en-US" sz="2200" dirty="0" smtClean="0">
                <a:latin typeface="Times New Roman" pitchFamily="18" charset="0"/>
                <a:cs typeface="Times New Roman" pitchFamily="18" charset="0"/>
              </a:rPr>
              <a:t>Forecasting cash flows and asset management in the TSA</a:t>
            </a:r>
            <a:r>
              <a:rPr lang="ru-RU" sz="2200" dirty="0" smtClean="0">
                <a:latin typeface="Times New Roman" pitchFamily="18" charset="0"/>
                <a:cs typeface="Times New Roman" pitchFamily="18" charset="0"/>
              </a:rPr>
              <a:t>;</a:t>
            </a:r>
            <a:endParaRPr lang="ru-RU" sz="2200" dirty="0" smtClean="0">
              <a:latin typeface="Times New Roman" pitchFamily="18" charset="0"/>
              <a:cs typeface="Times New Roman" pitchFamily="18" charset="0"/>
            </a:endParaRPr>
          </a:p>
          <a:p>
            <a:pPr marL="457200" indent="-457200" algn="just">
              <a:lnSpc>
                <a:spcPts val="2500"/>
              </a:lnSpc>
              <a:buClr>
                <a:schemeClr val="bg2">
                  <a:lumMod val="50000"/>
                </a:schemeClr>
              </a:buClr>
              <a:buFont typeface="Wingdings" pitchFamily="2" charset="2"/>
              <a:buChar char="ü"/>
            </a:pPr>
            <a:r>
              <a:rPr lang="en-US" sz="2200" dirty="0" smtClean="0">
                <a:latin typeface="Times New Roman" pitchFamily="18" charset="0"/>
                <a:cs typeface="Times New Roman" pitchFamily="18" charset="0"/>
              </a:rPr>
              <a:t>Allocation of taxes, fees (duties)  between the republican and local budgets, of customs duties between budgets of states that are members of the Eurasian Economic Union</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a:p>
            <a:pPr marL="457200" indent="-457200" algn="just">
              <a:lnSpc>
                <a:spcPts val="2500"/>
              </a:lnSpc>
              <a:buClr>
                <a:schemeClr val="bg2">
                  <a:lumMod val="50000"/>
                </a:schemeClr>
              </a:buClr>
              <a:buFont typeface="Wingdings" pitchFamily="2" charset="2"/>
              <a:buChar char="ü"/>
            </a:pPr>
            <a:r>
              <a:rPr lang="en-US" sz="2200" dirty="0" smtClean="0">
                <a:latin typeface="Times New Roman" pitchFamily="18" charset="0"/>
                <a:cs typeface="Times New Roman" pitchFamily="18" charset="0"/>
              </a:rPr>
              <a:t>Repayment, off-set of amounts overpaid to the revenue of the republican budget</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a:p>
            <a:pPr marL="457200" indent="-457200" algn="just">
              <a:lnSpc>
                <a:spcPts val="2500"/>
              </a:lnSpc>
              <a:buClr>
                <a:schemeClr val="bg2">
                  <a:lumMod val="50000"/>
                </a:schemeClr>
              </a:buClr>
              <a:buFont typeface="Wingdings" pitchFamily="2" charset="2"/>
              <a:buChar char="ü"/>
            </a:pPr>
            <a:r>
              <a:rPr lang="en-US" sz="2200" dirty="0" smtClean="0">
                <a:latin typeface="Times New Roman" pitchFamily="18" charset="0"/>
                <a:cs typeface="Times New Roman" pitchFamily="18" charset="0"/>
              </a:rPr>
              <a:t>Inter-budget transfers</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a:p>
            <a:pPr marL="457200" indent="-457200" algn="just">
              <a:lnSpc>
                <a:spcPts val="2500"/>
              </a:lnSpc>
              <a:buClr>
                <a:schemeClr val="bg2">
                  <a:lumMod val="50000"/>
                </a:schemeClr>
              </a:buClr>
              <a:buFont typeface="Wingdings" pitchFamily="2" charset="2"/>
              <a:buChar char="ü"/>
            </a:pPr>
            <a:r>
              <a:rPr lang="en-US" sz="2200" dirty="0" smtClean="0">
                <a:latin typeface="Times New Roman" pitchFamily="18" charset="0"/>
                <a:cs typeface="Times New Roman" pitchFamily="18" charset="0"/>
              </a:rPr>
              <a:t>Control over budgetary authorities and obligations</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a:p>
            <a:pPr marL="457200" indent="-457200" algn="just">
              <a:lnSpc>
                <a:spcPts val="2500"/>
              </a:lnSpc>
              <a:buClr>
                <a:schemeClr val="bg2">
                  <a:lumMod val="50000"/>
                </a:schemeClr>
              </a:buClr>
              <a:buFont typeface="Wingdings" pitchFamily="2" charset="2"/>
              <a:buChar char="ü"/>
            </a:pPr>
            <a:r>
              <a:rPr lang="en-US" sz="2200" dirty="0" smtClean="0">
                <a:latin typeface="Times New Roman" pitchFamily="18" charset="0"/>
                <a:cs typeface="Times New Roman" pitchFamily="18" charset="0"/>
              </a:rPr>
              <a:t>Payments on behalf of budget funds adminstrators (recipients)</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a:p>
            <a:pPr marL="457200" indent="-457200" algn="just">
              <a:lnSpc>
                <a:spcPts val="2500"/>
              </a:lnSpc>
              <a:buClr>
                <a:schemeClr val="bg2">
                  <a:lumMod val="50000"/>
                </a:schemeClr>
              </a:buClr>
              <a:buFont typeface="Wingdings" pitchFamily="2" charset="2"/>
              <a:buChar char="ü"/>
            </a:pPr>
            <a:r>
              <a:rPr lang="en-US" sz="2200" dirty="0" smtClean="0">
                <a:latin typeface="Times New Roman" pitchFamily="18" charset="0"/>
                <a:cs typeface="Times New Roman" pitchFamily="18" charset="0"/>
              </a:rPr>
              <a:t>Accounting for transactions and preparation of reports on execution of the budget</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a:p>
            <a:pPr marL="457200" indent="-457200" algn="just">
              <a:lnSpc>
                <a:spcPts val="2500"/>
              </a:lnSpc>
              <a:buClr>
                <a:schemeClr val="bg2">
                  <a:lumMod val="50000"/>
                </a:schemeClr>
              </a:buClr>
              <a:buFont typeface="Wingdings" pitchFamily="2" charset="2"/>
              <a:buChar char="ü"/>
            </a:pPr>
            <a:r>
              <a:rPr lang="en-US" sz="2200" dirty="0" smtClean="0">
                <a:latin typeface="Times New Roman" pitchFamily="18" charset="0"/>
                <a:cs typeface="Times New Roman" pitchFamily="18" charset="0"/>
              </a:rPr>
              <a:t>Convergence of the national accounting and reporting system in the public governance sector with IPSAS</a:t>
            </a:r>
            <a:r>
              <a:rPr lang="ru-RU" sz="2200" dirty="0" smtClean="0">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pPr marL="457200" indent="-457200" algn="just">
              <a:lnSpc>
                <a:spcPts val="2500"/>
              </a:lnSpc>
              <a:buClr>
                <a:schemeClr val="bg2">
                  <a:lumMod val="50000"/>
                </a:schemeClr>
              </a:buClr>
              <a:buFont typeface="Wingdings" pitchFamily="2" charset="2"/>
              <a:buChar char="ü"/>
            </a:pPr>
            <a:r>
              <a:rPr lang="en-US" sz="2200" dirty="0" smtClean="0">
                <a:latin typeface="Times New Roman" pitchFamily="18" charset="0"/>
                <a:cs typeface="Times New Roman" pitchFamily="18" charset="0"/>
              </a:rPr>
              <a:t>Cash-based execution of local budgets, budgets of state off-budgetary funds, budget of the Common State, off-budgetary funds estimates of certain public bodies</a:t>
            </a:r>
            <a:r>
              <a:rPr lang="ru-RU" sz="2200" dirty="0" smtClean="0">
                <a:latin typeface="Times New Roman" pitchFamily="18" charset="0"/>
                <a:cs typeface="Times New Roman" pitchFamily="18" charset="0"/>
              </a:rPr>
              <a:t>;</a:t>
            </a:r>
            <a:endParaRPr lang="ru-RU" sz="2200" dirty="0" smtClean="0">
              <a:latin typeface="Times New Roman" pitchFamily="18" charset="0"/>
              <a:cs typeface="Times New Roman" pitchFamily="18" charset="0"/>
            </a:endParaRPr>
          </a:p>
          <a:p>
            <a:pPr marL="457200" indent="-457200" algn="just">
              <a:lnSpc>
                <a:spcPts val="2500"/>
              </a:lnSpc>
              <a:buClr>
                <a:schemeClr val="bg2">
                  <a:lumMod val="50000"/>
                </a:schemeClr>
              </a:buClr>
              <a:buFont typeface="Wingdings" pitchFamily="2" charset="2"/>
              <a:buChar char="ü"/>
            </a:pPr>
            <a:r>
              <a:rPr lang="en-US" sz="2200" dirty="0" smtClean="0">
                <a:latin typeface="Times New Roman" pitchFamily="18" charset="0"/>
                <a:cs typeface="Times New Roman" pitchFamily="18" charset="0"/>
              </a:rPr>
              <a:t>Methodological regulation of issues related to treasury execution of budgets</a:t>
            </a:r>
            <a:r>
              <a:rPr lang="ru-RU" sz="2200" dirty="0" smtClean="0">
                <a:latin typeface="Times New Roman" pitchFamily="18" charset="0"/>
                <a:cs typeface="Times New Roman" pitchFamily="18" charset="0"/>
              </a:rPr>
              <a:t>.</a:t>
            </a:r>
            <a:endParaRPr lang="ru-RU" sz="2200" dirty="0" smtClean="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0" y="-39374"/>
            <a:ext cx="1010523" cy="8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53692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12776"/>
            <a:ext cx="9144000" cy="288032"/>
          </a:xfrm>
        </p:spPr>
        <p:txBody>
          <a:bodyPr/>
          <a:lstStyle/>
          <a:p>
            <a:pPr marL="0" indent="0" algn="ctr">
              <a:lnSpc>
                <a:spcPts val="2300"/>
              </a:lnSpc>
              <a:buNone/>
            </a:pP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Areas of Treasury Activities Development</a:t>
            </a:r>
            <a:r>
              <a:rPr lang="ru-RU"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a:r>
            <a:br>
              <a:rPr lang="ru-RU"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b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a:t>
            </a:r>
            <a:r>
              <a:rPr lang="en-US"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are included in the Reform Strategy of the public finance management system determined by Decree of the Government of the Republic of Belarus</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a:r>
            <a:b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br>
            <a:r>
              <a:rPr lang="en-US"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as of</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23.12.2015</a:t>
            </a:r>
            <a:r>
              <a:rPr lang="en-US"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a:t>
            </a:r>
            <a:r>
              <a:rPr lang="en-US"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No.</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1080)</a:t>
            </a:r>
            <a:endPar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3" name="Текст 2"/>
          <p:cNvSpPr>
            <a:spLocks noGrp="1"/>
          </p:cNvSpPr>
          <p:nvPr>
            <p:ph type="body" idx="1"/>
          </p:nvPr>
        </p:nvSpPr>
        <p:spPr>
          <a:xfrm>
            <a:off x="0" y="1700808"/>
            <a:ext cx="9144000" cy="4968552"/>
          </a:xfrm>
          <a:solidFill>
            <a:schemeClr val="lt1">
              <a:alpha val="42000"/>
            </a:schemeClr>
          </a:solidFill>
        </p:spPr>
        <p:style>
          <a:lnRef idx="2">
            <a:schemeClr val="accent2"/>
          </a:lnRef>
          <a:fillRef idx="1">
            <a:schemeClr val="lt1"/>
          </a:fillRef>
          <a:effectRef idx="0">
            <a:schemeClr val="accent2"/>
          </a:effectRef>
          <a:fontRef idx="minor">
            <a:schemeClr val="dk1"/>
          </a:fontRef>
        </p:style>
        <p:txBody>
          <a:bodyPr>
            <a:normAutofit lnSpcReduction="10000"/>
          </a:bodyPr>
          <a:lstStyle/>
          <a:p>
            <a:pPr marL="342900" indent="-342900" algn="just">
              <a:buClr>
                <a:schemeClr val="bg2">
                  <a:lumMod val="50000"/>
                </a:schemeClr>
              </a:buClr>
              <a:buFont typeface="Wingdings" pitchFamily="2" charset="2"/>
              <a:buChar char="ü"/>
            </a:pPr>
            <a:r>
              <a:rPr lang="en-US" sz="2400" dirty="0" smtClean="0">
                <a:latin typeface="Times New Roman" pitchFamily="18" charset="0"/>
                <a:cs typeface="Times New Roman" pitchFamily="18" charset="0"/>
              </a:rPr>
              <a:t>Expansion of coverage of public funds accumulated in the TSA</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marL="342900" indent="-342900" algn="just">
              <a:buClr>
                <a:schemeClr val="bg2">
                  <a:lumMod val="50000"/>
                </a:schemeClr>
              </a:buClr>
              <a:buFont typeface="Wingdings" pitchFamily="2" charset="2"/>
              <a:buChar char="ü"/>
            </a:pPr>
            <a:r>
              <a:rPr lang="en-US" sz="2400" dirty="0" smtClean="0">
                <a:latin typeface="Times New Roman" pitchFamily="18" charset="0"/>
                <a:cs typeface="Times New Roman" pitchFamily="18" charset="0"/>
              </a:rPr>
              <a:t>Improvement of mechanisms for free TSA cash balance forecasting and management</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marL="342900" indent="-342900" algn="just">
              <a:buClr>
                <a:schemeClr val="bg2">
                  <a:lumMod val="50000"/>
                </a:schemeClr>
              </a:buClr>
              <a:buFont typeface="Wingdings" pitchFamily="2" charset="2"/>
              <a:buChar char="ü"/>
            </a:pPr>
            <a:r>
              <a:rPr lang="en-US" sz="2400" dirty="0" smtClean="0">
                <a:latin typeface="Times New Roman" pitchFamily="18" charset="0"/>
                <a:cs typeface="Times New Roman" pitchFamily="18" charset="0"/>
              </a:rPr>
              <a:t>Enhancement of efficiency of accounting and control in the process of execution of </a:t>
            </a:r>
            <a:r>
              <a:rPr lang="ru-RU" sz="2400" dirty="0" smtClean="0">
                <a:latin typeface="Times New Roman" pitchFamily="18" charset="0"/>
                <a:cs typeface="Times New Roman" pitchFamily="18" charset="0"/>
              </a:rPr>
              <a:t>расходных </a:t>
            </a:r>
            <a:r>
              <a:rPr lang="ru-RU" sz="2400" dirty="0" smtClean="0">
                <a:latin typeface="Times New Roman" pitchFamily="18" charset="0"/>
                <a:cs typeface="Times New Roman" pitchFamily="18" charset="0"/>
              </a:rPr>
              <a:t>обязательств;</a:t>
            </a:r>
            <a:endParaRPr lang="ru-RU" sz="2400" dirty="0">
              <a:latin typeface="Times New Roman" pitchFamily="18" charset="0"/>
              <a:cs typeface="Times New Roman" pitchFamily="18" charset="0"/>
            </a:endParaRPr>
          </a:p>
          <a:p>
            <a:pPr marL="342900" indent="-342900" algn="just">
              <a:buClr>
                <a:schemeClr val="bg2">
                  <a:lumMod val="50000"/>
                </a:schemeClr>
              </a:buClr>
              <a:buFont typeface="Wingdings" pitchFamily="2" charset="2"/>
              <a:buChar char="ü"/>
            </a:pPr>
            <a:r>
              <a:rPr lang="en-US" sz="2400" dirty="0" smtClean="0">
                <a:latin typeface="Times New Roman" pitchFamily="18" charset="0"/>
                <a:cs typeface="Times New Roman" pitchFamily="18" charset="0"/>
              </a:rPr>
              <a:t>Creation of the public procurement information system</a:t>
            </a:r>
            <a:r>
              <a:rPr lang="ru-RU"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marL="342900" indent="-342900" algn="just">
              <a:buClr>
                <a:schemeClr val="bg2">
                  <a:lumMod val="50000"/>
                </a:schemeClr>
              </a:buClr>
              <a:buFont typeface="Wingdings" pitchFamily="2" charset="2"/>
              <a:buChar char="ü"/>
            </a:pPr>
            <a:r>
              <a:rPr lang="en-US" sz="2400" dirty="0">
                <a:latin typeface="Times New Roman" pitchFamily="18" charset="0"/>
                <a:cs typeface="Times New Roman" pitchFamily="18" charset="0"/>
              </a:rPr>
              <a:t>Convergence of the national accounting and reporting system in the public governance sector with </a:t>
            </a:r>
            <a:r>
              <a:rPr lang="en-US" sz="2400" dirty="0" smtClean="0">
                <a:latin typeface="Times New Roman" pitchFamily="18" charset="0"/>
                <a:cs typeface="Times New Roman" pitchFamily="18" charset="0"/>
              </a:rPr>
              <a:t>IPSAS</a:t>
            </a:r>
            <a:r>
              <a:rPr lang="ru-RU"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marL="342900" indent="-342900" algn="just">
              <a:buClr>
                <a:schemeClr val="bg2">
                  <a:lumMod val="50000"/>
                </a:schemeClr>
              </a:buClr>
              <a:buFont typeface="Wingdings" pitchFamily="2" charset="2"/>
              <a:buChar char="ü"/>
            </a:pPr>
            <a:r>
              <a:rPr lang="en-US" sz="2400" dirty="0" smtClean="0">
                <a:latin typeface="Times New Roman" pitchFamily="18" charset="0"/>
                <a:cs typeface="Times New Roman" pitchFamily="18" charset="0"/>
              </a:rPr>
              <a:t>Development and implementation of the single chart of accounts integrated with the budget classification</a:t>
            </a:r>
            <a:r>
              <a:rPr lang="ru-RU"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marL="342900" indent="-342900" algn="just">
              <a:buClr>
                <a:schemeClr val="bg2">
                  <a:lumMod val="50000"/>
                </a:schemeClr>
              </a:buClr>
              <a:buFont typeface="Wingdings" pitchFamily="2" charset="2"/>
              <a:buChar char="ü"/>
            </a:pPr>
            <a:r>
              <a:rPr lang="en-US" sz="2400" dirty="0" smtClean="0">
                <a:latin typeface="Times New Roman" pitchFamily="18" charset="0"/>
                <a:cs typeface="Times New Roman" pitchFamily="18" charset="0"/>
              </a:rPr>
              <a:t>Improvement of approaches to execution and accounting of public finance</a:t>
            </a:r>
            <a:r>
              <a:rPr lang="ru-RU" sz="2400" dirty="0" smtClean="0">
                <a:latin typeface="Times New Roman" pitchFamily="18" charset="0"/>
                <a:cs typeface="Times New Roman" pitchFamily="18" charset="0"/>
              </a:rPr>
              <a:t>.</a:t>
            </a:r>
            <a:endParaRPr lang="ru-RU" dirty="0"/>
          </a:p>
        </p:txBody>
      </p:sp>
    </p:spTree>
    <p:extLst>
      <p:ext uri="{BB962C8B-B14F-4D97-AF65-F5344CB8AC3E}">
        <p14:creationId xmlns:p14="http://schemas.microsoft.com/office/powerpoint/2010/main" val="288124895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олния 5"/>
          <p:cNvSpPr/>
          <p:nvPr/>
        </p:nvSpPr>
        <p:spPr>
          <a:xfrm rot="972843">
            <a:off x="1108120" y="2376046"/>
            <a:ext cx="324722" cy="847274"/>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4" name="Схема 3"/>
          <p:cNvGraphicFramePr/>
          <p:nvPr>
            <p:extLst>
              <p:ext uri="{D42A27DB-BD31-4B8C-83A1-F6EECF244321}">
                <p14:modId xmlns:p14="http://schemas.microsoft.com/office/powerpoint/2010/main" val="1738023088"/>
              </p:ext>
            </p:extLst>
          </p:nvPr>
        </p:nvGraphicFramePr>
        <p:xfrm>
          <a:off x="179512" y="260648"/>
          <a:ext cx="8964488"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1280462487"/>
              </p:ext>
            </p:extLst>
          </p:nvPr>
        </p:nvGraphicFramePr>
        <p:xfrm>
          <a:off x="539552" y="3212976"/>
          <a:ext cx="8208912" cy="34563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8" name="Picture 4" descr="C:\Program Files (x86)\Microsoft Office\MEDIA\CAGCAT10\j0293828.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3885" y="2917690"/>
            <a:ext cx="1440160" cy="1171126"/>
          </a:xfrm>
          <a:prstGeom prst="rect">
            <a:avLst/>
          </a:prstGeom>
          <a:noFill/>
          <a:extLst>
            <a:ext uri="{909E8E84-426E-40DD-AFC4-6F175D3DCCD1}">
              <a14:hiddenFill xmlns:a14="http://schemas.microsoft.com/office/drawing/2010/main">
                <a:solidFill>
                  <a:srgbClr val="FFFFFF"/>
                </a:solidFill>
              </a14:hiddenFill>
            </a:ext>
          </a:extLst>
        </p:spPr>
      </p:pic>
      <p:sp>
        <p:nvSpPr>
          <p:cNvPr id="2" name="Молния 1"/>
          <p:cNvSpPr/>
          <p:nvPr/>
        </p:nvSpPr>
        <p:spPr>
          <a:xfrm rot="19097969">
            <a:off x="459463" y="2802486"/>
            <a:ext cx="288032" cy="864096"/>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Молния 2"/>
          <p:cNvSpPr/>
          <p:nvPr/>
        </p:nvSpPr>
        <p:spPr>
          <a:xfrm rot="1949405" flipH="1">
            <a:off x="1728414" y="2946503"/>
            <a:ext cx="275132" cy="576064"/>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16554" y="1895765"/>
            <a:ext cx="1259632" cy="115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C:\Program Files (x86)\Microsoft Office\MEDIA\CAGCAT10\j0186348.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986935">
            <a:off x="7916556" y="4904358"/>
            <a:ext cx="950034" cy="1334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53205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204864"/>
            <a:ext cx="7200800" cy="936104"/>
          </a:xfrm>
        </p:spPr>
        <p:txBody>
          <a:bodyPr/>
          <a:lstStyle/>
          <a:p>
            <a:pPr marL="0" indent="0" algn="ctr">
              <a:buNone/>
            </a:pPr>
            <a:r>
              <a:rPr lang="en-US"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2">
                      <a:satMod val="175000"/>
                      <a:alpha val="40000"/>
                    </a:schemeClr>
                  </a:glow>
                </a:effectLst>
              </a:rPr>
              <a:t>Thank you for attention!</a:t>
            </a:r>
            <a:endParaRPr lang="ru-RU" sz="4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2">
                    <a:satMod val="175000"/>
                    <a:alpha val="40000"/>
                  </a:schemeClr>
                </a:glow>
              </a:effectLst>
            </a:endParaRPr>
          </a:p>
        </p:txBody>
      </p:sp>
      <p:pic>
        <p:nvPicPr>
          <p:cNvPr id="3074" name="Picture 2" descr="C:\Program Files (x86)\Microsoft Office\MEDIA\CAGCAT10\j020546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356992"/>
            <a:ext cx="181927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26242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2431</TotalTime>
  <Words>580</Words>
  <Application>Microsoft Office PowerPoint</Application>
  <PresentationFormat>On-screen Show (4:3)</PresentationFormat>
  <Paragraphs>89</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Georgia</vt:lpstr>
      <vt:lpstr>Monotype Corsiva</vt:lpstr>
      <vt:lpstr>Times New Roman</vt:lpstr>
      <vt:lpstr>Trebuchet MS</vt:lpstr>
      <vt:lpstr>Wingdings</vt:lpstr>
      <vt:lpstr>Воздушный поток</vt:lpstr>
      <vt:lpstr>Treasury bodies of the Republic of Belarus</vt:lpstr>
      <vt:lpstr>PowerPoint Presentation</vt:lpstr>
      <vt:lpstr>Development of the treasury system  of the Republic of Belarus</vt:lpstr>
      <vt:lpstr>Functions of treasury bodies</vt:lpstr>
      <vt:lpstr>Areas of Treasury Activities Development (are included in the Reform Strategy of the public finance management system determined by Decree of the Government of the Republic of Belarus  as of 23.12.2015, No. 1080)</vt:lpstr>
      <vt:lpstr>PowerPoint Presentation</vt:lpstr>
      <vt:lpstr>Thank you for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Эволюция роли и функций казначейства  в Республике Беларусь</dc:title>
  <dc:creator>Администратор</dc:creator>
  <cp:lastModifiedBy>Marina Lazo</cp:lastModifiedBy>
  <cp:revision>101</cp:revision>
  <cp:lastPrinted>2016-05-27T11:57:29Z</cp:lastPrinted>
  <dcterms:created xsi:type="dcterms:W3CDTF">2016-05-23T09:11:06Z</dcterms:created>
  <dcterms:modified xsi:type="dcterms:W3CDTF">2016-06-12T17:36:08Z</dcterms:modified>
</cp:coreProperties>
</file>