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22807-6F22-436A-833F-980D14D68A9C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E8742A34-6287-4161-A427-AF5BE2CE8895}">
      <dgm:prSet phldrT="[Text]" custT="1"/>
      <dgm:spPr/>
      <dgm:t>
        <a:bodyPr/>
        <a:lstStyle/>
        <a:p>
          <a:r>
            <a:rPr lang="en-US" sz="2400" dirty="0" smtClean="0"/>
            <a:t>Theory</a:t>
          </a:r>
          <a:endParaRPr lang="en-US" sz="2400" dirty="0"/>
        </a:p>
      </dgm:t>
    </dgm:pt>
    <dgm:pt modelId="{93CA63D7-D2F0-48F5-80FA-B45DFAFC31E0}" type="parTrans" cxnId="{92C454E6-ED69-4CC4-804B-59D4EEBB987A}">
      <dgm:prSet/>
      <dgm:spPr/>
      <dgm:t>
        <a:bodyPr/>
        <a:lstStyle/>
        <a:p>
          <a:endParaRPr lang="en-US"/>
        </a:p>
      </dgm:t>
    </dgm:pt>
    <dgm:pt modelId="{2F3B9D14-306D-4ACC-ACE7-8900F217E54A}" type="sibTrans" cxnId="{92C454E6-ED69-4CC4-804B-59D4EEBB987A}">
      <dgm:prSet/>
      <dgm:spPr/>
      <dgm:t>
        <a:bodyPr/>
        <a:lstStyle/>
        <a:p>
          <a:endParaRPr lang="en-US"/>
        </a:p>
      </dgm:t>
    </dgm:pt>
    <dgm:pt modelId="{D798A1C2-CB13-4BBE-84A3-984D20899C1F}">
      <dgm:prSet phldrT="[Text]" custT="1"/>
      <dgm:spPr/>
      <dgm:t>
        <a:bodyPr/>
        <a:lstStyle/>
        <a:p>
          <a:r>
            <a:rPr lang="en-US" sz="2400" dirty="0" smtClean="0"/>
            <a:t>Practice</a:t>
          </a:r>
          <a:endParaRPr lang="en-US" sz="2400" dirty="0"/>
        </a:p>
      </dgm:t>
    </dgm:pt>
    <dgm:pt modelId="{1B172FA0-D7B1-433C-9FF6-8598B9F9559F}" type="parTrans" cxnId="{40B83EA0-72EB-4948-9BED-63A76DB62737}">
      <dgm:prSet/>
      <dgm:spPr/>
      <dgm:t>
        <a:bodyPr/>
        <a:lstStyle/>
        <a:p>
          <a:endParaRPr lang="en-US"/>
        </a:p>
      </dgm:t>
    </dgm:pt>
    <dgm:pt modelId="{FDC23E8C-C029-4D51-9BDE-03FB6A4326FB}" type="sibTrans" cxnId="{40B83EA0-72EB-4948-9BED-63A76DB62737}">
      <dgm:prSet/>
      <dgm:spPr/>
      <dgm:t>
        <a:bodyPr/>
        <a:lstStyle/>
        <a:p>
          <a:endParaRPr lang="en-US"/>
        </a:p>
      </dgm:t>
    </dgm:pt>
    <dgm:pt modelId="{BBD19F3A-2BD6-491E-8A19-1CE4E9361DF8}">
      <dgm:prSet phldrT="[Text]" custT="1"/>
      <dgm:spPr/>
      <dgm:t>
        <a:bodyPr/>
        <a:lstStyle/>
        <a:p>
          <a:r>
            <a:rPr lang="en-US" sz="2400" dirty="0" smtClean="0"/>
            <a:t>Public sector specific</a:t>
          </a:r>
          <a:endParaRPr lang="en-US" sz="2400" dirty="0"/>
        </a:p>
      </dgm:t>
    </dgm:pt>
    <dgm:pt modelId="{00957F94-CC46-4EBB-A6B6-233F18F0D72A}" type="parTrans" cxnId="{10C2FF67-A2E4-468F-8893-23E2805BEA0A}">
      <dgm:prSet/>
      <dgm:spPr/>
      <dgm:t>
        <a:bodyPr/>
        <a:lstStyle/>
        <a:p>
          <a:endParaRPr lang="en-US"/>
        </a:p>
      </dgm:t>
    </dgm:pt>
    <dgm:pt modelId="{0A87AA8F-6BB4-4C72-9024-10637A44432E}" type="sibTrans" cxnId="{10C2FF67-A2E4-468F-8893-23E2805BEA0A}">
      <dgm:prSet/>
      <dgm:spPr/>
      <dgm:t>
        <a:bodyPr/>
        <a:lstStyle/>
        <a:p>
          <a:endParaRPr lang="en-US"/>
        </a:p>
      </dgm:t>
    </dgm:pt>
    <dgm:pt modelId="{0363BE3D-619B-4608-85E5-D8C621B3DC37}" type="pres">
      <dgm:prSet presAssocID="{FCE22807-6F22-436A-833F-980D14D68A9C}" presName="Name0" presStyleCnt="0">
        <dgm:presLayoutVars>
          <dgm:chMax val="7"/>
          <dgm:dir/>
          <dgm:resizeHandles val="exact"/>
        </dgm:presLayoutVars>
      </dgm:prSet>
      <dgm:spPr/>
    </dgm:pt>
    <dgm:pt modelId="{1D4A07D5-F348-4236-AD29-809067F34B29}" type="pres">
      <dgm:prSet presAssocID="{FCE22807-6F22-436A-833F-980D14D68A9C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2B455-B7FD-46A0-88AE-04D64BC80B4C}" type="pres">
      <dgm:prSet presAssocID="{FCE22807-6F22-436A-833F-980D14D68A9C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5C3A6-205D-4AA9-A7F3-46607B09F54E}" type="pres">
      <dgm:prSet presAssocID="{FCE22807-6F22-436A-833F-980D14D68A9C}" presName="ellipse3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B83EA0-72EB-4948-9BED-63A76DB62737}" srcId="{FCE22807-6F22-436A-833F-980D14D68A9C}" destId="{D798A1C2-CB13-4BBE-84A3-984D20899C1F}" srcOrd="1" destOrd="0" parTransId="{1B172FA0-D7B1-433C-9FF6-8598B9F9559F}" sibTransId="{FDC23E8C-C029-4D51-9BDE-03FB6A4326FB}"/>
    <dgm:cxn modelId="{10C2FF67-A2E4-468F-8893-23E2805BEA0A}" srcId="{FCE22807-6F22-436A-833F-980D14D68A9C}" destId="{BBD19F3A-2BD6-491E-8A19-1CE4E9361DF8}" srcOrd="2" destOrd="0" parTransId="{00957F94-CC46-4EBB-A6B6-233F18F0D72A}" sibTransId="{0A87AA8F-6BB4-4C72-9024-10637A44432E}"/>
    <dgm:cxn modelId="{9FE6E1E1-E23A-4325-9FCA-7578D6ADB90E}" type="presOf" srcId="{BBD19F3A-2BD6-491E-8A19-1CE4E9361DF8}" destId="{EA15C3A6-205D-4AA9-A7F3-46607B09F54E}" srcOrd="0" destOrd="0" presId="urn:microsoft.com/office/officeart/2005/8/layout/rings+Icon"/>
    <dgm:cxn modelId="{38CF30A6-E9AF-4F64-86E3-F86EA26B0F91}" type="presOf" srcId="{D798A1C2-CB13-4BBE-84A3-984D20899C1F}" destId="{B6E2B455-B7FD-46A0-88AE-04D64BC80B4C}" srcOrd="0" destOrd="0" presId="urn:microsoft.com/office/officeart/2005/8/layout/rings+Icon"/>
    <dgm:cxn modelId="{F40750E7-6404-4AA7-96F3-5FF2789DFA0E}" type="presOf" srcId="{E8742A34-6287-4161-A427-AF5BE2CE8895}" destId="{1D4A07D5-F348-4236-AD29-809067F34B29}" srcOrd="0" destOrd="0" presId="urn:microsoft.com/office/officeart/2005/8/layout/rings+Icon"/>
    <dgm:cxn modelId="{92C454E6-ED69-4CC4-804B-59D4EEBB987A}" srcId="{FCE22807-6F22-436A-833F-980D14D68A9C}" destId="{E8742A34-6287-4161-A427-AF5BE2CE8895}" srcOrd="0" destOrd="0" parTransId="{93CA63D7-D2F0-48F5-80FA-B45DFAFC31E0}" sibTransId="{2F3B9D14-306D-4ACC-ACE7-8900F217E54A}"/>
    <dgm:cxn modelId="{3941E4B4-F186-42EE-A504-4781094EB782}" type="presOf" srcId="{FCE22807-6F22-436A-833F-980D14D68A9C}" destId="{0363BE3D-619B-4608-85E5-D8C621B3DC37}" srcOrd="0" destOrd="0" presId="urn:microsoft.com/office/officeart/2005/8/layout/rings+Icon"/>
    <dgm:cxn modelId="{7D3ACC5D-4121-45D0-8505-BA6A2AB4A84A}" type="presParOf" srcId="{0363BE3D-619B-4608-85E5-D8C621B3DC37}" destId="{1D4A07D5-F348-4236-AD29-809067F34B29}" srcOrd="0" destOrd="0" presId="urn:microsoft.com/office/officeart/2005/8/layout/rings+Icon"/>
    <dgm:cxn modelId="{88B6AECC-628C-4260-BA8D-3ABCE0D4F4D6}" type="presParOf" srcId="{0363BE3D-619B-4608-85E5-D8C621B3DC37}" destId="{B6E2B455-B7FD-46A0-88AE-04D64BC80B4C}" srcOrd="1" destOrd="0" presId="urn:microsoft.com/office/officeart/2005/8/layout/rings+Icon"/>
    <dgm:cxn modelId="{8D840D71-7073-467C-BDA9-29CE42DF273D}" type="presParOf" srcId="{0363BE3D-619B-4608-85E5-D8C621B3DC37}" destId="{EA15C3A6-205D-4AA9-A7F3-46607B09F54E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A07D5-F348-4236-AD29-809067F34B29}">
      <dsp:nvSpPr>
        <dsp:cNvPr id="0" name=""/>
        <dsp:cNvSpPr/>
      </dsp:nvSpPr>
      <dsp:spPr>
        <a:xfrm>
          <a:off x="3108124" y="0"/>
          <a:ext cx="1874234" cy="1874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Theory</a:t>
          </a:r>
          <a:endParaRPr lang="en-US" sz="2400" kern="1200" dirty="0"/>
        </a:p>
      </dsp:txBody>
      <dsp:txXfrm>
        <a:off x="3382599" y="274471"/>
        <a:ext cx="1325284" cy="1325265"/>
      </dsp:txXfrm>
    </dsp:sp>
    <dsp:sp modelId="{B6E2B455-B7FD-46A0-88AE-04D64BC80B4C}">
      <dsp:nvSpPr>
        <dsp:cNvPr id="0" name=""/>
        <dsp:cNvSpPr/>
      </dsp:nvSpPr>
      <dsp:spPr>
        <a:xfrm>
          <a:off x="4072809" y="1249992"/>
          <a:ext cx="1874234" cy="1874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Practice</a:t>
          </a:r>
          <a:endParaRPr lang="en-US" sz="2400" kern="1200" dirty="0"/>
        </a:p>
      </dsp:txBody>
      <dsp:txXfrm>
        <a:off x="4347284" y="1524463"/>
        <a:ext cx="1325284" cy="1325265"/>
      </dsp:txXfrm>
    </dsp:sp>
    <dsp:sp modelId="{EA15C3A6-205D-4AA9-A7F3-46607B09F54E}">
      <dsp:nvSpPr>
        <dsp:cNvPr id="0" name=""/>
        <dsp:cNvSpPr/>
      </dsp:nvSpPr>
      <dsp:spPr>
        <a:xfrm>
          <a:off x="5036353" y="0"/>
          <a:ext cx="1874234" cy="18742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Public sector specific</a:t>
          </a:r>
          <a:endParaRPr lang="en-US" sz="2400" kern="1200" dirty="0"/>
        </a:p>
      </dsp:txBody>
      <dsp:txXfrm>
        <a:off x="5310828" y="274471"/>
        <a:ext cx="1325284" cy="1325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value and impact of  IACOP knowledge products-Bulgaria 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SVILENA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SIMEONOVA</a:t>
            </a:r>
            <a:endParaRPr lang="bg-B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45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HOW  DO WE SPREAD THE PRODUCTS  </a:t>
            </a:r>
            <a:endParaRPr lang="bg-BG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Trainings  and workshops;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Publishing on web based Information system;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70C0"/>
                </a:solidFill>
              </a:rPr>
              <a:t>Discussions and brainstorms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49202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VALUE</a:t>
            </a:r>
            <a:endParaRPr lang="bg-BG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72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</a:rPr>
              <a:t>IMPACT</a:t>
            </a:r>
            <a:endParaRPr lang="bg-BG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A</a:t>
            </a:r>
            <a:r>
              <a:rPr lang="en-GB" dirty="0" smtClean="0">
                <a:solidFill>
                  <a:srgbClr val="0070C0"/>
                </a:solidFill>
              </a:rPr>
              <a:t>mendments of legislation;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Methodology improvement;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070C0"/>
                </a:solidFill>
              </a:rPr>
              <a:t>Training programs;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90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105</TotalTime>
  <Words>48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Corbel</vt:lpstr>
      <vt:lpstr>Wingdings</vt:lpstr>
      <vt:lpstr>Parallax</vt:lpstr>
      <vt:lpstr>The value and impact of  IACOP knowledge products-Bulgaria </vt:lpstr>
      <vt:lpstr>HOW  DO WE SPREAD THE PRODUCTS  </vt:lpstr>
      <vt:lpstr>VALUE</vt:lpstr>
      <vt:lpstr>IMPACT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of the IACOP products of knowledge-Bulgaria</dc:title>
  <dc:creator>Свилена Симеонова</dc:creator>
  <cp:lastModifiedBy>Свилена Симеонова</cp:lastModifiedBy>
  <cp:revision>9</cp:revision>
  <dcterms:created xsi:type="dcterms:W3CDTF">2017-10-17T17:32:33Z</dcterms:created>
  <dcterms:modified xsi:type="dcterms:W3CDTF">2017-10-17T19:17:41Z</dcterms:modified>
</cp:coreProperties>
</file>