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2" r:id="rId4"/>
    <p:sldId id="267" r:id="rId5"/>
    <p:sldId id="268" r:id="rId6"/>
    <p:sldId id="270" r:id="rId7"/>
    <p:sldId id="275" r:id="rId8"/>
    <p:sldId id="278" r:id="rId9"/>
    <p:sldId id="325" r:id="rId10"/>
    <p:sldId id="344" r:id="rId11"/>
    <p:sldId id="346" r:id="rId12"/>
    <p:sldId id="349" r:id="rId13"/>
    <p:sldId id="350" r:id="rId14"/>
    <p:sldId id="352" r:id="rId15"/>
    <p:sldId id="353" r:id="rId16"/>
    <p:sldId id="354" r:id="rId17"/>
    <p:sldId id="358" r:id="rId18"/>
    <p:sldId id="356" r:id="rId19"/>
    <p:sldId id="32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8921" autoAdjust="0"/>
  </p:normalViewPr>
  <p:slideViewPr>
    <p:cSldViewPr>
      <p:cViewPr>
        <p:scale>
          <a:sx n="100" d="100"/>
          <a:sy n="100" d="100"/>
        </p:scale>
        <p:origin x="-194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DFF99-B138-41A4-B223-C4A789F635DD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1AD98-988F-4423-983D-630A0A75D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1AD98-988F-4423-983D-630A0A75DA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79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1AD98-988F-4423-983D-630A0A75DA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60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5867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HEA Grapalat" pitchFamily="50" charset="0"/>
              </a:rPr>
              <a:t/>
            </a:r>
            <a:br>
              <a:rPr lang="en-US" sz="3200" b="1" dirty="0" smtClean="0">
                <a:latin typeface="GHEA Grapalat" pitchFamily="50" charset="0"/>
              </a:rPr>
            </a:br>
            <a:r>
              <a:rPr lang="en-US" sz="3200" b="1" dirty="0" smtClean="0">
                <a:latin typeface="GHEA Grapalat" pitchFamily="50" charset="0"/>
              </a:rPr>
              <a:t>UNIFIED INFORMATION SYSTEM FOR INTERNAL AUDIT </a:t>
            </a:r>
            <a:endParaRPr lang="en-US" sz="3200" b="1" dirty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23554" name="Picture 2" descr="C:\Users\makich.khcheyan\Desktop\PemPal\Resurs_pla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0678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15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24578" name="Picture 2" descr="C:\Users\makich.khcheyan\Desktop\PemPal\Annu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15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kich.khcheyan\Desktop\PemPal\Qnnarkum_Handip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3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makich.khcheyan\Desktop\PemPal\Npata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6" y="0"/>
            <a:ext cx="9107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93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makich.khcheyan\Desktop\PemPal\Ashxatanqayin_Cragir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2" y="7256"/>
            <a:ext cx="9107714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3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akich.khcheyan\Desktop\PemPal\W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60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makich.khcheyan\Desktop\PemPal\Ampop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71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makich.khcheyan\Desktop\PemPal\Hskox_Teruty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622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kich.khcheyan\Desktop\PemPal\Nakhnak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77"/>
            <a:ext cx="9144000" cy="685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68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</a:rPr>
              <a:t>THANK YOU FOR YOUR ATTENTION!</a:t>
            </a:r>
            <a:r>
              <a:rPr lang="en-US" sz="3200" dirty="0">
                <a:latin typeface="GHEA Grapalat" pitchFamily="50" charset="0"/>
              </a:rPr>
              <a:t/>
            </a:r>
            <a:br>
              <a:rPr lang="en-US" sz="3200" dirty="0">
                <a:latin typeface="GHEA Grapalat" pitchFamily="50" charset="0"/>
              </a:rPr>
            </a:br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81600"/>
            <a:ext cx="8229600" cy="1371600"/>
          </a:xfrm>
        </p:spPr>
        <p:txBody>
          <a:bodyPr>
            <a:noAutofit/>
          </a:bodyPr>
          <a:lstStyle/>
          <a:p>
            <a:pPr algn="l"/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Karen Sedrakyan</a:t>
            </a: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itchFamily="50" charset="0"/>
              <a:ea typeface="+mj-ea"/>
              <a:cs typeface="+mj-cs"/>
            </a:endParaRPr>
          </a:p>
          <a:p>
            <a:pPr algn="l"/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Head of Internal Audit 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D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epartment</a:t>
            </a:r>
            <a:endParaRPr lang="en-US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itchFamily="50" charset="0"/>
              <a:ea typeface="+mj-ea"/>
              <a:cs typeface="+mj-cs"/>
            </a:endParaRPr>
          </a:p>
          <a:p>
            <a:pPr algn="l"/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E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mail: 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Karen_Sedrakyan@taxservice.am</a:t>
            </a:r>
            <a:endParaRPr lang="en-US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itchFamily="50" charset="0"/>
              <a:ea typeface="+mj-ea"/>
              <a:cs typeface="+mj-cs"/>
            </a:endParaRPr>
          </a:p>
          <a:p>
            <a:pPr algn="l"/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Tel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. 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+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374-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itchFamily="50" charset="0"/>
                <a:ea typeface="+mj-ea"/>
                <a:cs typeface="+mj-cs"/>
              </a:rPr>
              <a:t>60-544-789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71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HEA Grapalat" pitchFamily="50" charset="0"/>
              </a:rPr>
              <a:t>USERS</a:t>
            </a:r>
            <a:endParaRPr lang="en-US" sz="36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848600" cy="4572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• </a:t>
            </a:r>
            <a:r>
              <a:rPr lang="en-US" dirty="0" smtClean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ead on Internal Audit Division</a:t>
            </a:r>
            <a:endParaRPr lang="ru-RU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• </a:t>
            </a:r>
            <a:r>
              <a:rPr lang="en-US" dirty="0" smtClean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Group Leaders</a:t>
            </a:r>
            <a:endParaRPr lang="ru-RU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• </a:t>
            </a:r>
            <a:r>
              <a:rPr lang="en-US" dirty="0" smtClean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Auditors</a:t>
            </a:r>
            <a:endParaRPr lang="ru-RU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• </a:t>
            </a:r>
            <a:r>
              <a:rPr lang="en-US" dirty="0" smtClean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Entity’s Head</a:t>
            </a:r>
            <a:endParaRPr lang="ru-RU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• </a:t>
            </a:r>
            <a:r>
              <a:rPr lang="en-US" dirty="0" smtClean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Authorized Body </a:t>
            </a:r>
            <a:endParaRPr lang="ru-RU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• </a:t>
            </a:r>
            <a:r>
              <a:rPr lang="en-US" dirty="0" smtClean="0">
                <a:solidFill>
                  <a:schemeClr val="tx1"/>
                </a:solidFill>
                <a:latin typeface="GHEA Grapalat" pitchFamily="50" charset="0"/>
                <a:ea typeface="+mj-ea"/>
                <a:cs typeface="+mj-cs"/>
              </a:rPr>
              <a:t>Administrator</a:t>
            </a:r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61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2050" name="Picture 2" descr="C:\Users\makich.khcheyan\Desktop\PemPal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88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3074" name="Picture 2" descr="C:\Users\makich.khcheyan\Desktop\PemPal\Riski Khmb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" y="28246"/>
            <a:ext cx="9136118" cy="68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59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1" y="26276"/>
            <a:ext cx="9036269" cy="692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630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34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9219" name="Picture 3" descr="C:\Users\makich.khcheyan\Desktop\PemPal\Planav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" y="0"/>
            <a:ext cx="9140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854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1026" name="Picture 2" descr="C:\Users\makich.khcheyan\Desktop\PemPal\Registr_ris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4611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endParaRPr lang="en-US" sz="3200" dirty="0">
              <a:latin typeface="GHEA Grapalat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10242" name="Picture 2" descr="C:\Users\makich.khcheyan\Desktop\PemPal\Strategic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9" y="33338"/>
            <a:ext cx="9114971" cy="68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245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4632</TotalTime>
  <Words>45</Words>
  <Application>Microsoft Office PowerPoint</Application>
  <PresentationFormat>On-screen Show (4:3)</PresentationFormat>
  <Paragraphs>15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UNIFIED INFORMATION SYSTEM FOR INTERNAL AUDIT </vt:lpstr>
      <vt:lpstr>USERS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Artur Sayadyan</dc:creator>
  <cp:lastModifiedBy>user</cp:lastModifiedBy>
  <cp:revision>100</cp:revision>
  <dcterms:created xsi:type="dcterms:W3CDTF">2006-08-16T00:00:00Z</dcterms:created>
  <dcterms:modified xsi:type="dcterms:W3CDTF">2016-03-11T11:21:28Z</dcterms:modified>
</cp:coreProperties>
</file>