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2" r:id="rId4"/>
    <p:sldId id="265" r:id="rId5"/>
    <p:sldId id="257" r:id="rId6"/>
    <p:sldId id="284" r:id="rId7"/>
    <p:sldId id="300" r:id="rId8"/>
    <p:sldId id="301" r:id="rId9"/>
    <p:sldId id="287" r:id="rId10"/>
    <p:sldId id="299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9771" autoAdjust="0"/>
  </p:normalViewPr>
  <p:slideViewPr>
    <p:cSldViewPr>
      <p:cViewPr>
        <p:scale>
          <a:sx n="99" d="100"/>
          <a:sy n="99" d="100"/>
        </p:scale>
        <p:origin x="-1158" y="-4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288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A1131-37AA-4DC8-8B53-638B0B91BF6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22A9C18-6361-42A8-9DDE-293DA923014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доступности</a:t>
          </a:r>
          <a:r>
            <a:rPr lang="ru-RU" sz="2000" dirty="0" smtClean="0"/>
            <a:t> обрабатываемой информации;</a:t>
          </a:r>
          <a:endParaRPr lang="ru-RU" sz="2000" dirty="0"/>
        </a:p>
      </dgm:t>
    </dgm:pt>
    <dgm:pt modelId="{F2517D74-A521-401E-B90C-5E79F5EB75F8}" type="parTrans" cxnId="{CF84FD9F-2B69-4393-88B2-AE2EC1F070FE}">
      <dgm:prSet/>
      <dgm:spPr/>
      <dgm:t>
        <a:bodyPr/>
        <a:lstStyle/>
        <a:p>
          <a:endParaRPr lang="ru-RU"/>
        </a:p>
      </dgm:t>
    </dgm:pt>
    <dgm:pt modelId="{F702CDA3-6D4D-4976-AD5C-AB677FFE5AEF}" type="sibTrans" cxnId="{CF84FD9F-2B69-4393-88B2-AE2EC1F070FE}">
      <dgm:prSet/>
      <dgm:spPr/>
      <dgm:t>
        <a:bodyPr/>
        <a:lstStyle/>
        <a:p>
          <a:endParaRPr lang="ru-RU"/>
        </a:p>
      </dgm:t>
    </dgm:pt>
    <dgm:pt modelId="{4DBCE824-3A35-4E4C-BA1D-71F76DC2E15C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целостности</a:t>
          </a:r>
          <a:r>
            <a:rPr lang="ru-RU" sz="2000" dirty="0" smtClean="0"/>
            <a:t> и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аутентичности</a:t>
          </a:r>
          <a:r>
            <a:rPr lang="ru-RU" sz="2000" dirty="0" smtClean="0"/>
            <a:t> информации;</a:t>
          </a:r>
          <a:endParaRPr lang="ru-RU" sz="2000" dirty="0"/>
        </a:p>
      </dgm:t>
    </dgm:pt>
    <dgm:pt modelId="{B87073B5-2BBC-4EF6-8542-9C4611449A26}" type="parTrans" cxnId="{40E234B9-AA98-401E-BF61-288D40F62767}">
      <dgm:prSet/>
      <dgm:spPr/>
      <dgm:t>
        <a:bodyPr/>
        <a:lstStyle/>
        <a:p>
          <a:endParaRPr lang="ru-RU"/>
        </a:p>
      </dgm:t>
    </dgm:pt>
    <dgm:pt modelId="{C5FB15E7-B3C9-4E99-AEAC-875A1765737F}" type="sibTrans" cxnId="{40E234B9-AA98-401E-BF61-288D40F62767}">
      <dgm:prSet/>
      <dgm:spPr/>
      <dgm:t>
        <a:bodyPr/>
        <a:lstStyle/>
        <a:p>
          <a:endParaRPr lang="ru-RU"/>
        </a:p>
      </dgm:t>
    </dgm:pt>
    <dgm:pt modelId="{E6300B12-8018-4F25-9832-CF0EDA4199F0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конфиденциальности</a:t>
          </a:r>
          <a:r>
            <a:rPr lang="ru-RU" sz="2000" dirty="0" smtClean="0"/>
            <a:t> информации;</a:t>
          </a:r>
          <a:endParaRPr lang="ru-RU" sz="2000" dirty="0"/>
        </a:p>
      </dgm:t>
    </dgm:pt>
    <dgm:pt modelId="{90D8CFF2-6E3E-4FA0-B6FC-8789682CCAC8}" type="parTrans" cxnId="{AEC3AD7E-14F1-4A6F-A1E6-43579268A6BE}">
      <dgm:prSet/>
      <dgm:spPr/>
      <dgm:t>
        <a:bodyPr/>
        <a:lstStyle/>
        <a:p>
          <a:endParaRPr lang="ru-RU"/>
        </a:p>
      </dgm:t>
    </dgm:pt>
    <dgm:pt modelId="{97A89C7C-1F1C-4A80-9734-C3996ADF6E89}" type="sibTrans" cxnId="{AEC3AD7E-14F1-4A6F-A1E6-43579268A6BE}">
      <dgm:prSet/>
      <dgm:spPr/>
      <dgm:t>
        <a:bodyPr/>
        <a:lstStyle/>
        <a:p>
          <a:endParaRPr lang="ru-RU"/>
        </a:p>
      </dgm:t>
    </dgm:pt>
    <dgm:pt modelId="{269FF80A-6BFF-4ED8-9258-3E6D85532615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правового режима</a:t>
          </a:r>
          <a:r>
            <a:rPr lang="ru-RU" sz="2000" dirty="0" smtClean="0"/>
            <a:t> использования информации, активов и информационных ресурсов Министерства;</a:t>
          </a:r>
          <a:endParaRPr lang="ru-RU" sz="2000" dirty="0"/>
        </a:p>
      </dgm:t>
    </dgm:pt>
    <dgm:pt modelId="{C1C6648F-EAE3-4372-B49C-5474285EF2BC}" type="parTrans" cxnId="{28E4EA51-61FD-4A3D-AFED-84DFFF121CC7}">
      <dgm:prSet/>
      <dgm:spPr/>
      <dgm:t>
        <a:bodyPr/>
        <a:lstStyle/>
        <a:p>
          <a:endParaRPr lang="ru-RU"/>
        </a:p>
      </dgm:t>
    </dgm:pt>
    <dgm:pt modelId="{70526214-3BC9-48E4-A5E2-CEB504F87CC3}" type="sibTrans" cxnId="{28E4EA51-61FD-4A3D-AFED-84DFFF121CC7}">
      <dgm:prSet/>
      <dgm:spPr/>
      <dgm:t>
        <a:bodyPr/>
        <a:lstStyle/>
        <a:p>
          <a:endParaRPr lang="ru-RU"/>
        </a:p>
      </dgm:t>
    </dgm:pt>
    <dgm:pt modelId="{2DC15363-2290-4A0B-80F4-47538574215A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штатного режима эксплуатации и правил функционирования </a:t>
          </a:r>
          <a:r>
            <a:rPr lang="ru-RU" sz="2000" dirty="0" smtClean="0"/>
            <a:t>комплексов программно-технических средств, информационных систем и сетей</a:t>
          </a:r>
          <a:endParaRPr lang="ru-RU" sz="2000" dirty="0"/>
        </a:p>
      </dgm:t>
    </dgm:pt>
    <dgm:pt modelId="{EF344291-66BB-4A2E-9EE0-FFA58D5449CE}" type="parTrans" cxnId="{6CEE46FE-FEEF-4106-9C80-2D832939F3CA}">
      <dgm:prSet/>
      <dgm:spPr/>
      <dgm:t>
        <a:bodyPr/>
        <a:lstStyle/>
        <a:p>
          <a:endParaRPr lang="ru-RU"/>
        </a:p>
      </dgm:t>
    </dgm:pt>
    <dgm:pt modelId="{F9E35986-0F39-4968-A6AB-8B3161FA52F7}" type="sibTrans" cxnId="{6CEE46FE-FEEF-4106-9C80-2D832939F3CA}">
      <dgm:prSet/>
      <dgm:spPr/>
      <dgm:t>
        <a:bodyPr/>
        <a:lstStyle/>
        <a:p>
          <a:endParaRPr lang="ru-RU"/>
        </a:p>
      </dgm:t>
    </dgm:pt>
    <dgm:pt modelId="{D080BD9F-6089-4DB7-AE33-1E2AD07A0522}" type="pres">
      <dgm:prSet presAssocID="{4D5A1131-37AA-4DC8-8B53-638B0B91BF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AC960-E810-433D-8BBE-E49C5E8B2F29}" type="pres">
      <dgm:prSet presAssocID="{B22A9C18-6361-42A8-9DDE-293DA923014C}" presName="parentLin" presStyleCnt="0"/>
      <dgm:spPr/>
    </dgm:pt>
    <dgm:pt modelId="{3A801B88-78F5-4E4D-B19C-9C52454FE1AE}" type="pres">
      <dgm:prSet presAssocID="{B22A9C18-6361-42A8-9DDE-293DA923014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589959A-5386-43E5-B397-A6AFE0D9B3B5}" type="pres">
      <dgm:prSet presAssocID="{B22A9C18-6361-42A8-9DDE-293DA923014C}" presName="parentText" presStyleLbl="node1" presStyleIdx="0" presStyleCnt="5" custScaleX="127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661AD-6C71-424B-9CBC-40C85E3269D7}" type="pres">
      <dgm:prSet presAssocID="{B22A9C18-6361-42A8-9DDE-293DA923014C}" presName="negativeSpace" presStyleCnt="0"/>
      <dgm:spPr/>
    </dgm:pt>
    <dgm:pt modelId="{5E33C7AF-3FD2-47A2-951D-563BD7851013}" type="pres">
      <dgm:prSet presAssocID="{B22A9C18-6361-42A8-9DDE-293DA923014C}" presName="childText" presStyleLbl="conFgAcc1" presStyleIdx="0" presStyleCnt="5">
        <dgm:presLayoutVars>
          <dgm:bulletEnabled val="1"/>
        </dgm:presLayoutVars>
      </dgm:prSet>
      <dgm:spPr/>
    </dgm:pt>
    <dgm:pt modelId="{A0417F1F-F8B2-4E7A-9561-4517679DE108}" type="pres">
      <dgm:prSet presAssocID="{F702CDA3-6D4D-4976-AD5C-AB677FFE5AEF}" presName="spaceBetweenRectangles" presStyleCnt="0"/>
      <dgm:spPr/>
    </dgm:pt>
    <dgm:pt modelId="{20990530-43AD-4A88-A513-64FBE60F18B5}" type="pres">
      <dgm:prSet presAssocID="{4DBCE824-3A35-4E4C-BA1D-71F76DC2E15C}" presName="parentLin" presStyleCnt="0"/>
      <dgm:spPr/>
    </dgm:pt>
    <dgm:pt modelId="{48D74021-1474-44E8-B0E3-02CA8C5896C4}" type="pres">
      <dgm:prSet presAssocID="{4DBCE824-3A35-4E4C-BA1D-71F76DC2E15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1BA53B8-94A4-4C51-8632-4AB6525C3359}" type="pres">
      <dgm:prSet presAssocID="{4DBCE824-3A35-4E4C-BA1D-71F76DC2E15C}" presName="parentText" presStyleLbl="node1" presStyleIdx="1" presStyleCnt="5" custScaleX="127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D785B-BDCF-4C71-BEE4-233DF117A297}" type="pres">
      <dgm:prSet presAssocID="{4DBCE824-3A35-4E4C-BA1D-71F76DC2E15C}" presName="negativeSpace" presStyleCnt="0"/>
      <dgm:spPr/>
    </dgm:pt>
    <dgm:pt modelId="{62A709A7-F1BA-4954-96E1-94FAD505949A}" type="pres">
      <dgm:prSet presAssocID="{4DBCE824-3A35-4E4C-BA1D-71F76DC2E15C}" presName="childText" presStyleLbl="conFgAcc1" presStyleIdx="1" presStyleCnt="5">
        <dgm:presLayoutVars>
          <dgm:bulletEnabled val="1"/>
        </dgm:presLayoutVars>
      </dgm:prSet>
      <dgm:spPr/>
    </dgm:pt>
    <dgm:pt modelId="{031869C9-059C-4C16-974A-8A5F1DD88FBF}" type="pres">
      <dgm:prSet presAssocID="{C5FB15E7-B3C9-4E99-AEAC-875A1765737F}" presName="spaceBetweenRectangles" presStyleCnt="0"/>
      <dgm:spPr/>
    </dgm:pt>
    <dgm:pt modelId="{DC255C80-EC88-41B1-8DAB-8DD201BB5647}" type="pres">
      <dgm:prSet presAssocID="{E6300B12-8018-4F25-9832-CF0EDA4199F0}" presName="parentLin" presStyleCnt="0"/>
      <dgm:spPr/>
    </dgm:pt>
    <dgm:pt modelId="{29AA41B6-BE16-4B56-A98B-32276DCE4B71}" type="pres">
      <dgm:prSet presAssocID="{E6300B12-8018-4F25-9832-CF0EDA4199F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09AA3BE-A075-42BB-B29E-41B4F36369DD}" type="pres">
      <dgm:prSet presAssocID="{E6300B12-8018-4F25-9832-CF0EDA4199F0}" presName="parentText" presStyleLbl="node1" presStyleIdx="2" presStyleCnt="5" custScaleX="127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3A450-EFE9-4E20-A42B-79FB67C85A0F}" type="pres">
      <dgm:prSet presAssocID="{E6300B12-8018-4F25-9832-CF0EDA4199F0}" presName="negativeSpace" presStyleCnt="0"/>
      <dgm:spPr/>
    </dgm:pt>
    <dgm:pt modelId="{4F3B2246-E4D3-47AF-AD11-EA1FDDFD6A3F}" type="pres">
      <dgm:prSet presAssocID="{E6300B12-8018-4F25-9832-CF0EDA4199F0}" presName="childText" presStyleLbl="conFgAcc1" presStyleIdx="2" presStyleCnt="5">
        <dgm:presLayoutVars>
          <dgm:bulletEnabled val="1"/>
        </dgm:presLayoutVars>
      </dgm:prSet>
      <dgm:spPr/>
    </dgm:pt>
    <dgm:pt modelId="{A6AE2D2E-B409-40CD-8131-8E893A27C50C}" type="pres">
      <dgm:prSet presAssocID="{97A89C7C-1F1C-4A80-9734-C3996ADF6E89}" presName="spaceBetweenRectangles" presStyleCnt="0"/>
      <dgm:spPr/>
    </dgm:pt>
    <dgm:pt modelId="{53DD6652-7B1C-4F98-8BF5-B1DC8C64EB50}" type="pres">
      <dgm:prSet presAssocID="{269FF80A-6BFF-4ED8-9258-3E6D85532615}" presName="parentLin" presStyleCnt="0"/>
      <dgm:spPr/>
    </dgm:pt>
    <dgm:pt modelId="{96FB402F-E9F0-4F7E-985F-E0F94BF115C9}" type="pres">
      <dgm:prSet presAssocID="{269FF80A-6BFF-4ED8-9258-3E6D8553261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F259EC3-3F35-4571-AA8C-04B1FE967821}" type="pres">
      <dgm:prSet presAssocID="{269FF80A-6BFF-4ED8-9258-3E6D85532615}" presName="parentText" presStyleLbl="node1" presStyleIdx="3" presStyleCnt="5" custScaleX="127611" custScaleY="1295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5D8F2-25D2-4366-A276-1DD86A2FE66F}" type="pres">
      <dgm:prSet presAssocID="{269FF80A-6BFF-4ED8-9258-3E6D85532615}" presName="negativeSpace" presStyleCnt="0"/>
      <dgm:spPr/>
    </dgm:pt>
    <dgm:pt modelId="{91637433-8388-4CA7-B0AC-C5ABB9101EDF}" type="pres">
      <dgm:prSet presAssocID="{269FF80A-6BFF-4ED8-9258-3E6D85532615}" presName="childText" presStyleLbl="conFgAcc1" presStyleIdx="3" presStyleCnt="5">
        <dgm:presLayoutVars>
          <dgm:bulletEnabled val="1"/>
        </dgm:presLayoutVars>
      </dgm:prSet>
      <dgm:spPr/>
    </dgm:pt>
    <dgm:pt modelId="{8BB56183-41FC-4211-B9B8-9D31C7553477}" type="pres">
      <dgm:prSet presAssocID="{70526214-3BC9-48E4-A5E2-CEB504F87CC3}" presName="spaceBetweenRectangles" presStyleCnt="0"/>
      <dgm:spPr/>
    </dgm:pt>
    <dgm:pt modelId="{9E495DC5-F35C-4CE4-92F4-9A38767AE2B6}" type="pres">
      <dgm:prSet presAssocID="{2DC15363-2290-4A0B-80F4-47538574215A}" presName="parentLin" presStyleCnt="0"/>
      <dgm:spPr/>
    </dgm:pt>
    <dgm:pt modelId="{B70737A1-E22E-45D3-A06F-55A3BFD8EE8B}" type="pres">
      <dgm:prSet presAssocID="{2DC15363-2290-4A0B-80F4-47538574215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B202288-759A-462E-8DC5-A7853AF13FE5}" type="pres">
      <dgm:prSet presAssocID="{2DC15363-2290-4A0B-80F4-47538574215A}" presName="parentText" presStyleLbl="node1" presStyleIdx="4" presStyleCnt="5" custScaleX="127611" custScaleY="183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F047B-F466-461A-82D1-1489F6FDDB1D}" type="pres">
      <dgm:prSet presAssocID="{2DC15363-2290-4A0B-80F4-47538574215A}" presName="negativeSpace" presStyleCnt="0"/>
      <dgm:spPr/>
    </dgm:pt>
    <dgm:pt modelId="{172FCB9C-7C95-4EAB-A52B-5BB2F2789A8A}" type="pres">
      <dgm:prSet presAssocID="{2DC15363-2290-4A0B-80F4-47538574215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05F9BD3-275D-4790-A879-7C5AE266F3BF}" type="presOf" srcId="{4DBCE824-3A35-4E4C-BA1D-71F76DC2E15C}" destId="{81BA53B8-94A4-4C51-8632-4AB6525C3359}" srcOrd="1" destOrd="0" presId="urn:microsoft.com/office/officeart/2005/8/layout/list1"/>
    <dgm:cxn modelId="{3082F354-0E4B-4146-84C9-733B78E8D732}" type="presOf" srcId="{269FF80A-6BFF-4ED8-9258-3E6D85532615}" destId="{CF259EC3-3F35-4571-AA8C-04B1FE967821}" srcOrd="1" destOrd="0" presId="urn:microsoft.com/office/officeart/2005/8/layout/list1"/>
    <dgm:cxn modelId="{CF84FD9F-2B69-4393-88B2-AE2EC1F070FE}" srcId="{4D5A1131-37AA-4DC8-8B53-638B0B91BF63}" destId="{B22A9C18-6361-42A8-9DDE-293DA923014C}" srcOrd="0" destOrd="0" parTransId="{F2517D74-A521-401E-B90C-5E79F5EB75F8}" sibTransId="{F702CDA3-6D4D-4976-AD5C-AB677FFE5AEF}"/>
    <dgm:cxn modelId="{28E4EA51-61FD-4A3D-AFED-84DFFF121CC7}" srcId="{4D5A1131-37AA-4DC8-8B53-638B0B91BF63}" destId="{269FF80A-6BFF-4ED8-9258-3E6D85532615}" srcOrd="3" destOrd="0" parTransId="{C1C6648F-EAE3-4372-B49C-5474285EF2BC}" sibTransId="{70526214-3BC9-48E4-A5E2-CEB504F87CC3}"/>
    <dgm:cxn modelId="{564A345D-8091-4725-8E0D-264CD1380A38}" type="presOf" srcId="{B22A9C18-6361-42A8-9DDE-293DA923014C}" destId="{3A801B88-78F5-4E4D-B19C-9C52454FE1AE}" srcOrd="0" destOrd="0" presId="urn:microsoft.com/office/officeart/2005/8/layout/list1"/>
    <dgm:cxn modelId="{6CEE46FE-FEEF-4106-9C80-2D832939F3CA}" srcId="{4D5A1131-37AA-4DC8-8B53-638B0B91BF63}" destId="{2DC15363-2290-4A0B-80F4-47538574215A}" srcOrd="4" destOrd="0" parTransId="{EF344291-66BB-4A2E-9EE0-FFA58D5449CE}" sibTransId="{F9E35986-0F39-4968-A6AB-8B3161FA52F7}"/>
    <dgm:cxn modelId="{0F61304A-C27D-4856-AAB3-9A9F7840FAEA}" type="presOf" srcId="{269FF80A-6BFF-4ED8-9258-3E6D85532615}" destId="{96FB402F-E9F0-4F7E-985F-E0F94BF115C9}" srcOrd="0" destOrd="0" presId="urn:microsoft.com/office/officeart/2005/8/layout/list1"/>
    <dgm:cxn modelId="{32FA405F-4849-4232-88D9-0A350226628F}" type="presOf" srcId="{2DC15363-2290-4A0B-80F4-47538574215A}" destId="{B70737A1-E22E-45D3-A06F-55A3BFD8EE8B}" srcOrd="0" destOrd="0" presId="urn:microsoft.com/office/officeart/2005/8/layout/list1"/>
    <dgm:cxn modelId="{A4DAA754-8D61-4B05-8BEB-D6714385333D}" type="presOf" srcId="{B22A9C18-6361-42A8-9DDE-293DA923014C}" destId="{4589959A-5386-43E5-B397-A6AFE0D9B3B5}" srcOrd="1" destOrd="0" presId="urn:microsoft.com/office/officeart/2005/8/layout/list1"/>
    <dgm:cxn modelId="{14F56B5A-F6A5-4518-969D-70F584FA8A61}" type="presOf" srcId="{E6300B12-8018-4F25-9832-CF0EDA4199F0}" destId="{29AA41B6-BE16-4B56-A98B-32276DCE4B71}" srcOrd="0" destOrd="0" presId="urn:microsoft.com/office/officeart/2005/8/layout/list1"/>
    <dgm:cxn modelId="{63F4127A-00E7-4326-B0EA-674AA2B7E926}" type="presOf" srcId="{4D5A1131-37AA-4DC8-8B53-638B0B91BF63}" destId="{D080BD9F-6089-4DB7-AE33-1E2AD07A0522}" srcOrd="0" destOrd="0" presId="urn:microsoft.com/office/officeart/2005/8/layout/list1"/>
    <dgm:cxn modelId="{1EE3352E-76B9-4DC7-A7AF-3C44B0875B60}" type="presOf" srcId="{2DC15363-2290-4A0B-80F4-47538574215A}" destId="{7B202288-759A-462E-8DC5-A7853AF13FE5}" srcOrd="1" destOrd="0" presId="urn:microsoft.com/office/officeart/2005/8/layout/list1"/>
    <dgm:cxn modelId="{0469DD5D-8959-43D8-AFC1-7D8C7667DEF6}" type="presOf" srcId="{4DBCE824-3A35-4E4C-BA1D-71F76DC2E15C}" destId="{48D74021-1474-44E8-B0E3-02CA8C5896C4}" srcOrd="0" destOrd="0" presId="urn:microsoft.com/office/officeart/2005/8/layout/list1"/>
    <dgm:cxn modelId="{40E234B9-AA98-401E-BF61-288D40F62767}" srcId="{4D5A1131-37AA-4DC8-8B53-638B0B91BF63}" destId="{4DBCE824-3A35-4E4C-BA1D-71F76DC2E15C}" srcOrd="1" destOrd="0" parTransId="{B87073B5-2BBC-4EF6-8542-9C4611449A26}" sibTransId="{C5FB15E7-B3C9-4E99-AEAC-875A1765737F}"/>
    <dgm:cxn modelId="{AEC3AD7E-14F1-4A6F-A1E6-43579268A6BE}" srcId="{4D5A1131-37AA-4DC8-8B53-638B0B91BF63}" destId="{E6300B12-8018-4F25-9832-CF0EDA4199F0}" srcOrd="2" destOrd="0" parTransId="{90D8CFF2-6E3E-4FA0-B6FC-8789682CCAC8}" sibTransId="{97A89C7C-1F1C-4A80-9734-C3996ADF6E89}"/>
    <dgm:cxn modelId="{F91519B2-A352-4435-BD68-ED1A82CBA039}" type="presOf" srcId="{E6300B12-8018-4F25-9832-CF0EDA4199F0}" destId="{D09AA3BE-A075-42BB-B29E-41B4F36369DD}" srcOrd="1" destOrd="0" presId="urn:microsoft.com/office/officeart/2005/8/layout/list1"/>
    <dgm:cxn modelId="{1A3B24E6-C4DD-4EC3-8A37-F01C6082E792}" type="presParOf" srcId="{D080BD9F-6089-4DB7-AE33-1E2AD07A0522}" destId="{F22AC960-E810-433D-8BBE-E49C5E8B2F29}" srcOrd="0" destOrd="0" presId="urn:microsoft.com/office/officeart/2005/8/layout/list1"/>
    <dgm:cxn modelId="{E09A4F37-AA26-4DE9-B3FA-159A10823CF9}" type="presParOf" srcId="{F22AC960-E810-433D-8BBE-E49C5E8B2F29}" destId="{3A801B88-78F5-4E4D-B19C-9C52454FE1AE}" srcOrd="0" destOrd="0" presId="urn:microsoft.com/office/officeart/2005/8/layout/list1"/>
    <dgm:cxn modelId="{D37995E3-16CC-46BF-B3CA-F7CC11F7FC80}" type="presParOf" srcId="{F22AC960-E810-433D-8BBE-E49C5E8B2F29}" destId="{4589959A-5386-43E5-B397-A6AFE0D9B3B5}" srcOrd="1" destOrd="0" presId="urn:microsoft.com/office/officeart/2005/8/layout/list1"/>
    <dgm:cxn modelId="{FF85024E-FAEF-4A8B-9F5D-F1B73808A935}" type="presParOf" srcId="{D080BD9F-6089-4DB7-AE33-1E2AD07A0522}" destId="{85D661AD-6C71-424B-9CBC-40C85E3269D7}" srcOrd="1" destOrd="0" presId="urn:microsoft.com/office/officeart/2005/8/layout/list1"/>
    <dgm:cxn modelId="{E8FE84BC-036C-4EA6-9A72-9DD687AB069F}" type="presParOf" srcId="{D080BD9F-6089-4DB7-AE33-1E2AD07A0522}" destId="{5E33C7AF-3FD2-47A2-951D-563BD7851013}" srcOrd="2" destOrd="0" presId="urn:microsoft.com/office/officeart/2005/8/layout/list1"/>
    <dgm:cxn modelId="{D797B1C8-1D03-46AE-88B9-49AA770FDB34}" type="presParOf" srcId="{D080BD9F-6089-4DB7-AE33-1E2AD07A0522}" destId="{A0417F1F-F8B2-4E7A-9561-4517679DE108}" srcOrd="3" destOrd="0" presId="urn:microsoft.com/office/officeart/2005/8/layout/list1"/>
    <dgm:cxn modelId="{10D772BE-3812-4BFA-8C76-33407F4A53F5}" type="presParOf" srcId="{D080BD9F-6089-4DB7-AE33-1E2AD07A0522}" destId="{20990530-43AD-4A88-A513-64FBE60F18B5}" srcOrd="4" destOrd="0" presId="urn:microsoft.com/office/officeart/2005/8/layout/list1"/>
    <dgm:cxn modelId="{D7E5F423-71FF-45D5-A20F-96C0B30DB815}" type="presParOf" srcId="{20990530-43AD-4A88-A513-64FBE60F18B5}" destId="{48D74021-1474-44E8-B0E3-02CA8C5896C4}" srcOrd="0" destOrd="0" presId="urn:microsoft.com/office/officeart/2005/8/layout/list1"/>
    <dgm:cxn modelId="{621E4E58-865D-43CD-9B09-55FFD6977066}" type="presParOf" srcId="{20990530-43AD-4A88-A513-64FBE60F18B5}" destId="{81BA53B8-94A4-4C51-8632-4AB6525C3359}" srcOrd="1" destOrd="0" presId="urn:microsoft.com/office/officeart/2005/8/layout/list1"/>
    <dgm:cxn modelId="{321D25D4-A66F-46DA-BD72-0F6828E72AF0}" type="presParOf" srcId="{D080BD9F-6089-4DB7-AE33-1E2AD07A0522}" destId="{B89D785B-BDCF-4C71-BEE4-233DF117A297}" srcOrd="5" destOrd="0" presId="urn:microsoft.com/office/officeart/2005/8/layout/list1"/>
    <dgm:cxn modelId="{8A06E9C3-53CA-4707-A507-F3361E2D7029}" type="presParOf" srcId="{D080BD9F-6089-4DB7-AE33-1E2AD07A0522}" destId="{62A709A7-F1BA-4954-96E1-94FAD505949A}" srcOrd="6" destOrd="0" presId="urn:microsoft.com/office/officeart/2005/8/layout/list1"/>
    <dgm:cxn modelId="{9AE5C3E3-EB18-4330-9150-42C1CD24BF35}" type="presParOf" srcId="{D080BD9F-6089-4DB7-AE33-1E2AD07A0522}" destId="{031869C9-059C-4C16-974A-8A5F1DD88FBF}" srcOrd="7" destOrd="0" presId="urn:microsoft.com/office/officeart/2005/8/layout/list1"/>
    <dgm:cxn modelId="{FD3C366F-B070-498E-89E4-E6ED62B35BC0}" type="presParOf" srcId="{D080BD9F-6089-4DB7-AE33-1E2AD07A0522}" destId="{DC255C80-EC88-41B1-8DAB-8DD201BB5647}" srcOrd="8" destOrd="0" presId="urn:microsoft.com/office/officeart/2005/8/layout/list1"/>
    <dgm:cxn modelId="{D8A9FD42-0424-4DC0-97FE-4E4B86136273}" type="presParOf" srcId="{DC255C80-EC88-41B1-8DAB-8DD201BB5647}" destId="{29AA41B6-BE16-4B56-A98B-32276DCE4B71}" srcOrd="0" destOrd="0" presId="urn:microsoft.com/office/officeart/2005/8/layout/list1"/>
    <dgm:cxn modelId="{F3844613-8F77-443C-9EF0-8E5E0CF9B2EC}" type="presParOf" srcId="{DC255C80-EC88-41B1-8DAB-8DD201BB5647}" destId="{D09AA3BE-A075-42BB-B29E-41B4F36369DD}" srcOrd="1" destOrd="0" presId="urn:microsoft.com/office/officeart/2005/8/layout/list1"/>
    <dgm:cxn modelId="{755054FC-AA17-48BE-87D7-00520F8A22C9}" type="presParOf" srcId="{D080BD9F-6089-4DB7-AE33-1E2AD07A0522}" destId="{B253A450-EFE9-4E20-A42B-79FB67C85A0F}" srcOrd="9" destOrd="0" presId="urn:microsoft.com/office/officeart/2005/8/layout/list1"/>
    <dgm:cxn modelId="{0D6F6B96-C1A9-4606-8A7D-C127177785B2}" type="presParOf" srcId="{D080BD9F-6089-4DB7-AE33-1E2AD07A0522}" destId="{4F3B2246-E4D3-47AF-AD11-EA1FDDFD6A3F}" srcOrd="10" destOrd="0" presId="urn:microsoft.com/office/officeart/2005/8/layout/list1"/>
    <dgm:cxn modelId="{90567455-6B7E-4239-AED2-4E71C0BFD029}" type="presParOf" srcId="{D080BD9F-6089-4DB7-AE33-1E2AD07A0522}" destId="{A6AE2D2E-B409-40CD-8131-8E893A27C50C}" srcOrd="11" destOrd="0" presId="urn:microsoft.com/office/officeart/2005/8/layout/list1"/>
    <dgm:cxn modelId="{B6E31D49-3EED-47DB-AE18-FEB662194B1D}" type="presParOf" srcId="{D080BD9F-6089-4DB7-AE33-1E2AD07A0522}" destId="{53DD6652-7B1C-4F98-8BF5-B1DC8C64EB50}" srcOrd="12" destOrd="0" presId="urn:microsoft.com/office/officeart/2005/8/layout/list1"/>
    <dgm:cxn modelId="{339AA4F1-3A4F-46BA-BF8F-E9D2F42037C5}" type="presParOf" srcId="{53DD6652-7B1C-4F98-8BF5-B1DC8C64EB50}" destId="{96FB402F-E9F0-4F7E-985F-E0F94BF115C9}" srcOrd="0" destOrd="0" presId="urn:microsoft.com/office/officeart/2005/8/layout/list1"/>
    <dgm:cxn modelId="{039741DD-5D95-484D-BB4D-029E325C5AF5}" type="presParOf" srcId="{53DD6652-7B1C-4F98-8BF5-B1DC8C64EB50}" destId="{CF259EC3-3F35-4571-AA8C-04B1FE967821}" srcOrd="1" destOrd="0" presId="urn:microsoft.com/office/officeart/2005/8/layout/list1"/>
    <dgm:cxn modelId="{4FD2053A-62D5-4E4F-994B-B66E89135042}" type="presParOf" srcId="{D080BD9F-6089-4DB7-AE33-1E2AD07A0522}" destId="{05A5D8F2-25D2-4366-A276-1DD86A2FE66F}" srcOrd="13" destOrd="0" presId="urn:microsoft.com/office/officeart/2005/8/layout/list1"/>
    <dgm:cxn modelId="{257B74EC-FCE4-4608-B08F-0EDAA7F49C26}" type="presParOf" srcId="{D080BD9F-6089-4DB7-AE33-1E2AD07A0522}" destId="{91637433-8388-4CA7-B0AC-C5ABB9101EDF}" srcOrd="14" destOrd="0" presId="urn:microsoft.com/office/officeart/2005/8/layout/list1"/>
    <dgm:cxn modelId="{4C266DD2-42B1-4CAB-A23E-F6C34AE0BA7E}" type="presParOf" srcId="{D080BD9F-6089-4DB7-AE33-1E2AD07A0522}" destId="{8BB56183-41FC-4211-B9B8-9D31C7553477}" srcOrd="15" destOrd="0" presId="urn:microsoft.com/office/officeart/2005/8/layout/list1"/>
    <dgm:cxn modelId="{053EA7B9-F32A-4261-89C4-A2DC403DA25A}" type="presParOf" srcId="{D080BD9F-6089-4DB7-AE33-1E2AD07A0522}" destId="{9E495DC5-F35C-4CE4-92F4-9A38767AE2B6}" srcOrd="16" destOrd="0" presId="urn:microsoft.com/office/officeart/2005/8/layout/list1"/>
    <dgm:cxn modelId="{83A7E4E5-D275-4D43-9A26-0B3FA0A9559E}" type="presParOf" srcId="{9E495DC5-F35C-4CE4-92F4-9A38767AE2B6}" destId="{B70737A1-E22E-45D3-A06F-55A3BFD8EE8B}" srcOrd="0" destOrd="0" presId="urn:microsoft.com/office/officeart/2005/8/layout/list1"/>
    <dgm:cxn modelId="{BCDC290D-E50D-49E1-8FBC-C2FC99BD96A8}" type="presParOf" srcId="{9E495DC5-F35C-4CE4-92F4-9A38767AE2B6}" destId="{7B202288-759A-462E-8DC5-A7853AF13FE5}" srcOrd="1" destOrd="0" presId="urn:microsoft.com/office/officeart/2005/8/layout/list1"/>
    <dgm:cxn modelId="{8E4D5A0A-4D87-4177-A09E-3EC6C716269F}" type="presParOf" srcId="{D080BD9F-6089-4DB7-AE33-1E2AD07A0522}" destId="{C08F047B-F466-461A-82D1-1489F6FDDB1D}" srcOrd="17" destOrd="0" presId="urn:microsoft.com/office/officeart/2005/8/layout/list1"/>
    <dgm:cxn modelId="{24B93398-2C68-4EF3-B611-724A7DA63C25}" type="presParOf" srcId="{D080BD9F-6089-4DB7-AE33-1E2AD07A0522}" destId="{172FCB9C-7C95-4EAB-A52B-5BB2F2789A8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9C446-7695-4191-9079-C4D367E3D18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F3B2C95-D2F8-4F48-B633-913E143B5B92}">
      <dgm:prSet phldrT="[Текст]" custT="1"/>
      <dgm:spPr/>
      <dgm:t>
        <a:bodyPr/>
        <a:lstStyle/>
        <a:p>
          <a:pPr algn="l"/>
          <a:r>
            <a:rPr lang="ru-RU" sz="2000" dirty="0" smtClean="0"/>
            <a:t>предотвращение или снижение риска несанкционированного использования  информации;</a:t>
          </a:r>
          <a:endParaRPr lang="ru-RU" sz="2000" dirty="0"/>
        </a:p>
      </dgm:t>
    </dgm:pt>
    <dgm:pt modelId="{DBCF35E5-0AEC-4C32-80E0-AA8217737C41}" type="parTrans" cxnId="{68330B27-CC7A-4FB8-8CCB-CCEC5550FA6E}">
      <dgm:prSet/>
      <dgm:spPr/>
      <dgm:t>
        <a:bodyPr/>
        <a:lstStyle/>
        <a:p>
          <a:endParaRPr lang="ru-RU"/>
        </a:p>
      </dgm:t>
    </dgm:pt>
    <dgm:pt modelId="{6C4B0666-553F-46D4-BB39-8567A19A6F97}" type="sibTrans" cxnId="{68330B27-CC7A-4FB8-8CCB-CCEC5550FA6E}">
      <dgm:prSet/>
      <dgm:spPr/>
      <dgm:t>
        <a:bodyPr/>
        <a:lstStyle/>
        <a:p>
          <a:endParaRPr lang="ru-RU"/>
        </a:p>
      </dgm:t>
    </dgm:pt>
    <dgm:pt modelId="{767E6262-C2C9-420A-A3D1-CDAEEF3C260E}">
      <dgm:prSet custT="1"/>
      <dgm:spPr/>
      <dgm:t>
        <a:bodyPr/>
        <a:lstStyle/>
        <a:p>
          <a:pPr algn="l"/>
          <a:r>
            <a:rPr lang="ru-RU" sz="2000" dirty="0" smtClean="0"/>
            <a:t>предотвращение или снижение риска несанкционированной модификации защищаемой информации;</a:t>
          </a:r>
          <a:endParaRPr lang="ru-RU" sz="2000" dirty="0"/>
        </a:p>
      </dgm:t>
    </dgm:pt>
    <dgm:pt modelId="{2C98DD0D-9640-4157-A9EB-D6CF48DC9842}" type="parTrans" cxnId="{ACD0C3CA-0408-4D3D-887E-655748E9B1A8}">
      <dgm:prSet/>
      <dgm:spPr/>
      <dgm:t>
        <a:bodyPr/>
        <a:lstStyle/>
        <a:p>
          <a:endParaRPr lang="ru-RU"/>
        </a:p>
      </dgm:t>
    </dgm:pt>
    <dgm:pt modelId="{40DC6F59-8FB1-41FC-BAFE-F784454C5499}" type="sibTrans" cxnId="{ACD0C3CA-0408-4D3D-887E-655748E9B1A8}">
      <dgm:prSet/>
      <dgm:spPr/>
      <dgm:t>
        <a:bodyPr/>
        <a:lstStyle/>
        <a:p>
          <a:endParaRPr lang="ru-RU"/>
        </a:p>
      </dgm:t>
    </dgm:pt>
    <dgm:pt modelId="{DB2967C5-7A42-4D81-B998-EA21473EF7ED}">
      <dgm:prSet custT="1"/>
      <dgm:spPr/>
      <dgm:t>
        <a:bodyPr/>
        <a:lstStyle/>
        <a:p>
          <a:pPr algn="l"/>
          <a:r>
            <a:rPr lang="ru-RU" sz="2000" dirty="0" smtClean="0"/>
            <a:t>обеспечение эффективной разработки, эксплуатации и управления информационными системами, активами и ресурсами, программно-техническими и телекоммуникационными средствами Министерства</a:t>
          </a:r>
          <a:endParaRPr lang="ru-RU" sz="2000" dirty="0"/>
        </a:p>
      </dgm:t>
    </dgm:pt>
    <dgm:pt modelId="{9169F189-203E-4F9A-A16F-01706DF8C818}" type="parTrans" cxnId="{FBCA5AD8-E431-433B-81A2-214285B3E44C}">
      <dgm:prSet/>
      <dgm:spPr/>
      <dgm:t>
        <a:bodyPr/>
        <a:lstStyle/>
        <a:p>
          <a:endParaRPr lang="ru-RU"/>
        </a:p>
      </dgm:t>
    </dgm:pt>
    <dgm:pt modelId="{B99EA12A-33B1-45B8-A3D2-FECDE23DDFF8}" type="sibTrans" cxnId="{FBCA5AD8-E431-433B-81A2-214285B3E44C}">
      <dgm:prSet/>
      <dgm:spPr/>
      <dgm:t>
        <a:bodyPr/>
        <a:lstStyle/>
        <a:p>
          <a:endParaRPr lang="ru-RU"/>
        </a:p>
      </dgm:t>
    </dgm:pt>
    <dgm:pt modelId="{15AC9E6E-05F9-4A14-A618-19782E47C48B}">
      <dgm:prSet custT="1"/>
      <dgm:spPr/>
      <dgm:t>
        <a:bodyPr/>
        <a:lstStyle/>
        <a:p>
          <a:pPr algn="l"/>
          <a:r>
            <a:rPr lang="ru-RU" sz="2000" dirty="0" smtClean="0"/>
            <a:t>построение системы информационной безопасности Министерства, регламентирующей, реализующей и контролирующей меры по обеспечению защиты информации.</a:t>
          </a:r>
          <a:endParaRPr lang="ru-RU" sz="2000" dirty="0"/>
        </a:p>
      </dgm:t>
    </dgm:pt>
    <dgm:pt modelId="{CE0C9109-2D4E-4463-A45B-FAFFB41B531D}" type="parTrans" cxnId="{7B9A0C80-3390-44AA-A6EA-B9A62814DA2C}">
      <dgm:prSet/>
      <dgm:spPr/>
      <dgm:t>
        <a:bodyPr/>
        <a:lstStyle/>
        <a:p>
          <a:endParaRPr lang="ru-RU"/>
        </a:p>
      </dgm:t>
    </dgm:pt>
    <dgm:pt modelId="{E38A5BD0-7715-45F4-AF7A-FE8B80373B8A}" type="sibTrans" cxnId="{7B9A0C80-3390-44AA-A6EA-B9A62814DA2C}">
      <dgm:prSet/>
      <dgm:spPr/>
      <dgm:t>
        <a:bodyPr/>
        <a:lstStyle/>
        <a:p>
          <a:endParaRPr lang="ru-RU"/>
        </a:p>
      </dgm:t>
    </dgm:pt>
    <dgm:pt modelId="{0C5A15ED-DC3F-4A86-9201-9215A3FA94A3}" type="pres">
      <dgm:prSet presAssocID="{57F9C446-7695-4191-9079-C4D367E3D1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167B3-592F-43A2-8326-CA061A189F52}" type="pres">
      <dgm:prSet presAssocID="{6F3B2C95-D2F8-4F48-B633-913E143B5B92}" presName="parentLin" presStyleCnt="0"/>
      <dgm:spPr/>
    </dgm:pt>
    <dgm:pt modelId="{1CD03EBC-649B-47ED-A990-A63FC81CD90A}" type="pres">
      <dgm:prSet presAssocID="{6F3B2C95-D2F8-4F48-B633-913E143B5B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145222-4277-4DB8-AC9D-5274AFF2BC5E}" type="pres">
      <dgm:prSet presAssocID="{6F3B2C95-D2F8-4F48-B633-913E143B5B92}" presName="parentText" presStyleLbl="node1" presStyleIdx="0" presStyleCnt="4" custScaleX="127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C9375-7292-4C27-B0C5-0C1A895A5D6A}" type="pres">
      <dgm:prSet presAssocID="{6F3B2C95-D2F8-4F48-B633-913E143B5B92}" presName="negativeSpace" presStyleCnt="0"/>
      <dgm:spPr/>
    </dgm:pt>
    <dgm:pt modelId="{D513AA85-4CC7-49E3-937F-ED0AE1A3A0BE}" type="pres">
      <dgm:prSet presAssocID="{6F3B2C95-D2F8-4F48-B633-913E143B5B92}" presName="childText" presStyleLbl="conFgAcc1" presStyleIdx="0" presStyleCnt="4">
        <dgm:presLayoutVars>
          <dgm:bulletEnabled val="1"/>
        </dgm:presLayoutVars>
      </dgm:prSet>
      <dgm:spPr/>
    </dgm:pt>
    <dgm:pt modelId="{AE8AA8BA-A4B1-4CF4-9C89-C865B3A7A022}" type="pres">
      <dgm:prSet presAssocID="{6C4B0666-553F-46D4-BB39-8567A19A6F97}" presName="spaceBetweenRectangles" presStyleCnt="0"/>
      <dgm:spPr/>
    </dgm:pt>
    <dgm:pt modelId="{4C42A100-FC18-446B-9F9E-97D12F66A248}" type="pres">
      <dgm:prSet presAssocID="{767E6262-C2C9-420A-A3D1-CDAEEF3C260E}" presName="parentLin" presStyleCnt="0"/>
      <dgm:spPr/>
    </dgm:pt>
    <dgm:pt modelId="{F87B9D65-8F35-42D6-AB09-4D7A44FDAA76}" type="pres">
      <dgm:prSet presAssocID="{767E6262-C2C9-420A-A3D1-CDAEEF3C260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B912FDA-AB54-4949-845F-971782150B60}" type="pres">
      <dgm:prSet presAssocID="{767E6262-C2C9-420A-A3D1-CDAEEF3C260E}" presName="parentText" presStyleLbl="node1" presStyleIdx="1" presStyleCnt="4" custScaleX="127649" custScaleY="968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35552-1596-42CE-909E-47F8599F606D}" type="pres">
      <dgm:prSet presAssocID="{767E6262-C2C9-420A-A3D1-CDAEEF3C260E}" presName="negativeSpace" presStyleCnt="0"/>
      <dgm:spPr/>
    </dgm:pt>
    <dgm:pt modelId="{4996E566-C27E-45BB-A814-A6970FA14DA3}" type="pres">
      <dgm:prSet presAssocID="{767E6262-C2C9-420A-A3D1-CDAEEF3C260E}" presName="childText" presStyleLbl="conFgAcc1" presStyleIdx="1" presStyleCnt="4" custLinFactY="-5838" custLinFactNeighborY="-100000">
        <dgm:presLayoutVars>
          <dgm:bulletEnabled val="1"/>
        </dgm:presLayoutVars>
      </dgm:prSet>
      <dgm:spPr/>
    </dgm:pt>
    <dgm:pt modelId="{081033EB-6C87-4641-807A-87B2CB621C9E}" type="pres">
      <dgm:prSet presAssocID="{40DC6F59-8FB1-41FC-BAFE-F784454C5499}" presName="spaceBetweenRectangles" presStyleCnt="0"/>
      <dgm:spPr/>
    </dgm:pt>
    <dgm:pt modelId="{3697C591-D1E1-4F05-9A1F-AE33602B6D15}" type="pres">
      <dgm:prSet presAssocID="{DB2967C5-7A42-4D81-B998-EA21473EF7ED}" presName="parentLin" presStyleCnt="0"/>
      <dgm:spPr/>
    </dgm:pt>
    <dgm:pt modelId="{762585C6-1D57-4961-8DFE-73E98505FD58}" type="pres">
      <dgm:prSet presAssocID="{DB2967C5-7A42-4D81-B998-EA21473EF7E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99A46D0-43DF-4C71-BEDB-71441FCEC371}" type="pres">
      <dgm:prSet presAssocID="{DB2967C5-7A42-4D81-B998-EA21473EF7ED}" presName="parentText" presStyleLbl="node1" presStyleIdx="2" presStyleCnt="4" custScaleX="127649" custScaleY="210477" custLinFactNeighborX="-3226" custLinFactNeighborY="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2DB46-537A-4DB8-892A-A553B800E44D}" type="pres">
      <dgm:prSet presAssocID="{DB2967C5-7A42-4D81-B998-EA21473EF7ED}" presName="negativeSpace" presStyleCnt="0"/>
      <dgm:spPr/>
    </dgm:pt>
    <dgm:pt modelId="{554B03A3-3D95-4FB3-89AC-8745C1D421C0}" type="pres">
      <dgm:prSet presAssocID="{DB2967C5-7A42-4D81-B998-EA21473EF7ED}" presName="childText" presStyleLbl="conFgAcc1" presStyleIdx="2" presStyleCnt="4" custLinFactNeighborY="-31647">
        <dgm:presLayoutVars>
          <dgm:bulletEnabled val="1"/>
        </dgm:presLayoutVars>
      </dgm:prSet>
      <dgm:spPr/>
    </dgm:pt>
    <dgm:pt modelId="{E23C09FB-10CA-433E-8CFE-F1B190E592E4}" type="pres">
      <dgm:prSet presAssocID="{B99EA12A-33B1-45B8-A3D2-FECDE23DDFF8}" presName="spaceBetweenRectangles" presStyleCnt="0"/>
      <dgm:spPr/>
    </dgm:pt>
    <dgm:pt modelId="{7165F3FF-72E0-4727-A2AA-EC75E7D10BD0}" type="pres">
      <dgm:prSet presAssocID="{15AC9E6E-05F9-4A14-A618-19782E47C48B}" presName="parentLin" presStyleCnt="0"/>
      <dgm:spPr/>
    </dgm:pt>
    <dgm:pt modelId="{5A0DC8D2-D0E0-4CCB-AF36-6503A267AD13}" type="pres">
      <dgm:prSet presAssocID="{15AC9E6E-05F9-4A14-A618-19782E47C48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CAB8DC1-ABFE-4257-8A95-3A1E6324B78A}" type="pres">
      <dgm:prSet presAssocID="{15AC9E6E-05F9-4A14-A618-19782E47C48B}" presName="parentText" presStyleLbl="node1" presStyleIdx="3" presStyleCnt="4" custScaleX="127655" custScaleY="186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6E599-2F13-4CAA-B2D0-B551A30EC166}" type="pres">
      <dgm:prSet presAssocID="{15AC9E6E-05F9-4A14-A618-19782E47C48B}" presName="negativeSpace" presStyleCnt="0"/>
      <dgm:spPr/>
    </dgm:pt>
    <dgm:pt modelId="{9C6F06E2-FA6E-4CDA-ABDF-92A1AC79E02E}" type="pres">
      <dgm:prSet presAssocID="{15AC9E6E-05F9-4A14-A618-19782E47C48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2AE9B0C-D2BB-4E43-99DC-C79A7E73C6ED}" type="presOf" srcId="{57F9C446-7695-4191-9079-C4D367E3D18F}" destId="{0C5A15ED-DC3F-4A86-9201-9215A3FA94A3}" srcOrd="0" destOrd="0" presId="urn:microsoft.com/office/officeart/2005/8/layout/list1"/>
    <dgm:cxn modelId="{4BBCE1AD-5519-426F-9BAF-324474B797EA}" type="presOf" srcId="{DB2967C5-7A42-4D81-B998-EA21473EF7ED}" destId="{762585C6-1D57-4961-8DFE-73E98505FD58}" srcOrd="0" destOrd="0" presId="urn:microsoft.com/office/officeart/2005/8/layout/list1"/>
    <dgm:cxn modelId="{3AE952D9-F4D8-4A35-8EDE-70F664A13566}" type="presOf" srcId="{767E6262-C2C9-420A-A3D1-CDAEEF3C260E}" destId="{2B912FDA-AB54-4949-845F-971782150B60}" srcOrd="1" destOrd="0" presId="urn:microsoft.com/office/officeart/2005/8/layout/list1"/>
    <dgm:cxn modelId="{619AECD4-27D6-4D75-B9B2-C4AE2508913E}" type="presOf" srcId="{15AC9E6E-05F9-4A14-A618-19782E47C48B}" destId="{9CAB8DC1-ABFE-4257-8A95-3A1E6324B78A}" srcOrd="1" destOrd="0" presId="urn:microsoft.com/office/officeart/2005/8/layout/list1"/>
    <dgm:cxn modelId="{50AF6D7D-B8F0-456C-8892-67044B405D15}" type="presOf" srcId="{767E6262-C2C9-420A-A3D1-CDAEEF3C260E}" destId="{F87B9D65-8F35-42D6-AB09-4D7A44FDAA76}" srcOrd="0" destOrd="0" presId="urn:microsoft.com/office/officeart/2005/8/layout/list1"/>
    <dgm:cxn modelId="{36ED3703-124B-4F0B-8D38-E2285452017A}" type="presOf" srcId="{DB2967C5-7A42-4D81-B998-EA21473EF7ED}" destId="{199A46D0-43DF-4C71-BEDB-71441FCEC371}" srcOrd="1" destOrd="0" presId="urn:microsoft.com/office/officeart/2005/8/layout/list1"/>
    <dgm:cxn modelId="{585231C8-BD61-44B3-B63B-389A847E308C}" type="presOf" srcId="{15AC9E6E-05F9-4A14-A618-19782E47C48B}" destId="{5A0DC8D2-D0E0-4CCB-AF36-6503A267AD13}" srcOrd="0" destOrd="0" presId="urn:microsoft.com/office/officeart/2005/8/layout/list1"/>
    <dgm:cxn modelId="{47A45573-27CA-455A-9745-85422A28779F}" type="presOf" srcId="{6F3B2C95-D2F8-4F48-B633-913E143B5B92}" destId="{1CD03EBC-649B-47ED-A990-A63FC81CD90A}" srcOrd="0" destOrd="0" presId="urn:microsoft.com/office/officeart/2005/8/layout/list1"/>
    <dgm:cxn modelId="{68330B27-CC7A-4FB8-8CCB-CCEC5550FA6E}" srcId="{57F9C446-7695-4191-9079-C4D367E3D18F}" destId="{6F3B2C95-D2F8-4F48-B633-913E143B5B92}" srcOrd="0" destOrd="0" parTransId="{DBCF35E5-0AEC-4C32-80E0-AA8217737C41}" sibTransId="{6C4B0666-553F-46D4-BB39-8567A19A6F97}"/>
    <dgm:cxn modelId="{9F9C5249-D02F-4862-A962-1BCA3780C496}" type="presOf" srcId="{6F3B2C95-D2F8-4F48-B633-913E143B5B92}" destId="{B0145222-4277-4DB8-AC9D-5274AFF2BC5E}" srcOrd="1" destOrd="0" presId="urn:microsoft.com/office/officeart/2005/8/layout/list1"/>
    <dgm:cxn modelId="{7B9A0C80-3390-44AA-A6EA-B9A62814DA2C}" srcId="{57F9C446-7695-4191-9079-C4D367E3D18F}" destId="{15AC9E6E-05F9-4A14-A618-19782E47C48B}" srcOrd="3" destOrd="0" parTransId="{CE0C9109-2D4E-4463-A45B-FAFFB41B531D}" sibTransId="{E38A5BD0-7715-45F4-AF7A-FE8B80373B8A}"/>
    <dgm:cxn modelId="{FBCA5AD8-E431-433B-81A2-214285B3E44C}" srcId="{57F9C446-7695-4191-9079-C4D367E3D18F}" destId="{DB2967C5-7A42-4D81-B998-EA21473EF7ED}" srcOrd="2" destOrd="0" parTransId="{9169F189-203E-4F9A-A16F-01706DF8C818}" sibTransId="{B99EA12A-33B1-45B8-A3D2-FECDE23DDFF8}"/>
    <dgm:cxn modelId="{ACD0C3CA-0408-4D3D-887E-655748E9B1A8}" srcId="{57F9C446-7695-4191-9079-C4D367E3D18F}" destId="{767E6262-C2C9-420A-A3D1-CDAEEF3C260E}" srcOrd="1" destOrd="0" parTransId="{2C98DD0D-9640-4157-A9EB-D6CF48DC9842}" sibTransId="{40DC6F59-8FB1-41FC-BAFE-F784454C5499}"/>
    <dgm:cxn modelId="{595E5EA9-5369-4255-AE31-E12B961F09A1}" type="presParOf" srcId="{0C5A15ED-DC3F-4A86-9201-9215A3FA94A3}" destId="{DCC167B3-592F-43A2-8326-CA061A189F52}" srcOrd="0" destOrd="0" presId="urn:microsoft.com/office/officeart/2005/8/layout/list1"/>
    <dgm:cxn modelId="{657BC932-B12C-4063-8B2D-3D914060041C}" type="presParOf" srcId="{DCC167B3-592F-43A2-8326-CA061A189F52}" destId="{1CD03EBC-649B-47ED-A990-A63FC81CD90A}" srcOrd="0" destOrd="0" presId="urn:microsoft.com/office/officeart/2005/8/layout/list1"/>
    <dgm:cxn modelId="{6390F13A-75FA-4BD1-ADF2-AE2A331822D1}" type="presParOf" srcId="{DCC167B3-592F-43A2-8326-CA061A189F52}" destId="{B0145222-4277-4DB8-AC9D-5274AFF2BC5E}" srcOrd="1" destOrd="0" presId="urn:microsoft.com/office/officeart/2005/8/layout/list1"/>
    <dgm:cxn modelId="{0C0E5DD0-7027-44AA-AC2E-F40C2EA5E613}" type="presParOf" srcId="{0C5A15ED-DC3F-4A86-9201-9215A3FA94A3}" destId="{159C9375-7292-4C27-B0C5-0C1A895A5D6A}" srcOrd="1" destOrd="0" presId="urn:microsoft.com/office/officeart/2005/8/layout/list1"/>
    <dgm:cxn modelId="{2C55672E-638B-4D63-ACC8-00BBF1BF4D4E}" type="presParOf" srcId="{0C5A15ED-DC3F-4A86-9201-9215A3FA94A3}" destId="{D513AA85-4CC7-49E3-937F-ED0AE1A3A0BE}" srcOrd="2" destOrd="0" presId="urn:microsoft.com/office/officeart/2005/8/layout/list1"/>
    <dgm:cxn modelId="{033CE57D-B147-4A6A-8BB7-6D9388DE42E6}" type="presParOf" srcId="{0C5A15ED-DC3F-4A86-9201-9215A3FA94A3}" destId="{AE8AA8BA-A4B1-4CF4-9C89-C865B3A7A022}" srcOrd="3" destOrd="0" presId="urn:microsoft.com/office/officeart/2005/8/layout/list1"/>
    <dgm:cxn modelId="{3CEDA456-E488-4635-9EAA-0762FCDBB113}" type="presParOf" srcId="{0C5A15ED-DC3F-4A86-9201-9215A3FA94A3}" destId="{4C42A100-FC18-446B-9F9E-97D12F66A248}" srcOrd="4" destOrd="0" presId="urn:microsoft.com/office/officeart/2005/8/layout/list1"/>
    <dgm:cxn modelId="{24052BAD-0D38-4C6F-8164-584328A691F8}" type="presParOf" srcId="{4C42A100-FC18-446B-9F9E-97D12F66A248}" destId="{F87B9D65-8F35-42D6-AB09-4D7A44FDAA76}" srcOrd="0" destOrd="0" presId="urn:microsoft.com/office/officeart/2005/8/layout/list1"/>
    <dgm:cxn modelId="{25DB0D92-B465-4B5F-BBF7-25AD91CC0E44}" type="presParOf" srcId="{4C42A100-FC18-446B-9F9E-97D12F66A248}" destId="{2B912FDA-AB54-4949-845F-971782150B60}" srcOrd="1" destOrd="0" presId="urn:microsoft.com/office/officeart/2005/8/layout/list1"/>
    <dgm:cxn modelId="{DAE59524-4D14-4DC7-A5D5-228A764BB6C6}" type="presParOf" srcId="{0C5A15ED-DC3F-4A86-9201-9215A3FA94A3}" destId="{6F535552-1596-42CE-909E-47F8599F606D}" srcOrd="5" destOrd="0" presId="urn:microsoft.com/office/officeart/2005/8/layout/list1"/>
    <dgm:cxn modelId="{6C8669A5-399B-459F-B39C-F5E051FC3873}" type="presParOf" srcId="{0C5A15ED-DC3F-4A86-9201-9215A3FA94A3}" destId="{4996E566-C27E-45BB-A814-A6970FA14DA3}" srcOrd="6" destOrd="0" presId="urn:microsoft.com/office/officeart/2005/8/layout/list1"/>
    <dgm:cxn modelId="{AB13302C-85B6-4D68-8FEC-B5CE8BE06A58}" type="presParOf" srcId="{0C5A15ED-DC3F-4A86-9201-9215A3FA94A3}" destId="{081033EB-6C87-4641-807A-87B2CB621C9E}" srcOrd="7" destOrd="0" presId="urn:microsoft.com/office/officeart/2005/8/layout/list1"/>
    <dgm:cxn modelId="{659E7405-E11E-45E5-B7F7-7FCED8F615F4}" type="presParOf" srcId="{0C5A15ED-DC3F-4A86-9201-9215A3FA94A3}" destId="{3697C591-D1E1-4F05-9A1F-AE33602B6D15}" srcOrd="8" destOrd="0" presId="urn:microsoft.com/office/officeart/2005/8/layout/list1"/>
    <dgm:cxn modelId="{49F66512-54E4-4564-8545-486AB02E7D30}" type="presParOf" srcId="{3697C591-D1E1-4F05-9A1F-AE33602B6D15}" destId="{762585C6-1D57-4961-8DFE-73E98505FD58}" srcOrd="0" destOrd="0" presId="urn:microsoft.com/office/officeart/2005/8/layout/list1"/>
    <dgm:cxn modelId="{9A191AF4-6918-48CD-A331-E70B60478DAA}" type="presParOf" srcId="{3697C591-D1E1-4F05-9A1F-AE33602B6D15}" destId="{199A46D0-43DF-4C71-BEDB-71441FCEC371}" srcOrd="1" destOrd="0" presId="urn:microsoft.com/office/officeart/2005/8/layout/list1"/>
    <dgm:cxn modelId="{ABA63F9C-75DB-4BE7-AE0D-BE948C1BF708}" type="presParOf" srcId="{0C5A15ED-DC3F-4A86-9201-9215A3FA94A3}" destId="{7D22DB46-537A-4DB8-892A-A553B800E44D}" srcOrd="9" destOrd="0" presId="urn:microsoft.com/office/officeart/2005/8/layout/list1"/>
    <dgm:cxn modelId="{6179E879-50F4-410A-A2A3-89B1532F0B92}" type="presParOf" srcId="{0C5A15ED-DC3F-4A86-9201-9215A3FA94A3}" destId="{554B03A3-3D95-4FB3-89AC-8745C1D421C0}" srcOrd="10" destOrd="0" presId="urn:microsoft.com/office/officeart/2005/8/layout/list1"/>
    <dgm:cxn modelId="{AB27E030-BFCF-4148-AE40-AC0FA2205ECA}" type="presParOf" srcId="{0C5A15ED-DC3F-4A86-9201-9215A3FA94A3}" destId="{E23C09FB-10CA-433E-8CFE-F1B190E592E4}" srcOrd="11" destOrd="0" presId="urn:microsoft.com/office/officeart/2005/8/layout/list1"/>
    <dgm:cxn modelId="{7A71E100-FD3E-41B4-9B28-A74AFE8380D9}" type="presParOf" srcId="{0C5A15ED-DC3F-4A86-9201-9215A3FA94A3}" destId="{7165F3FF-72E0-4727-A2AA-EC75E7D10BD0}" srcOrd="12" destOrd="0" presId="urn:microsoft.com/office/officeart/2005/8/layout/list1"/>
    <dgm:cxn modelId="{A55B2D76-4CC8-469B-A0EE-65156E7C6A2F}" type="presParOf" srcId="{7165F3FF-72E0-4727-A2AA-EC75E7D10BD0}" destId="{5A0DC8D2-D0E0-4CCB-AF36-6503A267AD13}" srcOrd="0" destOrd="0" presId="urn:microsoft.com/office/officeart/2005/8/layout/list1"/>
    <dgm:cxn modelId="{E534B712-01CA-489D-922D-6EB053CC4F81}" type="presParOf" srcId="{7165F3FF-72E0-4727-A2AA-EC75E7D10BD0}" destId="{9CAB8DC1-ABFE-4257-8A95-3A1E6324B78A}" srcOrd="1" destOrd="0" presId="urn:microsoft.com/office/officeart/2005/8/layout/list1"/>
    <dgm:cxn modelId="{117BFA0D-4ECA-44E3-9844-EABABA30ADCE}" type="presParOf" srcId="{0C5A15ED-DC3F-4A86-9201-9215A3FA94A3}" destId="{6926E599-2F13-4CAA-B2D0-B551A30EC166}" srcOrd="13" destOrd="0" presId="urn:microsoft.com/office/officeart/2005/8/layout/list1"/>
    <dgm:cxn modelId="{DDFD9D26-D5B7-40D9-8222-F8E9BDD3F0C0}" type="presParOf" srcId="{0C5A15ED-DC3F-4A86-9201-9215A3FA94A3}" destId="{9C6F06E2-FA6E-4CDA-ABDF-92A1AC79E0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47167-92FB-4A22-9CD6-EA88153A1E3E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FF06E-44A9-4323-BA29-7E5D449FEEDE}">
      <dgm:prSet phldrT="[Текст]"/>
      <dgm:spPr/>
      <dgm:t>
        <a:bodyPr/>
        <a:lstStyle/>
        <a:p>
          <a:pPr algn="ctr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законность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BB6A9A-95C0-45E9-B5AB-61F879C5029B}" type="parTrans" cxnId="{62056F53-A318-4398-80AB-0F1AD080DCCF}">
      <dgm:prSet/>
      <dgm:spPr/>
      <dgm:t>
        <a:bodyPr/>
        <a:lstStyle/>
        <a:p>
          <a:endParaRPr lang="ru-RU"/>
        </a:p>
      </dgm:t>
    </dgm:pt>
    <dgm:pt modelId="{6737DEC9-2E9E-4987-99AE-FF3D7723D6F9}" type="sibTrans" cxnId="{62056F53-A318-4398-80AB-0F1AD080DCCF}">
      <dgm:prSet/>
      <dgm:spPr/>
      <dgm:t>
        <a:bodyPr/>
        <a:lstStyle/>
        <a:p>
          <a:endParaRPr lang="ru-RU"/>
        </a:p>
      </dgm:t>
    </dgm:pt>
    <dgm:pt modelId="{88C9D639-A8EF-401A-9A5E-3CF28CEB5224}">
      <dgm:prSet/>
      <dgm:spPr/>
      <dgm:t>
        <a:bodyPr/>
        <a:lstStyle/>
        <a:p>
          <a:pPr algn="ctr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достаточность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F616EE-8DBD-48F5-B882-4087CC9DE71D}" type="parTrans" cxnId="{BF840CD7-62B4-4B3B-9EA6-778E7D2B2B49}">
      <dgm:prSet/>
      <dgm:spPr/>
      <dgm:t>
        <a:bodyPr/>
        <a:lstStyle/>
        <a:p>
          <a:endParaRPr lang="ru-RU"/>
        </a:p>
      </dgm:t>
    </dgm:pt>
    <dgm:pt modelId="{31D3FE84-BA77-428F-96FE-DC450EFD3433}" type="sibTrans" cxnId="{BF840CD7-62B4-4B3B-9EA6-778E7D2B2B49}">
      <dgm:prSet/>
      <dgm:spPr/>
      <dgm:t>
        <a:bodyPr/>
        <a:lstStyle/>
        <a:p>
          <a:endParaRPr lang="ru-RU"/>
        </a:p>
      </dgm:t>
    </dgm:pt>
    <dgm:pt modelId="{4C6AFA20-89C0-41C0-AB6D-75AB8C097531}">
      <dgm:prSet/>
      <dgm:spPr/>
      <dgm:t>
        <a:bodyPr/>
        <a:lstStyle/>
        <a:p>
          <a:pPr algn="ctr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гибкость системы защиты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DFBC2E-5079-444A-9525-2C5DBE18F5A3}" type="parTrans" cxnId="{975286C3-39C8-41F5-86F0-CD94E69D4400}">
      <dgm:prSet/>
      <dgm:spPr/>
      <dgm:t>
        <a:bodyPr/>
        <a:lstStyle/>
        <a:p>
          <a:endParaRPr lang="ru-RU"/>
        </a:p>
      </dgm:t>
    </dgm:pt>
    <dgm:pt modelId="{D9ED2CBF-F2FD-49F7-8A7B-30D4DE1DBC66}" type="sibTrans" cxnId="{975286C3-39C8-41F5-86F0-CD94E69D4400}">
      <dgm:prSet/>
      <dgm:spPr/>
      <dgm:t>
        <a:bodyPr/>
        <a:lstStyle/>
        <a:p>
          <a:endParaRPr lang="ru-RU"/>
        </a:p>
      </dgm:t>
    </dgm:pt>
    <dgm:pt modelId="{DB592548-C975-4DD1-B006-F29CC85700D5}">
      <dgm:prSet/>
      <dgm:spPr/>
      <dgm:t>
        <a:bodyPr/>
        <a:lstStyle/>
        <a:p>
          <a:pPr algn="ctr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открытость алгоритмов и механизмов защиты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638030-D640-4609-9EFA-56545CA31F3B}" type="parTrans" cxnId="{6B2A4B0B-1784-42B9-B046-066A07259BEB}">
      <dgm:prSet/>
      <dgm:spPr/>
      <dgm:t>
        <a:bodyPr/>
        <a:lstStyle/>
        <a:p>
          <a:endParaRPr lang="ru-RU"/>
        </a:p>
      </dgm:t>
    </dgm:pt>
    <dgm:pt modelId="{DD2075AF-4DAA-49C2-89C7-BCE76D7C3BC2}" type="sibTrans" cxnId="{6B2A4B0B-1784-42B9-B046-066A07259BEB}">
      <dgm:prSet/>
      <dgm:spPr/>
      <dgm:t>
        <a:bodyPr/>
        <a:lstStyle/>
        <a:p>
          <a:endParaRPr lang="ru-RU"/>
        </a:p>
      </dgm:t>
    </dgm:pt>
    <dgm:pt modelId="{70839C6F-4CC6-4FFB-BE1F-AB3B28EA55AF}">
      <dgm:prSet/>
      <dgm:spPr/>
      <dgm:t>
        <a:bodyPr/>
        <a:lstStyle/>
        <a:p>
          <a:pPr algn="ctr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персональная ответственность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8DE1E-E74A-4E40-8C39-3259BD460190}" type="parTrans" cxnId="{B99206C5-25E5-4053-A41C-E5F88FA75563}">
      <dgm:prSet/>
      <dgm:spPr/>
      <dgm:t>
        <a:bodyPr/>
        <a:lstStyle/>
        <a:p>
          <a:endParaRPr lang="ru-RU"/>
        </a:p>
      </dgm:t>
    </dgm:pt>
    <dgm:pt modelId="{31C7C6E3-8CD9-45E7-90A5-3F0399D31106}" type="sibTrans" cxnId="{B99206C5-25E5-4053-A41C-E5F88FA75563}">
      <dgm:prSet/>
      <dgm:spPr/>
      <dgm:t>
        <a:bodyPr/>
        <a:lstStyle/>
        <a:p>
          <a:endParaRPr lang="ru-RU"/>
        </a:p>
      </dgm:t>
    </dgm:pt>
    <dgm:pt modelId="{633ED995-E60C-4B5B-BDD0-1EE516789CC9}">
      <dgm:prSet/>
      <dgm:spPr/>
      <dgm:t>
        <a:bodyPr/>
        <a:lstStyle/>
        <a:p>
          <a:pPr algn="ctr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управляемость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4CCB34-8EF3-405C-8113-41AA9062BDDB}" type="parTrans" cxnId="{EA54465E-9DBC-44E7-9E55-7777BCC80A1C}">
      <dgm:prSet/>
      <dgm:spPr/>
      <dgm:t>
        <a:bodyPr/>
        <a:lstStyle/>
        <a:p>
          <a:endParaRPr lang="ru-RU"/>
        </a:p>
      </dgm:t>
    </dgm:pt>
    <dgm:pt modelId="{DD81A8B6-3B96-4A88-BEF6-228D4A5BC9DE}" type="sibTrans" cxnId="{EA54465E-9DBC-44E7-9E55-7777BCC80A1C}">
      <dgm:prSet/>
      <dgm:spPr/>
      <dgm:t>
        <a:bodyPr/>
        <a:lstStyle/>
        <a:p>
          <a:endParaRPr lang="ru-RU"/>
        </a:p>
      </dgm:t>
    </dgm:pt>
    <dgm:pt modelId="{DAD31C86-D7A8-48DB-9723-A1A48D257D63}">
      <dgm:prSet/>
      <dgm:spPr/>
      <dgm:t>
        <a:bodyPr/>
        <a:lstStyle/>
        <a:p>
          <a:pPr algn="ctr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 наименьших привилегий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DA1802-19B8-4254-A04C-F51033AD2878}" type="parTrans" cxnId="{31856358-B438-4F9A-893C-5C1008DA6CA6}">
      <dgm:prSet/>
      <dgm:spPr/>
      <dgm:t>
        <a:bodyPr/>
        <a:lstStyle/>
        <a:p>
          <a:endParaRPr lang="ru-RU"/>
        </a:p>
      </dgm:t>
    </dgm:pt>
    <dgm:pt modelId="{EB565AB1-150E-400C-B139-4762B38030D0}" type="sibTrans" cxnId="{31856358-B438-4F9A-893C-5C1008DA6CA6}">
      <dgm:prSet/>
      <dgm:spPr/>
      <dgm:t>
        <a:bodyPr/>
        <a:lstStyle/>
        <a:p>
          <a:endParaRPr lang="ru-RU"/>
        </a:p>
      </dgm:t>
    </dgm:pt>
    <dgm:pt modelId="{0C935910-E7EF-466A-B0AA-BB3F173C247C}">
      <dgm:prSet/>
      <dgm:spPr/>
      <dgm:t>
        <a:bodyPr/>
        <a:lstStyle/>
        <a:p>
          <a:pPr algn="ctr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обязательность контроля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316753-BDB9-4728-B82F-0CF2D9D6AB8F}" type="parTrans" cxnId="{46323648-D6BD-4861-AE8D-C0A717DEEF0A}">
      <dgm:prSet/>
      <dgm:spPr/>
      <dgm:t>
        <a:bodyPr/>
        <a:lstStyle/>
        <a:p>
          <a:endParaRPr lang="ru-RU"/>
        </a:p>
      </dgm:t>
    </dgm:pt>
    <dgm:pt modelId="{1BC46D3F-C2A2-4864-AFD6-2E0C7CCFBD5A}" type="sibTrans" cxnId="{46323648-D6BD-4861-AE8D-C0A717DEEF0A}">
      <dgm:prSet/>
      <dgm:spPr/>
      <dgm:t>
        <a:bodyPr/>
        <a:lstStyle/>
        <a:p>
          <a:endParaRPr lang="ru-RU"/>
        </a:p>
      </dgm:t>
    </dgm:pt>
    <dgm:pt modelId="{71E7AAA5-E7F7-4E2D-B17D-365FDF81E948}">
      <dgm:prSet/>
      <dgm:spPr/>
      <dgm:t>
        <a:bodyPr/>
        <a:lstStyle/>
        <a:p>
          <a:pPr algn="ctr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постоянный мониторинг и оптимизация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54F2A-1BA4-419B-AD97-65D683659BA8}" type="parTrans" cxnId="{39B0321B-36F1-4411-BFA5-C640389AE462}">
      <dgm:prSet/>
      <dgm:spPr/>
      <dgm:t>
        <a:bodyPr/>
        <a:lstStyle/>
        <a:p>
          <a:endParaRPr lang="ru-RU"/>
        </a:p>
      </dgm:t>
    </dgm:pt>
    <dgm:pt modelId="{25EBF1F8-C1E8-43C4-A839-620DF4E837F1}" type="sibTrans" cxnId="{39B0321B-36F1-4411-BFA5-C640389AE462}">
      <dgm:prSet/>
      <dgm:spPr/>
      <dgm:t>
        <a:bodyPr/>
        <a:lstStyle/>
        <a:p>
          <a:endParaRPr lang="ru-RU"/>
        </a:p>
      </dgm:t>
    </dgm:pt>
    <dgm:pt modelId="{8E7DCD22-BC1D-429F-8BF9-5BBF64F03875}" type="pres">
      <dgm:prSet presAssocID="{BAF47167-92FB-4A22-9CD6-EA88153A1E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3F9928E-8D8D-4D4B-9952-A3C1AD2F06D7}" type="pres">
      <dgm:prSet presAssocID="{8E9FF06E-44A9-4323-BA29-7E5D449FEEDE}" presName="thickLine" presStyleLbl="alignNode1" presStyleIdx="0" presStyleCnt="9"/>
      <dgm:spPr/>
      <dgm:t>
        <a:bodyPr/>
        <a:lstStyle/>
        <a:p>
          <a:endParaRPr lang="ru-RU"/>
        </a:p>
      </dgm:t>
    </dgm:pt>
    <dgm:pt modelId="{462AEADA-3667-4E6F-BD6D-E5DAC9FB0BE0}" type="pres">
      <dgm:prSet presAssocID="{8E9FF06E-44A9-4323-BA29-7E5D449FEEDE}" presName="horz1" presStyleCnt="0"/>
      <dgm:spPr/>
    </dgm:pt>
    <dgm:pt modelId="{3B5BA5D3-D20E-484F-8CF0-0B36D71AD714}" type="pres">
      <dgm:prSet presAssocID="{8E9FF06E-44A9-4323-BA29-7E5D449FEEDE}" presName="tx1" presStyleLbl="revTx" presStyleIdx="0" presStyleCnt="9"/>
      <dgm:spPr/>
      <dgm:t>
        <a:bodyPr/>
        <a:lstStyle/>
        <a:p>
          <a:endParaRPr lang="ru-RU"/>
        </a:p>
      </dgm:t>
    </dgm:pt>
    <dgm:pt modelId="{244703EE-0F3C-4334-950A-90DA3855093A}" type="pres">
      <dgm:prSet presAssocID="{8E9FF06E-44A9-4323-BA29-7E5D449FEEDE}" presName="vert1" presStyleCnt="0"/>
      <dgm:spPr/>
    </dgm:pt>
    <dgm:pt modelId="{74D4591E-C565-4346-8D58-302F267240E6}" type="pres">
      <dgm:prSet presAssocID="{88C9D639-A8EF-401A-9A5E-3CF28CEB5224}" presName="thickLine" presStyleLbl="alignNode1" presStyleIdx="1" presStyleCnt="9"/>
      <dgm:spPr/>
    </dgm:pt>
    <dgm:pt modelId="{08C08573-98C4-42B4-BB77-53AE4AD4ED57}" type="pres">
      <dgm:prSet presAssocID="{88C9D639-A8EF-401A-9A5E-3CF28CEB5224}" presName="horz1" presStyleCnt="0"/>
      <dgm:spPr/>
    </dgm:pt>
    <dgm:pt modelId="{AA50EDF9-0678-4EE0-99E7-F2F8E326DA5C}" type="pres">
      <dgm:prSet presAssocID="{88C9D639-A8EF-401A-9A5E-3CF28CEB5224}" presName="tx1" presStyleLbl="revTx" presStyleIdx="1" presStyleCnt="9"/>
      <dgm:spPr/>
      <dgm:t>
        <a:bodyPr/>
        <a:lstStyle/>
        <a:p>
          <a:endParaRPr lang="ru-RU"/>
        </a:p>
      </dgm:t>
    </dgm:pt>
    <dgm:pt modelId="{6D6E38B3-1FD5-4281-850D-ACBC57CD50BE}" type="pres">
      <dgm:prSet presAssocID="{88C9D639-A8EF-401A-9A5E-3CF28CEB5224}" presName="vert1" presStyleCnt="0"/>
      <dgm:spPr/>
    </dgm:pt>
    <dgm:pt modelId="{D9A02FA4-69DF-4081-A73D-12E5EAC5E5A4}" type="pres">
      <dgm:prSet presAssocID="{4C6AFA20-89C0-41C0-AB6D-75AB8C097531}" presName="thickLine" presStyleLbl="alignNode1" presStyleIdx="2" presStyleCnt="9"/>
      <dgm:spPr/>
    </dgm:pt>
    <dgm:pt modelId="{E920FA4A-89F4-42B0-9FEF-68E5CC827594}" type="pres">
      <dgm:prSet presAssocID="{4C6AFA20-89C0-41C0-AB6D-75AB8C097531}" presName="horz1" presStyleCnt="0"/>
      <dgm:spPr/>
    </dgm:pt>
    <dgm:pt modelId="{0FACA3C3-3E37-469D-A55D-9A864FC416E2}" type="pres">
      <dgm:prSet presAssocID="{4C6AFA20-89C0-41C0-AB6D-75AB8C097531}" presName="tx1" presStyleLbl="revTx" presStyleIdx="2" presStyleCnt="9"/>
      <dgm:spPr/>
      <dgm:t>
        <a:bodyPr/>
        <a:lstStyle/>
        <a:p>
          <a:endParaRPr lang="ru-RU"/>
        </a:p>
      </dgm:t>
    </dgm:pt>
    <dgm:pt modelId="{C3624C67-8CA7-4F41-A0C1-520155A317E5}" type="pres">
      <dgm:prSet presAssocID="{4C6AFA20-89C0-41C0-AB6D-75AB8C097531}" presName="vert1" presStyleCnt="0"/>
      <dgm:spPr/>
    </dgm:pt>
    <dgm:pt modelId="{DA4D2051-8CDA-464F-B735-31DE05DC923C}" type="pres">
      <dgm:prSet presAssocID="{DB592548-C975-4DD1-B006-F29CC85700D5}" presName="thickLine" presStyleLbl="alignNode1" presStyleIdx="3" presStyleCnt="9"/>
      <dgm:spPr/>
    </dgm:pt>
    <dgm:pt modelId="{8B136F39-AF58-45C3-BAE2-9F83CADBD5BE}" type="pres">
      <dgm:prSet presAssocID="{DB592548-C975-4DD1-B006-F29CC85700D5}" presName="horz1" presStyleCnt="0"/>
      <dgm:spPr/>
    </dgm:pt>
    <dgm:pt modelId="{46C606A6-3049-4AF5-8999-48AA3A3670E7}" type="pres">
      <dgm:prSet presAssocID="{DB592548-C975-4DD1-B006-F29CC85700D5}" presName="tx1" presStyleLbl="revTx" presStyleIdx="3" presStyleCnt="9"/>
      <dgm:spPr/>
      <dgm:t>
        <a:bodyPr/>
        <a:lstStyle/>
        <a:p>
          <a:endParaRPr lang="ru-RU"/>
        </a:p>
      </dgm:t>
    </dgm:pt>
    <dgm:pt modelId="{D7E04014-4AEA-4D98-80BC-ED16ACE0CBE4}" type="pres">
      <dgm:prSet presAssocID="{DB592548-C975-4DD1-B006-F29CC85700D5}" presName="vert1" presStyleCnt="0"/>
      <dgm:spPr/>
    </dgm:pt>
    <dgm:pt modelId="{DD8676FB-5BC5-49FA-829A-598811A7C667}" type="pres">
      <dgm:prSet presAssocID="{70839C6F-4CC6-4FFB-BE1F-AB3B28EA55AF}" presName="thickLine" presStyleLbl="alignNode1" presStyleIdx="4" presStyleCnt="9"/>
      <dgm:spPr/>
    </dgm:pt>
    <dgm:pt modelId="{F0402A01-46D4-46C4-8CC5-086245F12CE8}" type="pres">
      <dgm:prSet presAssocID="{70839C6F-4CC6-4FFB-BE1F-AB3B28EA55AF}" presName="horz1" presStyleCnt="0"/>
      <dgm:spPr/>
    </dgm:pt>
    <dgm:pt modelId="{8AA289C1-18FE-4B1F-AD08-319A1A3D050F}" type="pres">
      <dgm:prSet presAssocID="{70839C6F-4CC6-4FFB-BE1F-AB3B28EA55AF}" presName="tx1" presStyleLbl="revTx" presStyleIdx="4" presStyleCnt="9"/>
      <dgm:spPr/>
      <dgm:t>
        <a:bodyPr/>
        <a:lstStyle/>
        <a:p>
          <a:endParaRPr lang="ru-RU"/>
        </a:p>
      </dgm:t>
    </dgm:pt>
    <dgm:pt modelId="{56F8AF24-1C9A-43A7-9072-AB01F598E2AB}" type="pres">
      <dgm:prSet presAssocID="{70839C6F-4CC6-4FFB-BE1F-AB3B28EA55AF}" presName="vert1" presStyleCnt="0"/>
      <dgm:spPr/>
    </dgm:pt>
    <dgm:pt modelId="{14255542-670F-43CA-BDC2-360B1B5C4687}" type="pres">
      <dgm:prSet presAssocID="{633ED995-E60C-4B5B-BDD0-1EE516789CC9}" presName="thickLine" presStyleLbl="alignNode1" presStyleIdx="5" presStyleCnt="9"/>
      <dgm:spPr/>
    </dgm:pt>
    <dgm:pt modelId="{24A33052-63C2-48EA-9955-557FEA8962BF}" type="pres">
      <dgm:prSet presAssocID="{633ED995-E60C-4B5B-BDD0-1EE516789CC9}" presName="horz1" presStyleCnt="0"/>
      <dgm:spPr/>
    </dgm:pt>
    <dgm:pt modelId="{DABA88D5-2373-4FF7-90B8-39FCC502862A}" type="pres">
      <dgm:prSet presAssocID="{633ED995-E60C-4B5B-BDD0-1EE516789CC9}" presName="tx1" presStyleLbl="revTx" presStyleIdx="5" presStyleCnt="9"/>
      <dgm:spPr/>
      <dgm:t>
        <a:bodyPr/>
        <a:lstStyle/>
        <a:p>
          <a:endParaRPr lang="ru-RU"/>
        </a:p>
      </dgm:t>
    </dgm:pt>
    <dgm:pt modelId="{94D9B55F-4443-471D-B427-8AA935A8CC6D}" type="pres">
      <dgm:prSet presAssocID="{633ED995-E60C-4B5B-BDD0-1EE516789CC9}" presName="vert1" presStyleCnt="0"/>
      <dgm:spPr/>
    </dgm:pt>
    <dgm:pt modelId="{59B7F37F-F210-4560-80A9-7E7215F15CA6}" type="pres">
      <dgm:prSet presAssocID="{DAD31C86-D7A8-48DB-9723-A1A48D257D63}" presName="thickLine" presStyleLbl="alignNode1" presStyleIdx="6" presStyleCnt="9"/>
      <dgm:spPr/>
    </dgm:pt>
    <dgm:pt modelId="{610DB4C9-FCFB-407D-8101-EAD34F6D1AC8}" type="pres">
      <dgm:prSet presAssocID="{DAD31C86-D7A8-48DB-9723-A1A48D257D63}" presName="horz1" presStyleCnt="0"/>
      <dgm:spPr/>
    </dgm:pt>
    <dgm:pt modelId="{2D0C5C11-33C4-411E-A276-10911CCD7943}" type="pres">
      <dgm:prSet presAssocID="{DAD31C86-D7A8-48DB-9723-A1A48D257D63}" presName="tx1" presStyleLbl="revTx" presStyleIdx="6" presStyleCnt="9"/>
      <dgm:spPr/>
      <dgm:t>
        <a:bodyPr/>
        <a:lstStyle/>
        <a:p>
          <a:endParaRPr lang="ru-RU"/>
        </a:p>
      </dgm:t>
    </dgm:pt>
    <dgm:pt modelId="{5B9FCA97-45AD-4A8A-A7FE-8493147AB438}" type="pres">
      <dgm:prSet presAssocID="{DAD31C86-D7A8-48DB-9723-A1A48D257D63}" presName="vert1" presStyleCnt="0"/>
      <dgm:spPr/>
    </dgm:pt>
    <dgm:pt modelId="{4E9591AE-F524-4C56-837B-435DD7A4E3EB}" type="pres">
      <dgm:prSet presAssocID="{0C935910-E7EF-466A-B0AA-BB3F173C247C}" presName="thickLine" presStyleLbl="alignNode1" presStyleIdx="7" presStyleCnt="9"/>
      <dgm:spPr/>
    </dgm:pt>
    <dgm:pt modelId="{74F898C6-EAAC-480F-958E-37F04A5E1D7B}" type="pres">
      <dgm:prSet presAssocID="{0C935910-E7EF-466A-B0AA-BB3F173C247C}" presName="horz1" presStyleCnt="0"/>
      <dgm:spPr/>
    </dgm:pt>
    <dgm:pt modelId="{6C44BD0D-5904-4E9B-A5F4-F74BD20D37B9}" type="pres">
      <dgm:prSet presAssocID="{0C935910-E7EF-466A-B0AA-BB3F173C247C}" presName="tx1" presStyleLbl="revTx" presStyleIdx="7" presStyleCnt="9"/>
      <dgm:spPr/>
      <dgm:t>
        <a:bodyPr/>
        <a:lstStyle/>
        <a:p>
          <a:endParaRPr lang="ru-RU"/>
        </a:p>
      </dgm:t>
    </dgm:pt>
    <dgm:pt modelId="{8AD99B21-1C3E-4735-91C7-480DD5964602}" type="pres">
      <dgm:prSet presAssocID="{0C935910-E7EF-466A-B0AA-BB3F173C247C}" presName="vert1" presStyleCnt="0"/>
      <dgm:spPr/>
    </dgm:pt>
    <dgm:pt modelId="{61936D73-A8DD-45C1-9EF2-C63524B2455A}" type="pres">
      <dgm:prSet presAssocID="{71E7AAA5-E7F7-4E2D-B17D-365FDF81E948}" presName="thickLine" presStyleLbl="alignNode1" presStyleIdx="8" presStyleCnt="9"/>
      <dgm:spPr/>
    </dgm:pt>
    <dgm:pt modelId="{4680BEAC-6AE4-4D13-A62F-8A00DB10C3DF}" type="pres">
      <dgm:prSet presAssocID="{71E7AAA5-E7F7-4E2D-B17D-365FDF81E948}" presName="horz1" presStyleCnt="0"/>
      <dgm:spPr/>
    </dgm:pt>
    <dgm:pt modelId="{5D6848E0-4CDA-475D-9862-A873A86D4146}" type="pres">
      <dgm:prSet presAssocID="{71E7AAA5-E7F7-4E2D-B17D-365FDF81E948}" presName="tx1" presStyleLbl="revTx" presStyleIdx="8" presStyleCnt="9"/>
      <dgm:spPr/>
      <dgm:t>
        <a:bodyPr/>
        <a:lstStyle/>
        <a:p>
          <a:endParaRPr lang="ru-RU"/>
        </a:p>
      </dgm:t>
    </dgm:pt>
    <dgm:pt modelId="{4DFDDDE0-2A95-4276-9A9A-E7AEA70227B9}" type="pres">
      <dgm:prSet presAssocID="{71E7AAA5-E7F7-4E2D-B17D-365FDF81E948}" presName="vert1" presStyleCnt="0"/>
      <dgm:spPr/>
    </dgm:pt>
  </dgm:ptLst>
  <dgm:cxnLst>
    <dgm:cxn modelId="{E22EF4BE-1BFB-40F1-B40F-882294FC6832}" type="presOf" srcId="{71E7AAA5-E7F7-4E2D-B17D-365FDF81E948}" destId="{5D6848E0-4CDA-475D-9862-A873A86D4146}" srcOrd="0" destOrd="0" presId="urn:microsoft.com/office/officeart/2008/layout/LinedList"/>
    <dgm:cxn modelId="{46323648-D6BD-4861-AE8D-C0A717DEEF0A}" srcId="{BAF47167-92FB-4A22-9CD6-EA88153A1E3E}" destId="{0C935910-E7EF-466A-B0AA-BB3F173C247C}" srcOrd="7" destOrd="0" parTransId="{29316753-BDB9-4728-B82F-0CF2D9D6AB8F}" sibTransId="{1BC46D3F-C2A2-4864-AFD6-2E0C7CCFBD5A}"/>
    <dgm:cxn modelId="{9712DB15-AFFF-4731-B4C8-A28C80CF2129}" type="presOf" srcId="{633ED995-E60C-4B5B-BDD0-1EE516789CC9}" destId="{DABA88D5-2373-4FF7-90B8-39FCC502862A}" srcOrd="0" destOrd="0" presId="urn:microsoft.com/office/officeart/2008/layout/LinedList"/>
    <dgm:cxn modelId="{B4784934-846F-4F71-BAA0-FA8770F1490A}" type="presOf" srcId="{70839C6F-4CC6-4FFB-BE1F-AB3B28EA55AF}" destId="{8AA289C1-18FE-4B1F-AD08-319A1A3D050F}" srcOrd="0" destOrd="0" presId="urn:microsoft.com/office/officeart/2008/layout/LinedList"/>
    <dgm:cxn modelId="{15D19D90-7946-465A-A736-15607B5400FF}" type="presOf" srcId="{0C935910-E7EF-466A-B0AA-BB3F173C247C}" destId="{6C44BD0D-5904-4E9B-A5F4-F74BD20D37B9}" srcOrd="0" destOrd="0" presId="urn:microsoft.com/office/officeart/2008/layout/LinedList"/>
    <dgm:cxn modelId="{B8A2731B-0088-463E-BE59-90E9D5A08345}" type="presOf" srcId="{8E9FF06E-44A9-4323-BA29-7E5D449FEEDE}" destId="{3B5BA5D3-D20E-484F-8CF0-0B36D71AD714}" srcOrd="0" destOrd="0" presId="urn:microsoft.com/office/officeart/2008/layout/LinedList"/>
    <dgm:cxn modelId="{943DD9F4-4922-465D-A721-D9CF3013C074}" type="presOf" srcId="{4C6AFA20-89C0-41C0-AB6D-75AB8C097531}" destId="{0FACA3C3-3E37-469D-A55D-9A864FC416E2}" srcOrd="0" destOrd="0" presId="urn:microsoft.com/office/officeart/2008/layout/LinedList"/>
    <dgm:cxn modelId="{5D5AEB15-338E-4EBE-9AFF-4C382B79E44A}" type="presOf" srcId="{DB592548-C975-4DD1-B006-F29CC85700D5}" destId="{46C606A6-3049-4AF5-8999-48AA3A3670E7}" srcOrd="0" destOrd="0" presId="urn:microsoft.com/office/officeart/2008/layout/LinedList"/>
    <dgm:cxn modelId="{EA54465E-9DBC-44E7-9E55-7777BCC80A1C}" srcId="{BAF47167-92FB-4A22-9CD6-EA88153A1E3E}" destId="{633ED995-E60C-4B5B-BDD0-1EE516789CC9}" srcOrd="5" destOrd="0" parTransId="{A54CCB34-8EF3-405C-8113-41AA9062BDDB}" sibTransId="{DD81A8B6-3B96-4A88-BEF6-228D4A5BC9DE}"/>
    <dgm:cxn modelId="{FDFCB7E9-D5EE-4DAE-9312-589E0534C26C}" type="presOf" srcId="{BAF47167-92FB-4A22-9CD6-EA88153A1E3E}" destId="{8E7DCD22-BC1D-429F-8BF9-5BBF64F03875}" srcOrd="0" destOrd="0" presId="urn:microsoft.com/office/officeart/2008/layout/LinedList"/>
    <dgm:cxn modelId="{3788E2D1-0AE4-4E9C-B613-24073F376BD2}" type="presOf" srcId="{88C9D639-A8EF-401A-9A5E-3CF28CEB5224}" destId="{AA50EDF9-0678-4EE0-99E7-F2F8E326DA5C}" srcOrd="0" destOrd="0" presId="urn:microsoft.com/office/officeart/2008/layout/LinedList"/>
    <dgm:cxn modelId="{F3F4A2BB-7005-4285-B8C0-CBC69F1ECD18}" type="presOf" srcId="{DAD31C86-D7A8-48DB-9723-A1A48D257D63}" destId="{2D0C5C11-33C4-411E-A276-10911CCD7943}" srcOrd="0" destOrd="0" presId="urn:microsoft.com/office/officeart/2008/layout/LinedList"/>
    <dgm:cxn modelId="{62056F53-A318-4398-80AB-0F1AD080DCCF}" srcId="{BAF47167-92FB-4A22-9CD6-EA88153A1E3E}" destId="{8E9FF06E-44A9-4323-BA29-7E5D449FEEDE}" srcOrd="0" destOrd="0" parTransId="{83BB6A9A-95C0-45E9-B5AB-61F879C5029B}" sibTransId="{6737DEC9-2E9E-4987-99AE-FF3D7723D6F9}"/>
    <dgm:cxn modelId="{39B0321B-36F1-4411-BFA5-C640389AE462}" srcId="{BAF47167-92FB-4A22-9CD6-EA88153A1E3E}" destId="{71E7AAA5-E7F7-4E2D-B17D-365FDF81E948}" srcOrd="8" destOrd="0" parTransId="{85B54F2A-1BA4-419B-AD97-65D683659BA8}" sibTransId="{25EBF1F8-C1E8-43C4-A839-620DF4E837F1}"/>
    <dgm:cxn modelId="{B99206C5-25E5-4053-A41C-E5F88FA75563}" srcId="{BAF47167-92FB-4A22-9CD6-EA88153A1E3E}" destId="{70839C6F-4CC6-4FFB-BE1F-AB3B28EA55AF}" srcOrd="4" destOrd="0" parTransId="{6598DE1E-E74A-4E40-8C39-3259BD460190}" sibTransId="{31C7C6E3-8CD9-45E7-90A5-3F0399D31106}"/>
    <dgm:cxn modelId="{975286C3-39C8-41F5-86F0-CD94E69D4400}" srcId="{BAF47167-92FB-4A22-9CD6-EA88153A1E3E}" destId="{4C6AFA20-89C0-41C0-AB6D-75AB8C097531}" srcOrd="2" destOrd="0" parTransId="{67DFBC2E-5079-444A-9525-2C5DBE18F5A3}" sibTransId="{D9ED2CBF-F2FD-49F7-8A7B-30D4DE1DBC66}"/>
    <dgm:cxn modelId="{6B2A4B0B-1784-42B9-B046-066A07259BEB}" srcId="{BAF47167-92FB-4A22-9CD6-EA88153A1E3E}" destId="{DB592548-C975-4DD1-B006-F29CC85700D5}" srcOrd="3" destOrd="0" parTransId="{DE638030-D640-4609-9EFA-56545CA31F3B}" sibTransId="{DD2075AF-4DAA-49C2-89C7-BCE76D7C3BC2}"/>
    <dgm:cxn modelId="{31856358-B438-4F9A-893C-5C1008DA6CA6}" srcId="{BAF47167-92FB-4A22-9CD6-EA88153A1E3E}" destId="{DAD31C86-D7A8-48DB-9723-A1A48D257D63}" srcOrd="6" destOrd="0" parTransId="{A4DA1802-19B8-4254-A04C-F51033AD2878}" sibTransId="{EB565AB1-150E-400C-B139-4762B38030D0}"/>
    <dgm:cxn modelId="{BF840CD7-62B4-4B3B-9EA6-778E7D2B2B49}" srcId="{BAF47167-92FB-4A22-9CD6-EA88153A1E3E}" destId="{88C9D639-A8EF-401A-9A5E-3CF28CEB5224}" srcOrd="1" destOrd="0" parTransId="{50F616EE-8DBD-48F5-B882-4087CC9DE71D}" sibTransId="{31D3FE84-BA77-428F-96FE-DC450EFD3433}"/>
    <dgm:cxn modelId="{8D271F01-2303-49D5-B28E-C8C1414FAD24}" type="presParOf" srcId="{8E7DCD22-BC1D-429F-8BF9-5BBF64F03875}" destId="{03F9928E-8D8D-4D4B-9952-A3C1AD2F06D7}" srcOrd="0" destOrd="0" presId="urn:microsoft.com/office/officeart/2008/layout/LinedList"/>
    <dgm:cxn modelId="{A1876CF3-00E9-4F4E-86ED-3E75DB184AC6}" type="presParOf" srcId="{8E7DCD22-BC1D-429F-8BF9-5BBF64F03875}" destId="{462AEADA-3667-4E6F-BD6D-E5DAC9FB0BE0}" srcOrd="1" destOrd="0" presId="urn:microsoft.com/office/officeart/2008/layout/LinedList"/>
    <dgm:cxn modelId="{27100A3E-F87A-43F5-937E-EA7573F78762}" type="presParOf" srcId="{462AEADA-3667-4E6F-BD6D-E5DAC9FB0BE0}" destId="{3B5BA5D3-D20E-484F-8CF0-0B36D71AD714}" srcOrd="0" destOrd="0" presId="urn:microsoft.com/office/officeart/2008/layout/LinedList"/>
    <dgm:cxn modelId="{8CC2547E-1428-4FA0-AC5B-C77E65BBCB30}" type="presParOf" srcId="{462AEADA-3667-4E6F-BD6D-E5DAC9FB0BE0}" destId="{244703EE-0F3C-4334-950A-90DA3855093A}" srcOrd="1" destOrd="0" presId="urn:microsoft.com/office/officeart/2008/layout/LinedList"/>
    <dgm:cxn modelId="{2A258759-90CB-490C-AC99-8441630514B7}" type="presParOf" srcId="{8E7DCD22-BC1D-429F-8BF9-5BBF64F03875}" destId="{74D4591E-C565-4346-8D58-302F267240E6}" srcOrd="2" destOrd="0" presId="urn:microsoft.com/office/officeart/2008/layout/LinedList"/>
    <dgm:cxn modelId="{4061AAA6-6BB9-40AE-B1AA-3810BA9FD28E}" type="presParOf" srcId="{8E7DCD22-BC1D-429F-8BF9-5BBF64F03875}" destId="{08C08573-98C4-42B4-BB77-53AE4AD4ED57}" srcOrd="3" destOrd="0" presId="urn:microsoft.com/office/officeart/2008/layout/LinedList"/>
    <dgm:cxn modelId="{D89FEB24-0401-4549-9AB9-6BCC74F61E3F}" type="presParOf" srcId="{08C08573-98C4-42B4-BB77-53AE4AD4ED57}" destId="{AA50EDF9-0678-4EE0-99E7-F2F8E326DA5C}" srcOrd="0" destOrd="0" presId="urn:microsoft.com/office/officeart/2008/layout/LinedList"/>
    <dgm:cxn modelId="{E1FA32E5-7E78-4CB6-AEFD-0C2C7B30DF8A}" type="presParOf" srcId="{08C08573-98C4-42B4-BB77-53AE4AD4ED57}" destId="{6D6E38B3-1FD5-4281-850D-ACBC57CD50BE}" srcOrd="1" destOrd="0" presId="urn:microsoft.com/office/officeart/2008/layout/LinedList"/>
    <dgm:cxn modelId="{D9F504E7-564B-4716-8222-0156C3B1C88D}" type="presParOf" srcId="{8E7DCD22-BC1D-429F-8BF9-5BBF64F03875}" destId="{D9A02FA4-69DF-4081-A73D-12E5EAC5E5A4}" srcOrd="4" destOrd="0" presId="urn:microsoft.com/office/officeart/2008/layout/LinedList"/>
    <dgm:cxn modelId="{6FAA09AB-BA65-4A30-9D93-DA7809519ACA}" type="presParOf" srcId="{8E7DCD22-BC1D-429F-8BF9-5BBF64F03875}" destId="{E920FA4A-89F4-42B0-9FEF-68E5CC827594}" srcOrd="5" destOrd="0" presId="urn:microsoft.com/office/officeart/2008/layout/LinedList"/>
    <dgm:cxn modelId="{A340727F-0C32-464E-A9BD-B69EA974065F}" type="presParOf" srcId="{E920FA4A-89F4-42B0-9FEF-68E5CC827594}" destId="{0FACA3C3-3E37-469D-A55D-9A864FC416E2}" srcOrd="0" destOrd="0" presId="urn:microsoft.com/office/officeart/2008/layout/LinedList"/>
    <dgm:cxn modelId="{A6E9B2FA-DBD7-45BB-95AA-1FEE08A7DB08}" type="presParOf" srcId="{E920FA4A-89F4-42B0-9FEF-68E5CC827594}" destId="{C3624C67-8CA7-4F41-A0C1-520155A317E5}" srcOrd="1" destOrd="0" presId="urn:microsoft.com/office/officeart/2008/layout/LinedList"/>
    <dgm:cxn modelId="{13DA2BB2-79E2-4372-83C9-8A0A77904948}" type="presParOf" srcId="{8E7DCD22-BC1D-429F-8BF9-5BBF64F03875}" destId="{DA4D2051-8CDA-464F-B735-31DE05DC923C}" srcOrd="6" destOrd="0" presId="urn:microsoft.com/office/officeart/2008/layout/LinedList"/>
    <dgm:cxn modelId="{0AAF6AD4-F1BC-4A4B-9282-7DA34E525BE2}" type="presParOf" srcId="{8E7DCD22-BC1D-429F-8BF9-5BBF64F03875}" destId="{8B136F39-AF58-45C3-BAE2-9F83CADBD5BE}" srcOrd="7" destOrd="0" presId="urn:microsoft.com/office/officeart/2008/layout/LinedList"/>
    <dgm:cxn modelId="{9C69C7DE-1445-4C49-874B-8195D55072BC}" type="presParOf" srcId="{8B136F39-AF58-45C3-BAE2-9F83CADBD5BE}" destId="{46C606A6-3049-4AF5-8999-48AA3A3670E7}" srcOrd="0" destOrd="0" presId="urn:microsoft.com/office/officeart/2008/layout/LinedList"/>
    <dgm:cxn modelId="{ECB982C2-5419-4D79-8052-4ECAAD691B4F}" type="presParOf" srcId="{8B136F39-AF58-45C3-BAE2-9F83CADBD5BE}" destId="{D7E04014-4AEA-4D98-80BC-ED16ACE0CBE4}" srcOrd="1" destOrd="0" presId="urn:microsoft.com/office/officeart/2008/layout/LinedList"/>
    <dgm:cxn modelId="{B6567165-DA6F-4B95-A223-AEA321D7636B}" type="presParOf" srcId="{8E7DCD22-BC1D-429F-8BF9-5BBF64F03875}" destId="{DD8676FB-5BC5-49FA-829A-598811A7C667}" srcOrd="8" destOrd="0" presId="urn:microsoft.com/office/officeart/2008/layout/LinedList"/>
    <dgm:cxn modelId="{E91062AD-AA65-45FB-8566-9864292EF957}" type="presParOf" srcId="{8E7DCD22-BC1D-429F-8BF9-5BBF64F03875}" destId="{F0402A01-46D4-46C4-8CC5-086245F12CE8}" srcOrd="9" destOrd="0" presId="urn:microsoft.com/office/officeart/2008/layout/LinedList"/>
    <dgm:cxn modelId="{F2C4FF58-4E32-4C36-8858-CF131FF4A492}" type="presParOf" srcId="{F0402A01-46D4-46C4-8CC5-086245F12CE8}" destId="{8AA289C1-18FE-4B1F-AD08-319A1A3D050F}" srcOrd="0" destOrd="0" presId="urn:microsoft.com/office/officeart/2008/layout/LinedList"/>
    <dgm:cxn modelId="{C8467D5E-1065-455B-A328-ACF82113107D}" type="presParOf" srcId="{F0402A01-46D4-46C4-8CC5-086245F12CE8}" destId="{56F8AF24-1C9A-43A7-9072-AB01F598E2AB}" srcOrd="1" destOrd="0" presId="urn:microsoft.com/office/officeart/2008/layout/LinedList"/>
    <dgm:cxn modelId="{7D53B5F8-C29B-470E-9C15-C60A8CCE2A43}" type="presParOf" srcId="{8E7DCD22-BC1D-429F-8BF9-5BBF64F03875}" destId="{14255542-670F-43CA-BDC2-360B1B5C4687}" srcOrd="10" destOrd="0" presId="urn:microsoft.com/office/officeart/2008/layout/LinedList"/>
    <dgm:cxn modelId="{DE8CC7F4-9EDC-4FC4-89DC-2E98FE4D9DF4}" type="presParOf" srcId="{8E7DCD22-BC1D-429F-8BF9-5BBF64F03875}" destId="{24A33052-63C2-48EA-9955-557FEA8962BF}" srcOrd="11" destOrd="0" presId="urn:microsoft.com/office/officeart/2008/layout/LinedList"/>
    <dgm:cxn modelId="{A9654416-E7B0-40B1-A45E-13FC0222E978}" type="presParOf" srcId="{24A33052-63C2-48EA-9955-557FEA8962BF}" destId="{DABA88D5-2373-4FF7-90B8-39FCC502862A}" srcOrd="0" destOrd="0" presId="urn:microsoft.com/office/officeart/2008/layout/LinedList"/>
    <dgm:cxn modelId="{90530403-9918-4D26-A347-EFF25D46D7F5}" type="presParOf" srcId="{24A33052-63C2-48EA-9955-557FEA8962BF}" destId="{94D9B55F-4443-471D-B427-8AA935A8CC6D}" srcOrd="1" destOrd="0" presId="urn:microsoft.com/office/officeart/2008/layout/LinedList"/>
    <dgm:cxn modelId="{04D3B350-E585-42B6-9EA6-EC74CDBD774D}" type="presParOf" srcId="{8E7DCD22-BC1D-429F-8BF9-5BBF64F03875}" destId="{59B7F37F-F210-4560-80A9-7E7215F15CA6}" srcOrd="12" destOrd="0" presId="urn:microsoft.com/office/officeart/2008/layout/LinedList"/>
    <dgm:cxn modelId="{0D4BAF70-5CCA-4AE7-823F-1660DC11220F}" type="presParOf" srcId="{8E7DCD22-BC1D-429F-8BF9-5BBF64F03875}" destId="{610DB4C9-FCFB-407D-8101-EAD34F6D1AC8}" srcOrd="13" destOrd="0" presId="urn:microsoft.com/office/officeart/2008/layout/LinedList"/>
    <dgm:cxn modelId="{87286949-5DD8-4611-A076-E39268BB2EB3}" type="presParOf" srcId="{610DB4C9-FCFB-407D-8101-EAD34F6D1AC8}" destId="{2D0C5C11-33C4-411E-A276-10911CCD7943}" srcOrd="0" destOrd="0" presId="urn:microsoft.com/office/officeart/2008/layout/LinedList"/>
    <dgm:cxn modelId="{16D5EED0-6392-4D1D-8D46-EC44596A85F1}" type="presParOf" srcId="{610DB4C9-FCFB-407D-8101-EAD34F6D1AC8}" destId="{5B9FCA97-45AD-4A8A-A7FE-8493147AB438}" srcOrd="1" destOrd="0" presId="urn:microsoft.com/office/officeart/2008/layout/LinedList"/>
    <dgm:cxn modelId="{56938C85-CC25-437F-9B7A-0F934C0735CF}" type="presParOf" srcId="{8E7DCD22-BC1D-429F-8BF9-5BBF64F03875}" destId="{4E9591AE-F524-4C56-837B-435DD7A4E3EB}" srcOrd="14" destOrd="0" presId="urn:microsoft.com/office/officeart/2008/layout/LinedList"/>
    <dgm:cxn modelId="{D9060497-642B-463D-A3B0-12AE0C060B21}" type="presParOf" srcId="{8E7DCD22-BC1D-429F-8BF9-5BBF64F03875}" destId="{74F898C6-EAAC-480F-958E-37F04A5E1D7B}" srcOrd="15" destOrd="0" presId="urn:microsoft.com/office/officeart/2008/layout/LinedList"/>
    <dgm:cxn modelId="{804F16B0-D009-46C1-A7FF-850E6D036E74}" type="presParOf" srcId="{74F898C6-EAAC-480F-958E-37F04A5E1D7B}" destId="{6C44BD0D-5904-4E9B-A5F4-F74BD20D37B9}" srcOrd="0" destOrd="0" presId="urn:microsoft.com/office/officeart/2008/layout/LinedList"/>
    <dgm:cxn modelId="{50298829-E8D7-4E1B-93C9-65D112C30839}" type="presParOf" srcId="{74F898C6-EAAC-480F-958E-37F04A5E1D7B}" destId="{8AD99B21-1C3E-4735-91C7-480DD5964602}" srcOrd="1" destOrd="0" presId="urn:microsoft.com/office/officeart/2008/layout/LinedList"/>
    <dgm:cxn modelId="{CC94C8F7-1A25-46AE-871F-5E57C5A85071}" type="presParOf" srcId="{8E7DCD22-BC1D-429F-8BF9-5BBF64F03875}" destId="{61936D73-A8DD-45C1-9EF2-C63524B2455A}" srcOrd="16" destOrd="0" presId="urn:microsoft.com/office/officeart/2008/layout/LinedList"/>
    <dgm:cxn modelId="{F35B7C7C-D03E-4B0F-9DDE-00A1D8A313F5}" type="presParOf" srcId="{8E7DCD22-BC1D-429F-8BF9-5BBF64F03875}" destId="{4680BEAC-6AE4-4D13-A62F-8A00DB10C3DF}" srcOrd="17" destOrd="0" presId="urn:microsoft.com/office/officeart/2008/layout/LinedList"/>
    <dgm:cxn modelId="{35D3D293-55FE-4C99-9EF7-EEADDCC43BFC}" type="presParOf" srcId="{4680BEAC-6AE4-4D13-A62F-8A00DB10C3DF}" destId="{5D6848E0-4CDA-475D-9862-A873A86D4146}" srcOrd="0" destOrd="0" presId="urn:microsoft.com/office/officeart/2008/layout/LinedList"/>
    <dgm:cxn modelId="{CF50F4E6-0EFA-4769-95CB-AEDBBA4C5BF2}" type="presParOf" srcId="{4680BEAC-6AE4-4D13-A62F-8A00DB10C3DF}" destId="{4DFDDDE0-2A95-4276-9A9A-E7AEA7022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16028-8883-460A-A3F4-EE8941C2FF72}" type="doc">
      <dgm:prSet loTypeId="urn:microsoft.com/office/officeart/2005/8/layout/cycle4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859952-14A3-4C21-8D5B-C9751BC78414}">
      <dgm:prSet phldrT="[Текст]" custT="1"/>
      <dgm:spPr/>
      <dgm:t>
        <a:bodyPr/>
        <a:lstStyle/>
        <a:p>
          <a:endParaRPr lang="ru-RU" sz="18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4E976C9-E2F6-48BB-963F-7E7C9292FFA9}" type="parTrans" cxnId="{EFD4E37C-806E-415F-998B-16CFBF6A457B}">
      <dgm:prSet/>
      <dgm:spPr/>
      <dgm:t>
        <a:bodyPr/>
        <a:lstStyle/>
        <a:p>
          <a:endParaRPr lang="ru-RU"/>
        </a:p>
      </dgm:t>
    </dgm:pt>
    <dgm:pt modelId="{1A839CFF-97A2-4908-9645-8327EA3E9A76}" type="sibTrans" cxnId="{EFD4E37C-806E-415F-998B-16CFBF6A457B}">
      <dgm:prSet/>
      <dgm:spPr/>
      <dgm:t>
        <a:bodyPr/>
        <a:lstStyle/>
        <a:p>
          <a:endParaRPr lang="ru-RU"/>
        </a:p>
      </dgm:t>
    </dgm:pt>
    <dgm:pt modelId="{8510084A-B1C7-4091-A8C9-742A789588B3}">
      <dgm:prSet custT="1"/>
      <dgm:spPr/>
      <dgm:t>
        <a:bodyPr/>
        <a:lstStyle/>
        <a:p>
          <a:endParaRPr lang="ru-RU" sz="18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E40BE81-6704-445E-B8C8-9CEF49BE3037}" type="parTrans" cxnId="{5325483B-6E61-42CD-91E9-1C13573265F4}">
      <dgm:prSet/>
      <dgm:spPr/>
      <dgm:t>
        <a:bodyPr/>
        <a:lstStyle/>
        <a:p>
          <a:endParaRPr lang="ru-RU"/>
        </a:p>
      </dgm:t>
    </dgm:pt>
    <dgm:pt modelId="{C1D2821E-6E5E-4E15-8668-D05BB5FB93A2}" type="sibTrans" cxnId="{5325483B-6E61-42CD-91E9-1C13573265F4}">
      <dgm:prSet/>
      <dgm:spPr/>
      <dgm:t>
        <a:bodyPr/>
        <a:lstStyle/>
        <a:p>
          <a:endParaRPr lang="ru-RU"/>
        </a:p>
      </dgm:t>
    </dgm:pt>
    <dgm:pt modelId="{46A28F05-CE2C-4D8A-ADE3-00013DF502BA}">
      <dgm:prSet custT="1"/>
      <dgm:spPr/>
      <dgm:t>
        <a:bodyPr/>
        <a:lstStyle/>
        <a:p>
          <a:endParaRPr lang="ru-RU" sz="18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270E942-6D58-4295-95AD-146D7D1F6723}" type="parTrans" cxnId="{DD5F8259-3460-4D4E-BD86-3B012E208166}">
      <dgm:prSet/>
      <dgm:spPr/>
      <dgm:t>
        <a:bodyPr/>
        <a:lstStyle/>
        <a:p>
          <a:endParaRPr lang="ru-RU"/>
        </a:p>
      </dgm:t>
    </dgm:pt>
    <dgm:pt modelId="{FDDB337E-D564-4201-9492-612D98DF8291}" type="sibTrans" cxnId="{DD5F8259-3460-4D4E-BD86-3B012E208166}">
      <dgm:prSet/>
      <dgm:spPr/>
      <dgm:t>
        <a:bodyPr/>
        <a:lstStyle/>
        <a:p>
          <a:endParaRPr lang="ru-RU"/>
        </a:p>
      </dgm:t>
    </dgm:pt>
    <dgm:pt modelId="{D0CE4AB5-9069-43CC-8027-204F041EE1FA}">
      <dgm:prSet custT="1"/>
      <dgm:spPr/>
      <dgm:t>
        <a:bodyPr/>
        <a:lstStyle/>
        <a:p>
          <a:pPr algn="ctr"/>
          <a:endParaRPr lang="ru-RU" sz="18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34B2211-090B-4465-ADD1-91AA2F6F930C}" type="sibTrans" cxnId="{1BDB3163-238A-4168-862F-45F37A69EB4C}">
      <dgm:prSet/>
      <dgm:spPr/>
      <dgm:t>
        <a:bodyPr/>
        <a:lstStyle/>
        <a:p>
          <a:endParaRPr lang="ru-RU"/>
        </a:p>
      </dgm:t>
    </dgm:pt>
    <dgm:pt modelId="{594EFBDD-0072-4293-BBA2-9716AB1914F1}" type="parTrans" cxnId="{1BDB3163-238A-4168-862F-45F37A69EB4C}">
      <dgm:prSet/>
      <dgm:spPr/>
      <dgm:t>
        <a:bodyPr/>
        <a:lstStyle/>
        <a:p>
          <a:endParaRPr lang="ru-RU"/>
        </a:p>
      </dgm:t>
    </dgm:pt>
    <dgm:pt modelId="{BAEC32FD-4981-4E8D-8C49-08EABDDC202A}">
      <dgm:prSet phldrT="[Текст]" custT="1"/>
      <dgm:spPr/>
      <dgm:t>
        <a:bodyPr/>
        <a:lstStyle/>
        <a:p>
          <a:r>
            <a:rPr lang="ru-RU" sz="1800" b="0" cap="none" spc="0" dirty="0" smtClean="0">
              <a:ln w="18415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Управление активами</a:t>
          </a:r>
          <a:endParaRPr lang="ru-RU" sz="1800" b="0" cap="none" spc="0" dirty="0">
            <a:ln w="18415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7B2D0B07-9C3D-4F94-B8DD-F8AB984AB05F}" type="parTrans" cxnId="{DDDAA834-3D51-4292-8DE0-12E2AC5F1343}">
      <dgm:prSet/>
      <dgm:spPr/>
      <dgm:t>
        <a:bodyPr/>
        <a:lstStyle/>
        <a:p>
          <a:endParaRPr lang="ru-RU"/>
        </a:p>
      </dgm:t>
    </dgm:pt>
    <dgm:pt modelId="{B2380464-A502-4ADC-850B-7F78AB7DC52A}" type="sibTrans" cxnId="{DDDAA834-3D51-4292-8DE0-12E2AC5F1343}">
      <dgm:prSet/>
      <dgm:spPr/>
      <dgm:t>
        <a:bodyPr/>
        <a:lstStyle/>
        <a:p>
          <a:endParaRPr lang="ru-RU"/>
        </a:p>
      </dgm:t>
    </dgm:pt>
    <dgm:pt modelId="{D3A482A4-8840-4DA9-AB76-C6E0C87AA8F8}">
      <dgm:prSet custT="1"/>
      <dgm:spPr/>
      <dgm:t>
        <a:bodyPr/>
        <a:lstStyle/>
        <a:p>
          <a:r>
            <a:rPr lang="ru-RU" sz="1800" b="0" cap="none" spc="0" dirty="0" smtClean="0">
              <a:ln w="18415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Управление рисками</a:t>
          </a:r>
          <a:endParaRPr lang="ru-RU" sz="1800" b="0" cap="none" spc="0" dirty="0">
            <a:ln w="18415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B3A4B736-6BAA-4A33-ABCD-5AF4E7CBCF73}" type="parTrans" cxnId="{5DB7987F-8A7F-452D-9A93-87669E09505B}">
      <dgm:prSet/>
      <dgm:spPr/>
      <dgm:t>
        <a:bodyPr/>
        <a:lstStyle/>
        <a:p>
          <a:endParaRPr lang="ru-RU"/>
        </a:p>
      </dgm:t>
    </dgm:pt>
    <dgm:pt modelId="{A245DE67-AADA-4C87-992D-78762C1E460D}" type="sibTrans" cxnId="{5DB7987F-8A7F-452D-9A93-87669E09505B}">
      <dgm:prSet/>
      <dgm:spPr/>
      <dgm:t>
        <a:bodyPr/>
        <a:lstStyle/>
        <a:p>
          <a:endParaRPr lang="ru-RU"/>
        </a:p>
      </dgm:t>
    </dgm:pt>
    <dgm:pt modelId="{8C0262ED-025F-4646-AD3C-9FEDB392B5CE}">
      <dgm:prSet custT="1"/>
      <dgm:spPr/>
      <dgm:t>
        <a:bodyPr/>
        <a:lstStyle/>
        <a:p>
          <a:r>
            <a:rPr lang="ru-RU" sz="1800" b="0" cap="none" spc="0" dirty="0" smtClean="0">
              <a:ln w="18415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Управление непрерывностью деятельности</a:t>
          </a:r>
          <a:endParaRPr lang="ru-RU" sz="1800" b="0" cap="none" spc="0" dirty="0">
            <a:ln w="18415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D2425E9B-D238-48F6-BD8F-0A56D56F839B}" type="parTrans" cxnId="{2B2609BC-CE36-4F46-8BE7-B32FB53D69F4}">
      <dgm:prSet/>
      <dgm:spPr/>
      <dgm:t>
        <a:bodyPr/>
        <a:lstStyle/>
        <a:p>
          <a:endParaRPr lang="ru-RU"/>
        </a:p>
      </dgm:t>
    </dgm:pt>
    <dgm:pt modelId="{74CD583C-865D-472C-B7F2-4B0C3CFCD9D3}" type="sibTrans" cxnId="{2B2609BC-CE36-4F46-8BE7-B32FB53D69F4}">
      <dgm:prSet/>
      <dgm:spPr/>
      <dgm:t>
        <a:bodyPr/>
        <a:lstStyle/>
        <a:p>
          <a:endParaRPr lang="ru-RU"/>
        </a:p>
      </dgm:t>
    </dgm:pt>
    <dgm:pt modelId="{2C06FB7E-846F-4267-A6E5-6AC9B762E462}">
      <dgm:prSet custT="1"/>
      <dgm:spPr/>
      <dgm:t>
        <a:bodyPr/>
        <a:lstStyle/>
        <a:p>
          <a:r>
            <a:rPr lang="ru-RU" sz="1800" b="0" cap="none" spc="0" dirty="0" smtClean="0">
              <a:ln w="18415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И пр.</a:t>
          </a:r>
          <a:endParaRPr lang="ru-RU" sz="1800" b="0" cap="none" spc="0" dirty="0">
            <a:ln w="18415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7EF4E5C8-3336-4CD9-B54B-2D8E88276623}" type="parTrans" cxnId="{B7DD1557-9603-4BD7-8930-4BF1C926404B}">
      <dgm:prSet/>
      <dgm:spPr/>
      <dgm:t>
        <a:bodyPr/>
        <a:lstStyle/>
        <a:p>
          <a:endParaRPr lang="ru-RU"/>
        </a:p>
      </dgm:t>
    </dgm:pt>
    <dgm:pt modelId="{A0E3ECF4-FA48-432C-81D4-8701EC2A8E22}" type="sibTrans" cxnId="{B7DD1557-9603-4BD7-8930-4BF1C926404B}">
      <dgm:prSet/>
      <dgm:spPr/>
      <dgm:t>
        <a:bodyPr/>
        <a:lstStyle/>
        <a:p>
          <a:endParaRPr lang="ru-RU"/>
        </a:p>
      </dgm:t>
    </dgm:pt>
    <dgm:pt modelId="{639E69BE-0D17-4056-91E7-1B3AF66B5622}">
      <dgm:prSet custT="1"/>
      <dgm:spPr/>
      <dgm:t>
        <a:bodyPr/>
        <a:lstStyle/>
        <a:p>
          <a:r>
            <a:rPr lang="ru-RU" sz="1800" b="0" cap="none" spc="0" smtClean="0">
              <a:ln w="18415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Аудиты</a:t>
          </a:r>
          <a:endParaRPr lang="ru-RU" sz="1800" b="0" cap="none" spc="0" dirty="0">
            <a:ln w="18415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DB1CF34C-9299-4585-AAD2-4393D2687DA5}" type="parTrans" cxnId="{980F6E3E-3EB4-40BC-BBBD-E73F79FA45C5}">
      <dgm:prSet/>
      <dgm:spPr/>
      <dgm:t>
        <a:bodyPr/>
        <a:lstStyle/>
        <a:p>
          <a:endParaRPr lang="ru-RU"/>
        </a:p>
      </dgm:t>
    </dgm:pt>
    <dgm:pt modelId="{38326232-F282-480C-A524-32148D89DC0F}" type="sibTrans" cxnId="{980F6E3E-3EB4-40BC-BBBD-E73F79FA45C5}">
      <dgm:prSet/>
      <dgm:spPr/>
      <dgm:t>
        <a:bodyPr/>
        <a:lstStyle/>
        <a:p>
          <a:endParaRPr lang="ru-RU"/>
        </a:p>
      </dgm:t>
    </dgm:pt>
    <dgm:pt modelId="{26ED7192-779C-4925-B6DA-D5C593FBCC30}">
      <dgm:prSet custT="1"/>
      <dgm:spPr/>
      <dgm:t>
        <a:bodyPr/>
        <a:lstStyle/>
        <a:p>
          <a:r>
            <a:rPr lang="ru-RU" sz="1800" b="0" cap="none" spc="0" smtClean="0">
              <a:ln w="18415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Улучшение и развитие СМИБ</a:t>
          </a:r>
          <a:endParaRPr lang="ru-RU" sz="1800" b="0" cap="none" spc="0" dirty="0">
            <a:ln w="18415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217A439A-2198-4EB2-B114-AAAADDB0E500}" type="parTrans" cxnId="{B16D93C7-3013-4750-8B78-48B5804BE08A}">
      <dgm:prSet/>
      <dgm:spPr/>
      <dgm:t>
        <a:bodyPr/>
        <a:lstStyle/>
        <a:p>
          <a:endParaRPr lang="ru-RU"/>
        </a:p>
      </dgm:t>
    </dgm:pt>
    <dgm:pt modelId="{2ECA0EB1-3833-40A4-8918-AFA7BB6C8E1B}" type="sibTrans" cxnId="{B16D93C7-3013-4750-8B78-48B5804BE08A}">
      <dgm:prSet/>
      <dgm:spPr/>
      <dgm:t>
        <a:bodyPr/>
        <a:lstStyle/>
        <a:p>
          <a:endParaRPr lang="ru-RU"/>
        </a:p>
      </dgm:t>
    </dgm:pt>
    <dgm:pt modelId="{06681033-5D41-4BDD-85BE-ACA8BE7962DD}">
      <dgm:prSet custT="1"/>
      <dgm:spPr/>
      <dgm:t>
        <a:bodyPr/>
        <a:lstStyle/>
        <a:p>
          <a:r>
            <a:rPr lang="ru-RU" sz="1800" b="0" cap="none" spc="0" dirty="0" smtClean="0">
              <a:ln w="18415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Мониторинг и анализ результативности</a:t>
          </a:r>
          <a:endParaRPr lang="ru-RU" sz="1800" b="0" cap="none" spc="0" dirty="0">
            <a:ln w="18415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CA9055C2-A46D-4494-B07B-FEC6E014D772}" type="parTrans" cxnId="{7913EBA0-43C9-4026-B132-AFE60E294FB1}">
      <dgm:prSet/>
      <dgm:spPr/>
      <dgm:t>
        <a:bodyPr/>
        <a:lstStyle/>
        <a:p>
          <a:endParaRPr lang="ru-RU"/>
        </a:p>
      </dgm:t>
    </dgm:pt>
    <dgm:pt modelId="{F2E25E59-0E95-4F42-8EC7-01F816C7F498}" type="sibTrans" cxnId="{7913EBA0-43C9-4026-B132-AFE60E294FB1}">
      <dgm:prSet/>
      <dgm:spPr/>
      <dgm:t>
        <a:bodyPr/>
        <a:lstStyle/>
        <a:p>
          <a:endParaRPr lang="ru-RU"/>
        </a:p>
      </dgm:t>
    </dgm:pt>
    <dgm:pt modelId="{8EB86E10-213E-4BA0-B442-102E948EED67}">
      <dgm:prSet custT="1"/>
      <dgm:spPr/>
      <dgm:t>
        <a:bodyPr/>
        <a:lstStyle/>
        <a:p>
          <a:r>
            <a:rPr lang="ru-RU" sz="1800" b="0" cap="none" spc="0" dirty="0" smtClean="0">
              <a:ln w="18415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Управление персоналом</a:t>
          </a:r>
          <a:endParaRPr lang="ru-RU" sz="1800" b="0" cap="none" spc="0" dirty="0">
            <a:ln w="18415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66D9DB60-F787-46BC-950E-23BFE19F78BC}" type="sibTrans" cxnId="{5217E63F-0B47-4F63-9C72-9747A72AFE52}">
      <dgm:prSet/>
      <dgm:spPr/>
      <dgm:t>
        <a:bodyPr/>
        <a:lstStyle/>
        <a:p>
          <a:endParaRPr lang="ru-RU"/>
        </a:p>
      </dgm:t>
    </dgm:pt>
    <dgm:pt modelId="{D80D1A3B-947A-4CF1-BA7A-5BB74F233CE1}" type="parTrans" cxnId="{5217E63F-0B47-4F63-9C72-9747A72AFE52}">
      <dgm:prSet/>
      <dgm:spPr/>
      <dgm:t>
        <a:bodyPr/>
        <a:lstStyle/>
        <a:p>
          <a:endParaRPr lang="ru-RU"/>
        </a:p>
      </dgm:t>
    </dgm:pt>
    <dgm:pt modelId="{D6CCE30F-A5E2-4A04-AD22-28F3F5684DD2}">
      <dgm:prSet custT="1"/>
      <dgm:spPr/>
      <dgm:t>
        <a:bodyPr/>
        <a:lstStyle/>
        <a:p>
          <a:r>
            <a:rPr lang="ru-RU" sz="1800" b="0" cap="none" spc="0" dirty="0" smtClean="0">
              <a:ln w="18415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Управление инцидентами</a:t>
          </a:r>
          <a:endParaRPr lang="ru-RU" sz="1800" b="0" cap="none" spc="0" dirty="0">
            <a:ln w="18415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05E5EB27-D9EF-4CD1-A537-6000C9B8823A}" type="sibTrans" cxnId="{9A7928C5-EDD1-4AB7-B35E-9ADBA3CD3E0A}">
      <dgm:prSet/>
      <dgm:spPr/>
      <dgm:t>
        <a:bodyPr/>
        <a:lstStyle/>
        <a:p>
          <a:endParaRPr lang="ru-RU"/>
        </a:p>
      </dgm:t>
    </dgm:pt>
    <dgm:pt modelId="{104E0DFF-ADB5-4691-986E-9C1949A98126}" type="parTrans" cxnId="{9A7928C5-EDD1-4AB7-B35E-9ADBA3CD3E0A}">
      <dgm:prSet/>
      <dgm:spPr/>
      <dgm:t>
        <a:bodyPr/>
        <a:lstStyle/>
        <a:p>
          <a:endParaRPr lang="ru-RU"/>
        </a:p>
      </dgm:t>
    </dgm:pt>
    <dgm:pt modelId="{051F7AC4-36D4-44E8-B611-6B4816634A71}">
      <dgm:prSet phldrT="[Текст]" custT="1"/>
      <dgm:spPr/>
      <dgm:t>
        <a:bodyPr/>
        <a:lstStyle/>
        <a:p>
          <a:r>
            <a:rPr lang="ru-RU" sz="1800" b="0" cap="none" spc="0" dirty="0" smtClean="0">
              <a:ln w="18415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Определение области действия и границ распространения </a:t>
          </a:r>
          <a:endParaRPr lang="ru-RU" sz="1800" b="0" cap="none" spc="0" dirty="0">
            <a:ln w="18415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090EC96E-4D58-41DB-BEBC-C23EF7236532}" type="parTrans" cxnId="{345387D7-60BE-4DC3-AB43-FA7459EA4442}">
      <dgm:prSet/>
      <dgm:spPr/>
      <dgm:t>
        <a:bodyPr/>
        <a:lstStyle/>
        <a:p>
          <a:endParaRPr lang="ru-RU"/>
        </a:p>
      </dgm:t>
    </dgm:pt>
    <dgm:pt modelId="{FA3D2C75-7E9D-4A56-840F-2DB87520B9A4}" type="sibTrans" cxnId="{345387D7-60BE-4DC3-AB43-FA7459EA4442}">
      <dgm:prSet/>
      <dgm:spPr/>
      <dgm:t>
        <a:bodyPr/>
        <a:lstStyle/>
        <a:p>
          <a:endParaRPr lang="ru-RU"/>
        </a:p>
      </dgm:t>
    </dgm:pt>
    <dgm:pt modelId="{9D54589F-632D-4B6B-A66F-FC87654CBC75}" type="pres">
      <dgm:prSet presAssocID="{83216028-8883-460A-A3F4-EE8941C2FF7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BC490-0834-40F9-A4F0-7B5DFD33E892}" type="pres">
      <dgm:prSet presAssocID="{83216028-8883-460A-A3F4-EE8941C2FF72}" presName="children" presStyleCnt="0"/>
      <dgm:spPr/>
      <dgm:t>
        <a:bodyPr/>
        <a:lstStyle/>
        <a:p>
          <a:endParaRPr lang="ru-RU"/>
        </a:p>
      </dgm:t>
    </dgm:pt>
    <dgm:pt modelId="{DF6B8420-D886-4067-8970-2B27360AFC65}" type="pres">
      <dgm:prSet presAssocID="{83216028-8883-460A-A3F4-EE8941C2FF72}" presName="child1group" presStyleCnt="0"/>
      <dgm:spPr/>
      <dgm:t>
        <a:bodyPr/>
        <a:lstStyle/>
        <a:p>
          <a:endParaRPr lang="ru-RU"/>
        </a:p>
      </dgm:t>
    </dgm:pt>
    <dgm:pt modelId="{F49C5416-137F-4AE6-891C-A4D874E288CF}" type="pres">
      <dgm:prSet presAssocID="{83216028-8883-460A-A3F4-EE8941C2FF72}" presName="child1" presStyleLbl="bgAcc1" presStyleIdx="0" presStyleCnt="4" custScaleX="110000" custScaleY="105669" custLinFactNeighborX="-13778" custLinFactNeighborY="19721"/>
      <dgm:spPr/>
      <dgm:t>
        <a:bodyPr/>
        <a:lstStyle/>
        <a:p>
          <a:endParaRPr lang="ru-RU"/>
        </a:p>
      </dgm:t>
    </dgm:pt>
    <dgm:pt modelId="{736F84CC-95AD-40C0-87E7-10DE11CD914E}" type="pres">
      <dgm:prSet presAssocID="{83216028-8883-460A-A3F4-EE8941C2FF7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1778E-B6C8-4C32-AADC-6EF9AAC18325}" type="pres">
      <dgm:prSet presAssocID="{83216028-8883-460A-A3F4-EE8941C2FF72}" presName="child2group" presStyleCnt="0"/>
      <dgm:spPr/>
      <dgm:t>
        <a:bodyPr/>
        <a:lstStyle/>
        <a:p>
          <a:endParaRPr lang="ru-RU"/>
        </a:p>
      </dgm:t>
    </dgm:pt>
    <dgm:pt modelId="{29170BE2-9316-4C90-8204-A8A7AFC2426A}" type="pres">
      <dgm:prSet presAssocID="{83216028-8883-460A-A3F4-EE8941C2FF72}" presName="child2" presStyleLbl="bgAcc1" presStyleIdx="1" presStyleCnt="4" custScaleX="168015" custScaleY="123996" custLinFactNeighborX="19468" custLinFactNeighborY="18246"/>
      <dgm:spPr/>
      <dgm:t>
        <a:bodyPr/>
        <a:lstStyle/>
        <a:p>
          <a:endParaRPr lang="ru-RU"/>
        </a:p>
      </dgm:t>
    </dgm:pt>
    <dgm:pt modelId="{4174A9C3-AD7C-4B0E-A763-3C2EA550FC36}" type="pres">
      <dgm:prSet presAssocID="{83216028-8883-460A-A3F4-EE8941C2FF7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C9609-B98A-47EA-B01B-83B2745D06C4}" type="pres">
      <dgm:prSet presAssocID="{83216028-8883-460A-A3F4-EE8941C2FF72}" presName="child3group" presStyleCnt="0"/>
      <dgm:spPr/>
      <dgm:t>
        <a:bodyPr/>
        <a:lstStyle/>
        <a:p>
          <a:endParaRPr lang="ru-RU"/>
        </a:p>
      </dgm:t>
    </dgm:pt>
    <dgm:pt modelId="{3513CF06-8286-4498-B7EB-14FE30A0E23B}" type="pres">
      <dgm:prSet presAssocID="{83216028-8883-460A-A3F4-EE8941C2FF72}" presName="child3" presStyleLbl="bgAcc1" presStyleIdx="2" presStyleCnt="4" custScaleX="75310" custScaleY="36189" custLinFactNeighborX="-11033" custLinFactNeighborY="-4329"/>
      <dgm:spPr/>
      <dgm:t>
        <a:bodyPr/>
        <a:lstStyle/>
        <a:p>
          <a:endParaRPr lang="ru-RU"/>
        </a:p>
      </dgm:t>
    </dgm:pt>
    <dgm:pt modelId="{1C52F460-DF2B-4D4C-A54F-8877C8BE5892}" type="pres">
      <dgm:prSet presAssocID="{83216028-8883-460A-A3F4-EE8941C2FF7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EBAE3-0658-4EC1-A629-15AC443A7A9F}" type="pres">
      <dgm:prSet presAssocID="{83216028-8883-460A-A3F4-EE8941C2FF72}" presName="child4group" presStyleCnt="0"/>
      <dgm:spPr/>
      <dgm:t>
        <a:bodyPr/>
        <a:lstStyle/>
        <a:p>
          <a:endParaRPr lang="ru-RU"/>
        </a:p>
      </dgm:t>
    </dgm:pt>
    <dgm:pt modelId="{D36F1B01-C518-4D66-9F7C-E2CC011D3705}" type="pres">
      <dgm:prSet presAssocID="{83216028-8883-460A-A3F4-EE8941C2FF72}" presName="child4" presStyleLbl="bgAcc1" presStyleIdx="3" presStyleCnt="4" custScaleX="113285" custScaleY="105899" custLinFactNeighborX="-6153" custLinFactNeighborY="-33249"/>
      <dgm:spPr/>
      <dgm:t>
        <a:bodyPr/>
        <a:lstStyle/>
        <a:p>
          <a:endParaRPr lang="ru-RU"/>
        </a:p>
      </dgm:t>
    </dgm:pt>
    <dgm:pt modelId="{254EA02C-4904-42A3-89B2-AF0A3250234D}" type="pres">
      <dgm:prSet presAssocID="{83216028-8883-460A-A3F4-EE8941C2FF7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848AB-AF87-48DD-A618-41D9FAA939E4}" type="pres">
      <dgm:prSet presAssocID="{83216028-8883-460A-A3F4-EE8941C2FF72}" presName="childPlaceholder" presStyleCnt="0"/>
      <dgm:spPr/>
      <dgm:t>
        <a:bodyPr/>
        <a:lstStyle/>
        <a:p>
          <a:endParaRPr lang="ru-RU"/>
        </a:p>
      </dgm:t>
    </dgm:pt>
    <dgm:pt modelId="{471BFDE3-7183-4D81-A3FE-2935B144144F}" type="pres">
      <dgm:prSet presAssocID="{83216028-8883-460A-A3F4-EE8941C2FF72}" presName="circle" presStyleCnt="0"/>
      <dgm:spPr/>
      <dgm:t>
        <a:bodyPr/>
        <a:lstStyle/>
        <a:p>
          <a:endParaRPr lang="ru-RU"/>
        </a:p>
      </dgm:t>
    </dgm:pt>
    <dgm:pt modelId="{443F5127-75F5-42B8-A70D-97944D05C5BD}" type="pres">
      <dgm:prSet presAssocID="{83216028-8883-460A-A3F4-EE8941C2FF72}" presName="quadrant1" presStyleLbl="node1" presStyleIdx="0" presStyleCnt="4" custScaleX="82925" custScaleY="82988" custLinFactNeighborX="-11320" custLinFactNeighborY="8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BC1CA-80EB-46DA-952B-805CB72B1D69}" type="pres">
      <dgm:prSet presAssocID="{83216028-8883-460A-A3F4-EE8941C2FF72}" presName="quadrant2" presStyleLbl="node1" presStyleIdx="1" presStyleCnt="4" custScaleX="81897" custScaleY="83140" custLinFactNeighborX="-25717" custLinFactNeighborY="86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B2796-8B32-4E2E-96F6-DDBABA0FEDCB}" type="pres">
      <dgm:prSet presAssocID="{83216028-8883-460A-A3F4-EE8941C2FF72}" presName="quadrant3" presStyleLbl="node1" presStyleIdx="2" presStyleCnt="4" custScaleX="81897" custScaleY="83001" custLinFactNeighborX="-25717" custLinFactNeighborY="-53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374EF-8D5E-4655-B8CC-F2D727ECD61A}" type="pres">
      <dgm:prSet presAssocID="{83216028-8883-460A-A3F4-EE8941C2FF72}" presName="quadrant4" presStyleLbl="node1" presStyleIdx="3" presStyleCnt="4" custScaleX="84091" custScaleY="83001" custLinFactNeighborX="-10737" custLinFactNeighborY="-53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7F791-D38F-48E5-9B83-278D3230CC59}" type="pres">
      <dgm:prSet presAssocID="{83216028-8883-460A-A3F4-EE8941C2FF72}" presName="quadrantPlaceholder" presStyleCnt="0"/>
      <dgm:spPr/>
      <dgm:t>
        <a:bodyPr/>
        <a:lstStyle/>
        <a:p>
          <a:endParaRPr lang="ru-RU"/>
        </a:p>
      </dgm:t>
    </dgm:pt>
    <dgm:pt modelId="{3249D53F-BAC6-4F2B-91BE-BA195531E26B}" type="pres">
      <dgm:prSet presAssocID="{83216028-8883-460A-A3F4-EE8941C2FF72}" presName="center1" presStyleLbl="fgShp" presStyleIdx="0" presStyleCnt="2" custScaleX="110000" custScaleY="110000" custLinFactNeighborX="-48946" custLinFactNeighborY="11251"/>
      <dgm:spPr/>
      <dgm:t>
        <a:bodyPr/>
        <a:lstStyle/>
        <a:p>
          <a:endParaRPr lang="ru-RU"/>
        </a:p>
      </dgm:t>
    </dgm:pt>
    <dgm:pt modelId="{77D4C3CE-1832-41EA-8AD7-CA7217EFF27A}" type="pres">
      <dgm:prSet presAssocID="{83216028-8883-460A-A3F4-EE8941C2FF72}" presName="center2" presStyleLbl="fgShp" presStyleIdx="1" presStyleCnt="2" custScaleX="110000" custScaleY="110000" custLinFactNeighborX="-48946" custLinFactNeighborY="3319"/>
      <dgm:spPr/>
      <dgm:t>
        <a:bodyPr/>
        <a:lstStyle/>
        <a:p>
          <a:endParaRPr lang="ru-RU"/>
        </a:p>
      </dgm:t>
    </dgm:pt>
  </dgm:ptLst>
  <dgm:cxnLst>
    <dgm:cxn modelId="{26E5B107-5842-4798-95A3-6496482926C2}" type="presOf" srcId="{D3A482A4-8840-4DA9-AB76-C6E0C87AA8F8}" destId="{29170BE2-9316-4C90-8204-A8A7AFC2426A}" srcOrd="0" destOrd="0" presId="urn:microsoft.com/office/officeart/2005/8/layout/cycle4"/>
    <dgm:cxn modelId="{54DA354D-7F9F-4467-8FB8-9858BC0E06A8}" type="presOf" srcId="{2C06FB7E-846F-4267-A6E5-6AC9B762E462}" destId="{29170BE2-9316-4C90-8204-A8A7AFC2426A}" srcOrd="0" destOrd="4" presId="urn:microsoft.com/office/officeart/2005/8/layout/cycle4"/>
    <dgm:cxn modelId="{B16D93C7-3013-4750-8B78-48B5804BE08A}" srcId="{D0CE4AB5-9069-43CC-8027-204F041EE1FA}" destId="{26ED7192-779C-4925-B6DA-D5C593FBCC30}" srcOrd="0" destOrd="0" parTransId="{217A439A-2198-4EB2-B114-AAAADDB0E500}" sibTransId="{2ECA0EB1-3833-40A4-8918-AFA7BB6C8E1B}"/>
    <dgm:cxn modelId="{809EB5E1-1B80-4E19-B2CA-AFE7B3DA63BC}" type="presOf" srcId="{051F7AC4-36D4-44E8-B611-6B4816634A71}" destId="{F49C5416-137F-4AE6-891C-A4D874E288CF}" srcOrd="0" destOrd="1" presId="urn:microsoft.com/office/officeart/2005/8/layout/cycle4"/>
    <dgm:cxn modelId="{AE84FBEA-FC36-4270-8CA8-2BABE0809811}" type="presOf" srcId="{639E69BE-0D17-4056-91E7-1B3AF66B5622}" destId="{1C52F460-DF2B-4D4C-A54F-8877C8BE5892}" srcOrd="1" destOrd="0" presId="urn:microsoft.com/office/officeart/2005/8/layout/cycle4"/>
    <dgm:cxn modelId="{D4D06427-585B-422E-AED5-9C5D71ADA732}" type="presOf" srcId="{BAEC32FD-4981-4E8D-8C49-08EABDDC202A}" destId="{736F84CC-95AD-40C0-87E7-10DE11CD914E}" srcOrd="1" destOrd="0" presId="urn:microsoft.com/office/officeart/2005/8/layout/cycle4"/>
    <dgm:cxn modelId="{9F35BF14-3255-464C-A0F9-04C039E5025A}" type="presOf" srcId="{8EB86E10-213E-4BA0-B442-102E948EED67}" destId="{4174A9C3-AD7C-4B0E-A763-3C2EA550FC36}" srcOrd="1" destOrd="1" presId="urn:microsoft.com/office/officeart/2005/8/layout/cycle4"/>
    <dgm:cxn modelId="{F8FD5060-ED8F-4DBC-A8F9-D3B5431A5A3E}" type="presOf" srcId="{051F7AC4-36D4-44E8-B611-6B4816634A71}" destId="{736F84CC-95AD-40C0-87E7-10DE11CD914E}" srcOrd="1" destOrd="1" presId="urn:microsoft.com/office/officeart/2005/8/layout/cycle4"/>
    <dgm:cxn modelId="{338285F3-B009-42A0-831F-4D708DCC11DD}" type="presOf" srcId="{8C0262ED-025F-4646-AD3C-9FEDB392B5CE}" destId="{4174A9C3-AD7C-4B0E-A763-3C2EA550FC36}" srcOrd="1" destOrd="3" presId="urn:microsoft.com/office/officeart/2005/8/layout/cycle4"/>
    <dgm:cxn modelId="{5217E63F-0B47-4F63-9C72-9747A72AFE52}" srcId="{8510084A-B1C7-4091-A8C9-742A789588B3}" destId="{8EB86E10-213E-4BA0-B442-102E948EED67}" srcOrd="1" destOrd="0" parTransId="{D80D1A3B-947A-4CF1-BA7A-5BB74F233CE1}" sibTransId="{66D9DB60-F787-46BC-950E-23BFE19F78BC}"/>
    <dgm:cxn modelId="{C5B8596E-0362-4CF0-AF13-DA61BF3B92E2}" type="presOf" srcId="{2A859952-14A3-4C21-8D5B-C9751BC78414}" destId="{443F5127-75F5-42B8-A70D-97944D05C5BD}" srcOrd="0" destOrd="0" presId="urn:microsoft.com/office/officeart/2005/8/layout/cycle4"/>
    <dgm:cxn modelId="{7913EBA0-43C9-4026-B132-AFE60E294FB1}" srcId="{D0CE4AB5-9069-43CC-8027-204F041EE1FA}" destId="{06681033-5D41-4BDD-85BE-ACA8BE7962DD}" srcOrd="1" destOrd="0" parTransId="{CA9055C2-A46D-4494-B07B-FEC6E014D772}" sibTransId="{F2E25E59-0E95-4F42-8EC7-01F816C7F498}"/>
    <dgm:cxn modelId="{DDDAA834-3D51-4292-8DE0-12E2AC5F1343}" srcId="{2A859952-14A3-4C21-8D5B-C9751BC78414}" destId="{BAEC32FD-4981-4E8D-8C49-08EABDDC202A}" srcOrd="0" destOrd="0" parTransId="{7B2D0B07-9C3D-4F94-B8DD-F8AB984AB05F}" sibTransId="{B2380464-A502-4ADC-850B-7F78AB7DC52A}"/>
    <dgm:cxn modelId="{E5839563-AC30-42A4-A4AC-6E6893CD74B7}" type="presOf" srcId="{06681033-5D41-4BDD-85BE-ACA8BE7962DD}" destId="{254EA02C-4904-42A3-89B2-AF0A3250234D}" srcOrd="1" destOrd="1" presId="urn:microsoft.com/office/officeart/2005/8/layout/cycle4"/>
    <dgm:cxn modelId="{A9B87AB4-6A8E-4D4A-9A14-A03CF89E55DE}" type="presOf" srcId="{D0CE4AB5-9069-43CC-8027-204F041EE1FA}" destId="{70C374EF-8D5E-4655-B8CC-F2D727ECD61A}" srcOrd="0" destOrd="0" presId="urn:microsoft.com/office/officeart/2005/8/layout/cycle4"/>
    <dgm:cxn modelId="{EF72E75C-7CC3-458F-86A6-8DA5ED9D434E}" type="presOf" srcId="{8510084A-B1C7-4091-A8C9-742A789588B3}" destId="{13FBC1CA-80EB-46DA-952B-805CB72B1D69}" srcOrd="0" destOrd="0" presId="urn:microsoft.com/office/officeart/2005/8/layout/cycle4"/>
    <dgm:cxn modelId="{980F6E3E-3EB4-40BC-BBBD-E73F79FA45C5}" srcId="{46A28F05-CE2C-4D8A-ADE3-00013DF502BA}" destId="{639E69BE-0D17-4056-91E7-1B3AF66B5622}" srcOrd="0" destOrd="0" parTransId="{DB1CF34C-9299-4585-AAD2-4393D2687DA5}" sibTransId="{38326232-F282-480C-A524-32148D89DC0F}"/>
    <dgm:cxn modelId="{87F595AD-03DD-43A2-A51B-CBEEF7E310EC}" type="presOf" srcId="{8EB86E10-213E-4BA0-B442-102E948EED67}" destId="{29170BE2-9316-4C90-8204-A8A7AFC2426A}" srcOrd="0" destOrd="1" presId="urn:microsoft.com/office/officeart/2005/8/layout/cycle4"/>
    <dgm:cxn modelId="{1BDB3163-238A-4168-862F-45F37A69EB4C}" srcId="{83216028-8883-460A-A3F4-EE8941C2FF72}" destId="{D0CE4AB5-9069-43CC-8027-204F041EE1FA}" srcOrd="3" destOrd="0" parTransId="{594EFBDD-0072-4293-BBA2-9716AB1914F1}" sibTransId="{A34B2211-090B-4465-ADD1-91AA2F6F930C}"/>
    <dgm:cxn modelId="{0A216692-381C-4D0A-958C-33697CCEC14D}" type="presOf" srcId="{83216028-8883-460A-A3F4-EE8941C2FF72}" destId="{9D54589F-632D-4B6B-A66F-FC87654CBC75}" srcOrd="0" destOrd="0" presId="urn:microsoft.com/office/officeart/2005/8/layout/cycle4"/>
    <dgm:cxn modelId="{EFD4E37C-806E-415F-998B-16CFBF6A457B}" srcId="{83216028-8883-460A-A3F4-EE8941C2FF72}" destId="{2A859952-14A3-4C21-8D5B-C9751BC78414}" srcOrd="0" destOrd="0" parTransId="{14E976C9-E2F6-48BB-963F-7E7C9292FFA9}" sibTransId="{1A839CFF-97A2-4908-9645-8327EA3E9A76}"/>
    <dgm:cxn modelId="{CA553653-8307-487F-8B47-1D940668481F}" type="presOf" srcId="{26ED7192-779C-4925-B6DA-D5C593FBCC30}" destId="{254EA02C-4904-42A3-89B2-AF0A3250234D}" srcOrd="1" destOrd="0" presId="urn:microsoft.com/office/officeart/2005/8/layout/cycle4"/>
    <dgm:cxn modelId="{F1593229-42BD-4FEA-9C7B-B863F888C0CC}" type="presOf" srcId="{639E69BE-0D17-4056-91E7-1B3AF66B5622}" destId="{3513CF06-8286-4498-B7EB-14FE30A0E23B}" srcOrd="0" destOrd="0" presId="urn:microsoft.com/office/officeart/2005/8/layout/cycle4"/>
    <dgm:cxn modelId="{1A725002-3288-495B-AF6F-DECEAB020F4C}" type="presOf" srcId="{8C0262ED-025F-4646-AD3C-9FEDB392B5CE}" destId="{29170BE2-9316-4C90-8204-A8A7AFC2426A}" srcOrd="0" destOrd="3" presId="urn:microsoft.com/office/officeart/2005/8/layout/cycle4"/>
    <dgm:cxn modelId="{DD5F8259-3460-4D4E-BD86-3B012E208166}" srcId="{83216028-8883-460A-A3F4-EE8941C2FF72}" destId="{46A28F05-CE2C-4D8A-ADE3-00013DF502BA}" srcOrd="2" destOrd="0" parTransId="{1270E942-6D58-4295-95AD-146D7D1F6723}" sibTransId="{FDDB337E-D564-4201-9492-612D98DF8291}"/>
    <dgm:cxn modelId="{5DB7987F-8A7F-452D-9A93-87669E09505B}" srcId="{8510084A-B1C7-4091-A8C9-742A789588B3}" destId="{D3A482A4-8840-4DA9-AB76-C6E0C87AA8F8}" srcOrd="0" destOrd="0" parTransId="{B3A4B736-6BAA-4A33-ABCD-5AF4E7CBCF73}" sibTransId="{A245DE67-AADA-4C87-992D-78762C1E460D}"/>
    <dgm:cxn modelId="{D8F401EB-80DE-4B87-BD44-4F9B209F66DC}" type="presOf" srcId="{D3A482A4-8840-4DA9-AB76-C6E0C87AA8F8}" destId="{4174A9C3-AD7C-4B0E-A763-3C2EA550FC36}" srcOrd="1" destOrd="0" presId="urn:microsoft.com/office/officeart/2005/8/layout/cycle4"/>
    <dgm:cxn modelId="{B7DD1557-9603-4BD7-8930-4BF1C926404B}" srcId="{8510084A-B1C7-4091-A8C9-742A789588B3}" destId="{2C06FB7E-846F-4267-A6E5-6AC9B762E462}" srcOrd="4" destOrd="0" parTransId="{7EF4E5C8-3336-4CD9-B54B-2D8E88276623}" sibTransId="{A0E3ECF4-FA48-432C-81D4-8701EC2A8E22}"/>
    <dgm:cxn modelId="{345387D7-60BE-4DC3-AB43-FA7459EA4442}" srcId="{2A859952-14A3-4C21-8D5B-C9751BC78414}" destId="{051F7AC4-36D4-44E8-B611-6B4816634A71}" srcOrd="1" destOrd="0" parTransId="{090EC96E-4D58-41DB-BEBC-C23EF7236532}" sibTransId="{FA3D2C75-7E9D-4A56-840F-2DB87520B9A4}"/>
    <dgm:cxn modelId="{0FD5573C-F264-4D35-AC38-1A71351EC50C}" type="presOf" srcId="{D6CCE30F-A5E2-4A04-AD22-28F3F5684DD2}" destId="{29170BE2-9316-4C90-8204-A8A7AFC2426A}" srcOrd="0" destOrd="2" presId="urn:microsoft.com/office/officeart/2005/8/layout/cycle4"/>
    <dgm:cxn modelId="{5325483B-6E61-42CD-91E9-1C13573265F4}" srcId="{83216028-8883-460A-A3F4-EE8941C2FF72}" destId="{8510084A-B1C7-4091-A8C9-742A789588B3}" srcOrd="1" destOrd="0" parTransId="{DE40BE81-6704-445E-B8C8-9CEF49BE3037}" sibTransId="{C1D2821E-6E5E-4E15-8668-D05BB5FB93A2}"/>
    <dgm:cxn modelId="{3C9EC581-DD8D-4374-9F9C-0E7090F2BF39}" type="presOf" srcId="{BAEC32FD-4981-4E8D-8C49-08EABDDC202A}" destId="{F49C5416-137F-4AE6-891C-A4D874E288CF}" srcOrd="0" destOrd="0" presId="urn:microsoft.com/office/officeart/2005/8/layout/cycle4"/>
    <dgm:cxn modelId="{2B2609BC-CE36-4F46-8BE7-B32FB53D69F4}" srcId="{8510084A-B1C7-4091-A8C9-742A789588B3}" destId="{8C0262ED-025F-4646-AD3C-9FEDB392B5CE}" srcOrd="3" destOrd="0" parTransId="{D2425E9B-D238-48F6-BD8F-0A56D56F839B}" sibTransId="{74CD583C-865D-472C-B7F2-4B0C3CFCD9D3}"/>
    <dgm:cxn modelId="{7CFAD61A-47A2-4166-BD18-D45631B52848}" type="presOf" srcId="{D6CCE30F-A5E2-4A04-AD22-28F3F5684DD2}" destId="{4174A9C3-AD7C-4B0E-A763-3C2EA550FC36}" srcOrd="1" destOrd="2" presId="urn:microsoft.com/office/officeart/2005/8/layout/cycle4"/>
    <dgm:cxn modelId="{BEC2E19B-8902-46F5-AC4C-58631F27EDCD}" type="presOf" srcId="{26ED7192-779C-4925-B6DA-D5C593FBCC30}" destId="{D36F1B01-C518-4D66-9F7C-E2CC011D3705}" srcOrd="0" destOrd="0" presId="urn:microsoft.com/office/officeart/2005/8/layout/cycle4"/>
    <dgm:cxn modelId="{9A7928C5-EDD1-4AB7-B35E-9ADBA3CD3E0A}" srcId="{8510084A-B1C7-4091-A8C9-742A789588B3}" destId="{D6CCE30F-A5E2-4A04-AD22-28F3F5684DD2}" srcOrd="2" destOrd="0" parTransId="{104E0DFF-ADB5-4691-986E-9C1949A98126}" sibTransId="{05E5EB27-D9EF-4CD1-A537-6000C9B8823A}"/>
    <dgm:cxn modelId="{72C43C0D-C686-4BA4-9133-E64B8C0CF842}" type="presOf" srcId="{2C06FB7E-846F-4267-A6E5-6AC9B762E462}" destId="{4174A9C3-AD7C-4B0E-A763-3C2EA550FC36}" srcOrd="1" destOrd="4" presId="urn:microsoft.com/office/officeart/2005/8/layout/cycle4"/>
    <dgm:cxn modelId="{53AF6C18-FB11-41AD-B71C-A7F1DEF4CBFC}" type="presOf" srcId="{06681033-5D41-4BDD-85BE-ACA8BE7962DD}" destId="{D36F1B01-C518-4D66-9F7C-E2CC011D3705}" srcOrd="0" destOrd="1" presId="urn:microsoft.com/office/officeart/2005/8/layout/cycle4"/>
    <dgm:cxn modelId="{BFD161ED-16E7-4713-B45D-A30773E905CF}" type="presOf" srcId="{46A28F05-CE2C-4D8A-ADE3-00013DF502BA}" destId="{8D9B2796-8B32-4E2E-96F6-DDBABA0FEDCB}" srcOrd="0" destOrd="0" presId="urn:microsoft.com/office/officeart/2005/8/layout/cycle4"/>
    <dgm:cxn modelId="{EA1952D0-2B17-462B-BF8C-97F2542CB99D}" type="presParOf" srcId="{9D54589F-632D-4B6B-A66F-FC87654CBC75}" destId="{E98BC490-0834-40F9-A4F0-7B5DFD33E892}" srcOrd="0" destOrd="0" presId="urn:microsoft.com/office/officeart/2005/8/layout/cycle4"/>
    <dgm:cxn modelId="{43758C0D-9056-48E1-9B0C-58D31DE00868}" type="presParOf" srcId="{E98BC490-0834-40F9-A4F0-7B5DFD33E892}" destId="{DF6B8420-D886-4067-8970-2B27360AFC65}" srcOrd="0" destOrd="0" presId="urn:microsoft.com/office/officeart/2005/8/layout/cycle4"/>
    <dgm:cxn modelId="{8CAE6F22-672F-4A7D-A40E-1EA06FB12CF2}" type="presParOf" srcId="{DF6B8420-D886-4067-8970-2B27360AFC65}" destId="{F49C5416-137F-4AE6-891C-A4D874E288CF}" srcOrd="0" destOrd="0" presId="urn:microsoft.com/office/officeart/2005/8/layout/cycle4"/>
    <dgm:cxn modelId="{400A301A-7039-4DB2-8676-E263A7AE56DC}" type="presParOf" srcId="{DF6B8420-D886-4067-8970-2B27360AFC65}" destId="{736F84CC-95AD-40C0-87E7-10DE11CD914E}" srcOrd="1" destOrd="0" presId="urn:microsoft.com/office/officeart/2005/8/layout/cycle4"/>
    <dgm:cxn modelId="{5A9BF37F-B6A3-4601-8E4B-5654957F57A3}" type="presParOf" srcId="{E98BC490-0834-40F9-A4F0-7B5DFD33E892}" destId="{EB91778E-B6C8-4C32-AADC-6EF9AAC18325}" srcOrd="1" destOrd="0" presId="urn:microsoft.com/office/officeart/2005/8/layout/cycle4"/>
    <dgm:cxn modelId="{4F34B344-D10C-4F21-AA82-0B10ECE2B992}" type="presParOf" srcId="{EB91778E-B6C8-4C32-AADC-6EF9AAC18325}" destId="{29170BE2-9316-4C90-8204-A8A7AFC2426A}" srcOrd="0" destOrd="0" presId="urn:microsoft.com/office/officeart/2005/8/layout/cycle4"/>
    <dgm:cxn modelId="{7B2757DB-B7E3-4565-B235-C9132739EB0B}" type="presParOf" srcId="{EB91778E-B6C8-4C32-AADC-6EF9AAC18325}" destId="{4174A9C3-AD7C-4B0E-A763-3C2EA550FC36}" srcOrd="1" destOrd="0" presId="urn:microsoft.com/office/officeart/2005/8/layout/cycle4"/>
    <dgm:cxn modelId="{30B07137-A630-4CA5-9E57-2C0CB6E3F1FD}" type="presParOf" srcId="{E98BC490-0834-40F9-A4F0-7B5DFD33E892}" destId="{9EAC9609-B98A-47EA-B01B-83B2745D06C4}" srcOrd="2" destOrd="0" presId="urn:microsoft.com/office/officeart/2005/8/layout/cycle4"/>
    <dgm:cxn modelId="{FF25D544-9BBC-4254-B330-C669D5773C8E}" type="presParOf" srcId="{9EAC9609-B98A-47EA-B01B-83B2745D06C4}" destId="{3513CF06-8286-4498-B7EB-14FE30A0E23B}" srcOrd="0" destOrd="0" presId="urn:microsoft.com/office/officeart/2005/8/layout/cycle4"/>
    <dgm:cxn modelId="{438A7F85-1E06-4A1C-A70D-80FD671D9460}" type="presParOf" srcId="{9EAC9609-B98A-47EA-B01B-83B2745D06C4}" destId="{1C52F460-DF2B-4D4C-A54F-8877C8BE5892}" srcOrd="1" destOrd="0" presId="urn:microsoft.com/office/officeart/2005/8/layout/cycle4"/>
    <dgm:cxn modelId="{FA0E570A-A262-4BC0-A0F6-63332684A52A}" type="presParOf" srcId="{E98BC490-0834-40F9-A4F0-7B5DFD33E892}" destId="{D18EBAE3-0658-4EC1-A629-15AC443A7A9F}" srcOrd="3" destOrd="0" presId="urn:microsoft.com/office/officeart/2005/8/layout/cycle4"/>
    <dgm:cxn modelId="{797BEB80-FEF7-4BB1-A6E3-BF601FB08FD2}" type="presParOf" srcId="{D18EBAE3-0658-4EC1-A629-15AC443A7A9F}" destId="{D36F1B01-C518-4D66-9F7C-E2CC011D3705}" srcOrd="0" destOrd="0" presId="urn:microsoft.com/office/officeart/2005/8/layout/cycle4"/>
    <dgm:cxn modelId="{D7A7B53A-A6AD-4B0A-83BD-A5CE24E2A07B}" type="presParOf" srcId="{D18EBAE3-0658-4EC1-A629-15AC443A7A9F}" destId="{254EA02C-4904-42A3-89B2-AF0A3250234D}" srcOrd="1" destOrd="0" presId="urn:microsoft.com/office/officeart/2005/8/layout/cycle4"/>
    <dgm:cxn modelId="{C2CAD5AE-ECAA-4B78-9364-087D85649BB0}" type="presParOf" srcId="{E98BC490-0834-40F9-A4F0-7B5DFD33E892}" destId="{1F3848AB-AF87-48DD-A618-41D9FAA939E4}" srcOrd="4" destOrd="0" presId="urn:microsoft.com/office/officeart/2005/8/layout/cycle4"/>
    <dgm:cxn modelId="{A5827700-33CD-4FBB-8854-168FA0D29C2C}" type="presParOf" srcId="{9D54589F-632D-4B6B-A66F-FC87654CBC75}" destId="{471BFDE3-7183-4D81-A3FE-2935B144144F}" srcOrd="1" destOrd="0" presId="urn:microsoft.com/office/officeart/2005/8/layout/cycle4"/>
    <dgm:cxn modelId="{BE53454F-2B5C-48C0-B1FE-C926817D1C3C}" type="presParOf" srcId="{471BFDE3-7183-4D81-A3FE-2935B144144F}" destId="{443F5127-75F5-42B8-A70D-97944D05C5BD}" srcOrd="0" destOrd="0" presId="urn:microsoft.com/office/officeart/2005/8/layout/cycle4"/>
    <dgm:cxn modelId="{0FAAACB9-BD08-4059-AC5B-33CF626687AF}" type="presParOf" srcId="{471BFDE3-7183-4D81-A3FE-2935B144144F}" destId="{13FBC1CA-80EB-46DA-952B-805CB72B1D69}" srcOrd="1" destOrd="0" presId="urn:microsoft.com/office/officeart/2005/8/layout/cycle4"/>
    <dgm:cxn modelId="{44309990-07D5-47B1-946A-E60D462C82F0}" type="presParOf" srcId="{471BFDE3-7183-4D81-A3FE-2935B144144F}" destId="{8D9B2796-8B32-4E2E-96F6-DDBABA0FEDCB}" srcOrd="2" destOrd="0" presId="urn:microsoft.com/office/officeart/2005/8/layout/cycle4"/>
    <dgm:cxn modelId="{3C045DDB-33D0-4D6C-A43A-96E34B640050}" type="presParOf" srcId="{471BFDE3-7183-4D81-A3FE-2935B144144F}" destId="{70C374EF-8D5E-4655-B8CC-F2D727ECD61A}" srcOrd="3" destOrd="0" presId="urn:microsoft.com/office/officeart/2005/8/layout/cycle4"/>
    <dgm:cxn modelId="{161018FD-2040-46C7-9B78-3E7B355D07BE}" type="presParOf" srcId="{471BFDE3-7183-4D81-A3FE-2935B144144F}" destId="{DB67F791-D38F-48E5-9B83-278D3230CC59}" srcOrd="4" destOrd="0" presId="urn:microsoft.com/office/officeart/2005/8/layout/cycle4"/>
    <dgm:cxn modelId="{0032E0DC-D22F-402D-8C8E-23B8CAD79AAB}" type="presParOf" srcId="{9D54589F-632D-4B6B-A66F-FC87654CBC75}" destId="{3249D53F-BAC6-4F2B-91BE-BA195531E26B}" srcOrd="2" destOrd="0" presId="urn:microsoft.com/office/officeart/2005/8/layout/cycle4"/>
    <dgm:cxn modelId="{20756308-7987-4A5A-A470-324CF8C15033}" type="presParOf" srcId="{9D54589F-632D-4B6B-A66F-FC87654CBC75}" destId="{77D4C3CE-1832-41EA-8AD7-CA7217EFF27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C7AF-3FD2-47A2-951D-563BD7851013}">
      <dsp:nvSpPr>
        <dsp:cNvPr id="0" name=""/>
        <dsp:cNvSpPr/>
      </dsp:nvSpPr>
      <dsp:spPr>
        <a:xfrm>
          <a:off x="0" y="419817"/>
          <a:ext cx="8712968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9959A-5386-43E5-B397-A6AFE0D9B3B5}">
      <dsp:nvSpPr>
        <dsp:cNvPr id="0" name=""/>
        <dsp:cNvSpPr/>
      </dsp:nvSpPr>
      <dsp:spPr>
        <a:xfrm>
          <a:off x="435648" y="124617"/>
          <a:ext cx="7783093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доступности</a:t>
          </a:r>
          <a:r>
            <a:rPr lang="ru-RU" sz="2000" kern="1200" dirty="0" smtClean="0"/>
            <a:t> обрабатываемой информации;</a:t>
          </a:r>
          <a:endParaRPr lang="ru-RU" sz="2000" kern="1200" dirty="0"/>
        </a:p>
      </dsp:txBody>
      <dsp:txXfrm>
        <a:off x="464469" y="153438"/>
        <a:ext cx="7725451" cy="532758"/>
      </dsp:txXfrm>
    </dsp:sp>
    <dsp:sp modelId="{62A709A7-F1BA-4954-96E1-94FAD505949A}">
      <dsp:nvSpPr>
        <dsp:cNvPr id="0" name=""/>
        <dsp:cNvSpPr/>
      </dsp:nvSpPr>
      <dsp:spPr>
        <a:xfrm>
          <a:off x="0" y="1327017"/>
          <a:ext cx="8712968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A53B8-94A4-4C51-8632-4AB6525C3359}">
      <dsp:nvSpPr>
        <dsp:cNvPr id="0" name=""/>
        <dsp:cNvSpPr/>
      </dsp:nvSpPr>
      <dsp:spPr>
        <a:xfrm>
          <a:off x="435648" y="1031817"/>
          <a:ext cx="7783093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целостности</a:t>
          </a:r>
          <a:r>
            <a:rPr lang="ru-RU" sz="2000" kern="1200" dirty="0" smtClean="0"/>
            <a:t> и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аутентичности</a:t>
          </a:r>
          <a:r>
            <a:rPr lang="ru-RU" sz="2000" kern="1200" dirty="0" smtClean="0"/>
            <a:t> информации;</a:t>
          </a:r>
          <a:endParaRPr lang="ru-RU" sz="2000" kern="1200" dirty="0"/>
        </a:p>
      </dsp:txBody>
      <dsp:txXfrm>
        <a:off x="464469" y="1060638"/>
        <a:ext cx="7725451" cy="532758"/>
      </dsp:txXfrm>
    </dsp:sp>
    <dsp:sp modelId="{4F3B2246-E4D3-47AF-AD11-EA1FDDFD6A3F}">
      <dsp:nvSpPr>
        <dsp:cNvPr id="0" name=""/>
        <dsp:cNvSpPr/>
      </dsp:nvSpPr>
      <dsp:spPr>
        <a:xfrm>
          <a:off x="0" y="2234217"/>
          <a:ext cx="8712968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AA3BE-A075-42BB-B29E-41B4F36369DD}">
      <dsp:nvSpPr>
        <dsp:cNvPr id="0" name=""/>
        <dsp:cNvSpPr/>
      </dsp:nvSpPr>
      <dsp:spPr>
        <a:xfrm>
          <a:off x="435648" y="1939017"/>
          <a:ext cx="7783093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конфиденциальности</a:t>
          </a:r>
          <a:r>
            <a:rPr lang="ru-RU" sz="2000" kern="1200" dirty="0" smtClean="0"/>
            <a:t> информации;</a:t>
          </a:r>
          <a:endParaRPr lang="ru-RU" sz="2000" kern="1200" dirty="0"/>
        </a:p>
      </dsp:txBody>
      <dsp:txXfrm>
        <a:off x="464469" y="1967838"/>
        <a:ext cx="7725451" cy="532758"/>
      </dsp:txXfrm>
    </dsp:sp>
    <dsp:sp modelId="{91637433-8388-4CA7-B0AC-C5ABB9101EDF}">
      <dsp:nvSpPr>
        <dsp:cNvPr id="0" name=""/>
        <dsp:cNvSpPr/>
      </dsp:nvSpPr>
      <dsp:spPr>
        <a:xfrm>
          <a:off x="0" y="3316063"/>
          <a:ext cx="8712968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59EC3-3F35-4571-AA8C-04B1FE967821}">
      <dsp:nvSpPr>
        <dsp:cNvPr id="0" name=""/>
        <dsp:cNvSpPr/>
      </dsp:nvSpPr>
      <dsp:spPr>
        <a:xfrm>
          <a:off x="435648" y="2846217"/>
          <a:ext cx="7783093" cy="7650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правового режима</a:t>
          </a:r>
          <a:r>
            <a:rPr lang="ru-RU" sz="2000" kern="1200" dirty="0" smtClean="0"/>
            <a:t> использования информации, активов и информационных ресурсов Министерства;</a:t>
          </a:r>
          <a:endParaRPr lang="ru-RU" sz="2000" kern="1200" dirty="0"/>
        </a:p>
      </dsp:txBody>
      <dsp:txXfrm>
        <a:off x="472994" y="2883563"/>
        <a:ext cx="7708401" cy="690354"/>
      </dsp:txXfrm>
    </dsp:sp>
    <dsp:sp modelId="{172FCB9C-7C95-4EAB-A52B-5BB2F2789A8A}">
      <dsp:nvSpPr>
        <dsp:cNvPr id="0" name=""/>
        <dsp:cNvSpPr/>
      </dsp:nvSpPr>
      <dsp:spPr>
        <a:xfrm>
          <a:off x="0" y="4715751"/>
          <a:ext cx="8712968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02288-759A-462E-8DC5-A7853AF13FE5}">
      <dsp:nvSpPr>
        <dsp:cNvPr id="0" name=""/>
        <dsp:cNvSpPr/>
      </dsp:nvSpPr>
      <dsp:spPr>
        <a:xfrm>
          <a:off x="435648" y="3928063"/>
          <a:ext cx="7783093" cy="10828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штатного режима эксплуатации и правил функционирования </a:t>
          </a:r>
          <a:r>
            <a:rPr lang="ru-RU" sz="2000" kern="1200" dirty="0" smtClean="0"/>
            <a:t>комплексов программно-технических средств, информационных систем и сетей</a:t>
          </a:r>
          <a:endParaRPr lang="ru-RU" sz="2000" kern="1200" dirty="0"/>
        </a:p>
      </dsp:txBody>
      <dsp:txXfrm>
        <a:off x="488510" y="3980925"/>
        <a:ext cx="7677369" cy="977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3AA85-4CC7-49E3-937F-ED0AE1A3A0BE}">
      <dsp:nvSpPr>
        <dsp:cNvPr id="0" name=""/>
        <dsp:cNvSpPr/>
      </dsp:nvSpPr>
      <dsp:spPr>
        <a:xfrm>
          <a:off x="0" y="387988"/>
          <a:ext cx="8928992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45222-4277-4DB8-AC9D-5274AFF2BC5E}">
      <dsp:nvSpPr>
        <dsp:cNvPr id="0" name=""/>
        <dsp:cNvSpPr/>
      </dsp:nvSpPr>
      <dsp:spPr>
        <a:xfrm>
          <a:off x="446449" y="63268"/>
          <a:ext cx="7978438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предотвращение или снижение риска несанкционированного использования  информации;</a:t>
          </a:r>
          <a:endParaRPr lang="ru-RU" sz="2000" kern="1200" dirty="0"/>
        </a:p>
      </dsp:txBody>
      <dsp:txXfrm>
        <a:off x="478152" y="94971"/>
        <a:ext cx="7915032" cy="586034"/>
      </dsp:txXfrm>
    </dsp:sp>
    <dsp:sp modelId="{4996E566-C27E-45BB-A814-A6970FA14DA3}">
      <dsp:nvSpPr>
        <dsp:cNvPr id="0" name=""/>
        <dsp:cNvSpPr/>
      </dsp:nvSpPr>
      <dsp:spPr>
        <a:xfrm>
          <a:off x="0" y="1214123"/>
          <a:ext cx="8928992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12FDA-AB54-4949-845F-971782150B60}">
      <dsp:nvSpPr>
        <dsp:cNvPr id="0" name=""/>
        <dsp:cNvSpPr/>
      </dsp:nvSpPr>
      <dsp:spPr>
        <a:xfrm>
          <a:off x="446449" y="1061188"/>
          <a:ext cx="7978438" cy="6288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предотвращение или снижение риска несанкционированной модификации защищаемой информации;</a:t>
          </a:r>
          <a:endParaRPr lang="ru-RU" sz="2000" kern="1200" dirty="0"/>
        </a:p>
      </dsp:txBody>
      <dsp:txXfrm>
        <a:off x="477145" y="1091884"/>
        <a:ext cx="7917046" cy="567428"/>
      </dsp:txXfrm>
    </dsp:sp>
    <dsp:sp modelId="{554B03A3-3D95-4FB3-89AC-8745C1D421C0}">
      <dsp:nvSpPr>
        <dsp:cNvPr id="0" name=""/>
        <dsp:cNvSpPr/>
      </dsp:nvSpPr>
      <dsp:spPr>
        <a:xfrm>
          <a:off x="0" y="3043094"/>
          <a:ext cx="8928992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A46D0-43DF-4C71-BEDB-71441FCEC371}">
      <dsp:nvSpPr>
        <dsp:cNvPr id="0" name=""/>
        <dsp:cNvSpPr/>
      </dsp:nvSpPr>
      <dsp:spPr>
        <a:xfrm>
          <a:off x="432047" y="2042561"/>
          <a:ext cx="7978438" cy="13669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эффективной разработки, эксплуатации и управления информационными системами, активами и ресурсами, программно-техническими и телекоммуникационными средствами Министерства</a:t>
          </a:r>
          <a:endParaRPr lang="ru-RU" sz="2000" kern="1200" dirty="0"/>
        </a:p>
      </dsp:txBody>
      <dsp:txXfrm>
        <a:off x="498775" y="2109289"/>
        <a:ext cx="7844982" cy="1233465"/>
      </dsp:txXfrm>
    </dsp:sp>
    <dsp:sp modelId="{9C6F06E2-FA6E-4CDA-ABDF-92A1AC79E02E}">
      <dsp:nvSpPr>
        <dsp:cNvPr id="0" name=""/>
        <dsp:cNvSpPr/>
      </dsp:nvSpPr>
      <dsp:spPr>
        <a:xfrm>
          <a:off x="0" y="4638915"/>
          <a:ext cx="8928992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B8DC1-ABFE-4257-8A95-3A1E6324B78A}">
      <dsp:nvSpPr>
        <dsp:cNvPr id="0" name=""/>
        <dsp:cNvSpPr/>
      </dsp:nvSpPr>
      <dsp:spPr>
        <a:xfrm>
          <a:off x="446449" y="3753890"/>
          <a:ext cx="7978813" cy="12097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построение системы информационной безопасности Министерства, регламентирующей, реализующей и контролирующей меры по обеспечению защиты информации.</a:t>
          </a:r>
          <a:endParaRPr lang="ru-RU" sz="2000" kern="1200" dirty="0"/>
        </a:p>
      </dsp:txBody>
      <dsp:txXfrm>
        <a:off x="505504" y="3812945"/>
        <a:ext cx="7860703" cy="1091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9928E-8D8D-4D4B-9952-A3C1AD2F06D7}">
      <dsp:nvSpPr>
        <dsp:cNvPr id="0" name=""/>
        <dsp:cNvSpPr/>
      </dsp:nvSpPr>
      <dsp:spPr>
        <a:xfrm>
          <a:off x="0" y="597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5BA5D3-D20E-484F-8CF0-0B36D71AD714}">
      <dsp:nvSpPr>
        <dsp:cNvPr id="0" name=""/>
        <dsp:cNvSpPr/>
      </dsp:nvSpPr>
      <dsp:spPr>
        <a:xfrm>
          <a:off x="0" y="597"/>
          <a:ext cx="8784976" cy="54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законность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97"/>
        <a:ext cx="8784976" cy="543927"/>
      </dsp:txXfrm>
    </dsp:sp>
    <dsp:sp modelId="{74D4591E-C565-4346-8D58-302F267240E6}">
      <dsp:nvSpPr>
        <dsp:cNvPr id="0" name=""/>
        <dsp:cNvSpPr/>
      </dsp:nvSpPr>
      <dsp:spPr>
        <a:xfrm>
          <a:off x="0" y="544525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50EDF9-0678-4EE0-99E7-F2F8E326DA5C}">
      <dsp:nvSpPr>
        <dsp:cNvPr id="0" name=""/>
        <dsp:cNvSpPr/>
      </dsp:nvSpPr>
      <dsp:spPr>
        <a:xfrm>
          <a:off x="0" y="544525"/>
          <a:ext cx="8784976" cy="54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достаточность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44525"/>
        <a:ext cx="8784976" cy="543927"/>
      </dsp:txXfrm>
    </dsp:sp>
    <dsp:sp modelId="{D9A02FA4-69DF-4081-A73D-12E5EAC5E5A4}">
      <dsp:nvSpPr>
        <dsp:cNvPr id="0" name=""/>
        <dsp:cNvSpPr/>
      </dsp:nvSpPr>
      <dsp:spPr>
        <a:xfrm>
          <a:off x="0" y="1088452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ACA3C3-3E37-469D-A55D-9A864FC416E2}">
      <dsp:nvSpPr>
        <dsp:cNvPr id="0" name=""/>
        <dsp:cNvSpPr/>
      </dsp:nvSpPr>
      <dsp:spPr>
        <a:xfrm>
          <a:off x="0" y="1088452"/>
          <a:ext cx="8784976" cy="54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гибкость системы защиты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88452"/>
        <a:ext cx="8784976" cy="543927"/>
      </dsp:txXfrm>
    </dsp:sp>
    <dsp:sp modelId="{DA4D2051-8CDA-464F-B735-31DE05DC923C}">
      <dsp:nvSpPr>
        <dsp:cNvPr id="0" name=""/>
        <dsp:cNvSpPr/>
      </dsp:nvSpPr>
      <dsp:spPr>
        <a:xfrm>
          <a:off x="0" y="163238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C606A6-3049-4AF5-8999-48AA3A3670E7}">
      <dsp:nvSpPr>
        <dsp:cNvPr id="0" name=""/>
        <dsp:cNvSpPr/>
      </dsp:nvSpPr>
      <dsp:spPr>
        <a:xfrm>
          <a:off x="0" y="1632380"/>
          <a:ext cx="8784976" cy="54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открытость алгоритмов и механизмов защиты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32380"/>
        <a:ext cx="8784976" cy="543927"/>
      </dsp:txXfrm>
    </dsp:sp>
    <dsp:sp modelId="{DD8676FB-5BC5-49FA-829A-598811A7C667}">
      <dsp:nvSpPr>
        <dsp:cNvPr id="0" name=""/>
        <dsp:cNvSpPr/>
      </dsp:nvSpPr>
      <dsp:spPr>
        <a:xfrm>
          <a:off x="0" y="2176308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A289C1-18FE-4B1F-AD08-319A1A3D050F}">
      <dsp:nvSpPr>
        <dsp:cNvPr id="0" name=""/>
        <dsp:cNvSpPr/>
      </dsp:nvSpPr>
      <dsp:spPr>
        <a:xfrm>
          <a:off x="0" y="2176308"/>
          <a:ext cx="8784976" cy="54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персональная ответственность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76308"/>
        <a:ext cx="8784976" cy="543927"/>
      </dsp:txXfrm>
    </dsp:sp>
    <dsp:sp modelId="{14255542-670F-43CA-BDC2-360B1B5C4687}">
      <dsp:nvSpPr>
        <dsp:cNvPr id="0" name=""/>
        <dsp:cNvSpPr/>
      </dsp:nvSpPr>
      <dsp:spPr>
        <a:xfrm>
          <a:off x="0" y="2720235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BA88D5-2373-4FF7-90B8-39FCC502862A}">
      <dsp:nvSpPr>
        <dsp:cNvPr id="0" name=""/>
        <dsp:cNvSpPr/>
      </dsp:nvSpPr>
      <dsp:spPr>
        <a:xfrm>
          <a:off x="0" y="2720235"/>
          <a:ext cx="8784976" cy="54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управляемость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20235"/>
        <a:ext cx="8784976" cy="543927"/>
      </dsp:txXfrm>
    </dsp:sp>
    <dsp:sp modelId="{59B7F37F-F210-4560-80A9-7E7215F15CA6}">
      <dsp:nvSpPr>
        <dsp:cNvPr id="0" name=""/>
        <dsp:cNvSpPr/>
      </dsp:nvSpPr>
      <dsp:spPr>
        <a:xfrm>
          <a:off x="0" y="3264163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0C5C11-33C4-411E-A276-10911CCD7943}">
      <dsp:nvSpPr>
        <dsp:cNvPr id="0" name=""/>
        <dsp:cNvSpPr/>
      </dsp:nvSpPr>
      <dsp:spPr>
        <a:xfrm>
          <a:off x="0" y="3264163"/>
          <a:ext cx="8784976" cy="54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 наименьших привилегий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64163"/>
        <a:ext cx="8784976" cy="543927"/>
      </dsp:txXfrm>
    </dsp:sp>
    <dsp:sp modelId="{4E9591AE-F524-4C56-837B-435DD7A4E3EB}">
      <dsp:nvSpPr>
        <dsp:cNvPr id="0" name=""/>
        <dsp:cNvSpPr/>
      </dsp:nvSpPr>
      <dsp:spPr>
        <a:xfrm>
          <a:off x="0" y="3808091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44BD0D-5904-4E9B-A5F4-F74BD20D37B9}">
      <dsp:nvSpPr>
        <dsp:cNvPr id="0" name=""/>
        <dsp:cNvSpPr/>
      </dsp:nvSpPr>
      <dsp:spPr>
        <a:xfrm>
          <a:off x="0" y="3808091"/>
          <a:ext cx="8784976" cy="54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обязательность контроля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08091"/>
        <a:ext cx="8784976" cy="543927"/>
      </dsp:txXfrm>
    </dsp:sp>
    <dsp:sp modelId="{61936D73-A8DD-45C1-9EF2-C63524B2455A}">
      <dsp:nvSpPr>
        <dsp:cNvPr id="0" name=""/>
        <dsp:cNvSpPr/>
      </dsp:nvSpPr>
      <dsp:spPr>
        <a:xfrm>
          <a:off x="0" y="4352018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6848E0-4CDA-475D-9862-A873A86D4146}">
      <dsp:nvSpPr>
        <dsp:cNvPr id="0" name=""/>
        <dsp:cNvSpPr/>
      </dsp:nvSpPr>
      <dsp:spPr>
        <a:xfrm>
          <a:off x="0" y="4352018"/>
          <a:ext cx="8784976" cy="54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постоянный мониторинг и оптимизация</a:t>
          </a:r>
          <a:endParaRPr lang="ru-RU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2018"/>
        <a:ext cx="8784976" cy="543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12/10/2015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4779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12/10/2015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725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ru-RU" smtClean="0"/>
              <a:pPr/>
              <a:t>10.12.2015</a:t>
            </a:fld>
            <a:endParaRPr lang="ru-RU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ru-RU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924944"/>
            <a:ext cx="8568951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Защита 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информации 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Автоматизированной системе финансовых расчетов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330" y="188640"/>
            <a:ext cx="8568951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Министерство финансов Республики Беларусь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085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СМИБ Министерства финансов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26949982"/>
              </p:ext>
            </p:extLst>
          </p:nvPr>
        </p:nvGraphicFramePr>
        <p:xfrm>
          <a:off x="0" y="1052736"/>
          <a:ext cx="9036496" cy="552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2"/>
          <p:cNvSpPr txBox="1"/>
          <p:nvPr/>
        </p:nvSpPr>
        <p:spPr>
          <a:xfrm>
            <a:off x="4211960" y="436510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и мониторинг </a:t>
            </a:r>
            <a:r>
              <a:rPr lang="en-US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(check)</a:t>
            </a:r>
            <a:endParaRPr lang="ru-RU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499391" y="4365104"/>
            <a:ext cx="1505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ru-RU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</a:t>
            </a:r>
            <a:endParaRPr lang="ru-RU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улучшение </a:t>
            </a:r>
            <a:endParaRPr lang="ru-RU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en-US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act)</a:t>
            </a:r>
            <a:endParaRPr lang="ru-RU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8"/>
          <p:cNvSpPr txBox="1"/>
          <p:nvPr/>
        </p:nvSpPr>
        <p:spPr>
          <a:xfrm>
            <a:off x="2339752" y="2567633"/>
            <a:ext cx="1662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en-US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en-US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4211960" y="2429133"/>
            <a:ext cx="2149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>
                <a:ln w="18415" cmpd="sng"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Внедрение</a:t>
            </a:r>
            <a:r>
              <a:rPr lang="ru-RU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endParaRPr lang="ru-RU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функциониро</a:t>
            </a:r>
            <a:r>
              <a:rPr lang="ru-RU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/>
            <a:r>
              <a:rPr lang="ru-RU" dirty="0" err="1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вание</a:t>
            </a:r>
            <a:r>
              <a:rPr lang="en-US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8415" cmpd="sng"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n w="18415" cmpd="sng"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dirty="0" smtClean="0">
                <a:ln w="18415" cmpd="sng"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5000636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11346" y="141180"/>
            <a:ext cx="8229600" cy="114300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kern="0" dirty="0">
              <a:solidFill>
                <a:schemeClr val="tx1">
                  <a:alpha val="100000"/>
                </a:schemeClr>
              </a:solidFill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Управление рисками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 Министерстве </a:t>
            </a:r>
            <a:r>
              <a:rPr 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финансов</a:t>
            </a:r>
            <a:endParaRPr lang="ru-RU" sz="37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1036638" y="1289050"/>
            <a:ext cx="6932612" cy="4941888"/>
            <a:chOff x="911" y="864"/>
            <a:chExt cx="3735" cy="2715"/>
          </a:xfrm>
        </p:grpSpPr>
        <p:sp>
          <p:nvSpPr>
            <p:cNvPr id="50" name="Oval 3"/>
            <p:cNvSpPr>
              <a:spLocks noChangeArrowheads="1"/>
            </p:cNvSpPr>
            <p:nvPr/>
          </p:nvSpPr>
          <p:spPr bwMode="auto">
            <a:xfrm>
              <a:off x="911" y="864"/>
              <a:ext cx="3724" cy="2709"/>
            </a:xfrm>
            <a:prstGeom prst="ellipse">
              <a:avLst/>
            </a:prstGeom>
            <a:gradFill rotWithShape="1">
              <a:gsLst>
                <a:gs pos="0">
                  <a:srgbClr val="EEEFD7"/>
                </a:gs>
                <a:gs pos="100000">
                  <a:srgbClr val="E4E4B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DADA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Line 4"/>
            <p:cNvSpPr>
              <a:spLocks noChangeShapeType="1"/>
            </p:cNvSpPr>
            <p:nvPr/>
          </p:nvSpPr>
          <p:spPr bwMode="auto">
            <a:xfrm>
              <a:off x="2791" y="885"/>
              <a:ext cx="0" cy="2694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 rot="5400000">
              <a:off x="2781" y="435"/>
              <a:ext cx="1" cy="3729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Freeform 7"/>
          <p:cNvSpPr>
            <a:spLocks/>
          </p:cNvSpPr>
          <p:nvPr/>
        </p:nvSpPr>
        <p:spPr bwMode="auto">
          <a:xfrm rot="2759855">
            <a:off x="3494088" y="2930525"/>
            <a:ext cx="1890712" cy="1760538"/>
          </a:xfrm>
          <a:custGeom>
            <a:avLst/>
            <a:gdLst>
              <a:gd name="T0" fmla="*/ 10 w 2209"/>
              <a:gd name="T1" fmla="*/ 911 h 2130"/>
              <a:gd name="T2" fmla="*/ 39 w 2209"/>
              <a:gd name="T3" fmla="*/ 779 h 2130"/>
              <a:gd name="T4" fmla="*/ 85 w 2209"/>
              <a:gd name="T5" fmla="*/ 653 h 2130"/>
              <a:gd name="T6" fmla="*/ 157 w 2209"/>
              <a:gd name="T7" fmla="*/ 519 h 2130"/>
              <a:gd name="T8" fmla="*/ 122 w 2209"/>
              <a:gd name="T9" fmla="*/ 408 h 2130"/>
              <a:gd name="T10" fmla="*/ 252 w 2209"/>
              <a:gd name="T11" fmla="*/ 288 h 2130"/>
              <a:gd name="T12" fmla="*/ 404 w 2209"/>
              <a:gd name="T13" fmla="*/ 190 h 2130"/>
              <a:gd name="T14" fmla="*/ 591 w 2209"/>
              <a:gd name="T15" fmla="*/ 104 h 2130"/>
              <a:gd name="T16" fmla="*/ 774 w 2209"/>
              <a:gd name="T17" fmla="*/ 51 h 2130"/>
              <a:gd name="T18" fmla="*/ 708 w 2209"/>
              <a:gd name="T19" fmla="*/ 165 h 2130"/>
              <a:gd name="T20" fmla="*/ 586 w 2209"/>
              <a:gd name="T21" fmla="*/ 392 h 2130"/>
              <a:gd name="T22" fmla="*/ 492 w 2209"/>
              <a:gd name="T23" fmla="*/ 639 h 2130"/>
              <a:gd name="T24" fmla="*/ 384 w 2209"/>
              <a:gd name="T25" fmla="*/ 630 h 2130"/>
              <a:gd name="T26" fmla="*/ 299 w 2209"/>
              <a:gd name="T27" fmla="*/ 806 h 2130"/>
              <a:gd name="T28" fmla="*/ 261 w 2209"/>
              <a:gd name="T29" fmla="*/ 993 h 2130"/>
              <a:gd name="T30" fmla="*/ 267 w 2209"/>
              <a:gd name="T31" fmla="*/ 1184 h 2130"/>
              <a:gd name="T32" fmla="*/ 315 w 2209"/>
              <a:gd name="T33" fmla="*/ 1369 h 2130"/>
              <a:gd name="T34" fmla="*/ 405 w 2209"/>
              <a:gd name="T35" fmla="*/ 1539 h 2130"/>
              <a:gd name="T36" fmla="*/ 533 w 2209"/>
              <a:gd name="T37" fmla="*/ 1686 h 2130"/>
              <a:gd name="T38" fmla="*/ 697 w 2209"/>
              <a:gd name="T39" fmla="*/ 1802 h 2130"/>
              <a:gd name="T40" fmla="*/ 897 w 2209"/>
              <a:gd name="T41" fmla="*/ 1878 h 2130"/>
              <a:gd name="T42" fmla="*/ 1131 w 2209"/>
              <a:gd name="T43" fmla="*/ 1906 h 2130"/>
              <a:gd name="T44" fmla="*/ 1480 w 2209"/>
              <a:gd name="T45" fmla="*/ 1848 h 2130"/>
              <a:gd name="T46" fmla="*/ 1742 w 2209"/>
              <a:gd name="T47" fmla="*/ 1692 h 2130"/>
              <a:gd name="T48" fmla="*/ 1919 w 2209"/>
              <a:gd name="T49" fmla="*/ 1463 h 2130"/>
              <a:gd name="T50" fmla="*/ 2009 w 2209"/>
              <a:gd name="T51" fmla="*/ 1187 h 2130"/>
              <a:gd name="T52" fmla="*/ 2013 w 2209"/>
              <a:gd name="T53" fmla="*/ 890 h 2130"/>
              <a:gd name="T54" fmla="*/ 1931 w 2209"/>
              <a:gd name="T55" fmla="*/ 598 h 2130"/>
              <a:gd name="T56" fmla="*/ 1761 w 2209"/>
              <a:gd name="T57" fmla="*/ 337 h 2130"/>
              <a:gd name="T58" fmla="*/ 1506 w 2209"/>
              <a:gd name="T59" fmla="*/ 132 h 2130"/>
              <a:gd name="T60" fmla="*/ 1163 w 2209"/>
              <a:gd name="T61" fmla="*/ 9 h 2130"/>
              <a:gd name="T62" fmla="*/ 1270 w 2209"/>
              <a:gd name="T63" fmla="*/ 12 h 2130"/>
              <a:gd name="T64" fmla="*/ 1478 w 2209"/>
              <a:gd name="T65" fmla="*/ 65 h 2130"/>
              <a:gd name="T66" fmla="*/ 1647 w 2209"/>
              <a:gd name="T67" fmla="*/ 141 h 2130"/>
              <a:gd name="T68" fmla="*/ 1801 w 2209"/>
              <a:gd name="T69" fmla="*/ 243 h 2130"/>
              <a:gd name="T70" fmla="*/ 1936 w 2209"/>
              <a:gd name="T71" fmla="*/ 367 h 2130"/>
              <a:gd name="T72" fmla="*/ 2048 w 2209"/>
              <a:gd name="T73" fmla="*/ 511 h 2130"/>
              <a:gd name="T74" fmla="*/ 2133 w 2209"/>
              <a:gd name="T75" fmla="*/ 673 h 2130"/>
              <a:gd name="T76" fmla="*/ 2188 w 2209"/>
              <a:gd name="T77" fmla="*/ 848 h 2130"/>
              <a:gd name="T78" fmla="*/ 2209 w 2209"/>
              <a:gd name="T79" fmla="*/ 1035 h 2130"/>
              <a:gd name="T80" fmla="*/ 2195 w 2209"/>
              <a:gd name="T81" fmla="*/ 1236 h 2130"/>
              <a:gd name="T82" fmla="*/ 2148 w 2209"/>
              <a:gd name="T83" fmla="*/ 1423 h 2130"/>
              <a:gd name="T84" fmla="*/ 2073 w 2209"/>
              <a:gd name="T85" fmla="*/ 1593 h 2130"/>
              <a:gd name="T86" fmla="*/ 1971 w 2209"/>
              <a:gd name="T87" fmla="*/ 1743 h 2130"/>
              <a:gd name="T88" fmla="*/ 1845 w 2209"/>
              <a:gd name="T89" fmla="*/ 1872 h 2130"/>
              <a:gd name="T90" fmla="*/ 1699 w 2209"/>
              <a:gd name="T91" fmla="*/ 1977 h 2130"/>
              <a:gd name="T92" fmla="*/ 1534 w 2209"/>
              <a:gd name="T93" fmla="*/ 2056 h 2130"/>
              <a:gd name="T94" fmla="*/ 1354 w 2209"/>
              <a:gd name="T95" fmla="*/ 2108 h 2130"/>
              <a:gd name="T96" fmla="*/ 1162 w 2209"/>
              <a:gd name="T97" fmla="*/ 2130 h 2130"/>
              <a:gd name="T98" fmla="*/ 967 w 2209"/>
              <a:gd name="T99" fmla="*/ 2120 h 2130"/>
              <a:gd name="T100" fmla="*/ 733 w 2209"/>
              <a:gd name="T101" fmla="*/ 2067 h 2130"/>
              <a:gd name="T102" fmla="*/ 564 w 2209"/>
              <a:gd name="T103" fmla="*/ 1994 h 2130"/>
              <a:gd name="T104" fmla="*/ 411 w 2209"/>
              <a:gd name="T105" fmla="*/ 1897 h 2130"/>
              <a:gd name="T106" fmla="*/ 276 w 2209"/>
              <a:gd name="T107" fmla="*/ 1775 h 2130"/>
              <a:gd name="T108" fmla="*/ 165 w 2209"/>
              <a:gd name="T109" fmla="*/ 1632 h 2130"/>
              <a:gd name="T110" fmla="*/ 79 w 2209"/>
              <a:gd name="T111" fmla="*/ 1467 h 2130"/>
              <a:gd name="T112" fmla="*/ 23 w 2209"/>
              <a:gd name="T113" fmla="*/ 1283 h 2130"/>
              <a:gd name="T114" fmla="*/ 1 w 2209"/>
              <a:gd name="T115" fmla="*/ 1081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09" h="2130">
                <a:moveTo>
                  <a:pt x="0" y="1050"/>
                </a:moveTo>
                <a:lnTo>
                  <a:pt x="1" y="1010"/>
                </a:lnTo>
                <a:lnTo>
                  <a:pt x="2" y="990"/>
                </a:lnTo>
                <a:lnTo>
                  <a:pt x="3" y="970"/>
                </a:lnTo>
                <a:lnTo>
                  <a:pt x="5" y="951"/>
                </a:lnTo>
                <a:lnTo>
                  <a:pt x="7" y="931"/>
                </a:lnTo>
                <a:lnTo>
                  <a:pt x="10" y="911"/>
                </a:lnTo>
                <a:lnTo>
                  <a:pt x="13" y="892"/>
                </a:lnTo>
                <a:lnTo>
                  <a:pt x="16" y="873"/>
                </a:lnTo>
                <a:lnTo>
                  <a:pt x="20" y="854"/>
                </a:lnTo>
                <a:lnTo>
                  <a:pt x="24" y="835"/>
                </a:lnTo>
                <a:lnTo>
                  <a:pt x="29" y="816"/>
                </a:lnTo>
                <a:lnTo>
                  <a:pt x="34" y="797"/>
                </a:lnTo>
                <a:lnTo>
                  <a:pt x="39" y="779"/>
                </a:lnTo>
                <a:lnTo>
                  <a:pt x="44" y="760"/>
                </a:lnTo>
                <a:lnTo>
                  <a:pt x="50" y="742"/>
                </a:lnTo>
                <a:lnTo>
                  <a:pt x="56" y="724"/>
                </a:lnTo>
                <a:lnTo>
                  <a:pt x="63" y="706"/>
                </a:lnTo>
                <a:lnTo>
                  <a:pt x="70" y="688"/>
                </a:lnTo>
                <a:lnTo>
                  <a:pt x="77" y="670"/>
                </a:lnTo>
                <a:lnTo>
                  <a:pt x="85" y="653"/>
                </a:lnTo>
                <a:lnTo>
                  <a:pt x="93" y="636"/>
                </a:lnTo>
                <a:lnTo>
                  <a:pt x="109" y="601"/>
                </a:lnTo>
                <a:lnTo>
                  <a:pt x="118" y="585"/>
                </a:lnTo>
                <a:lnTo>
                  <a:pt x="127" y="568"/>
                </a:lnTo>
                <a:lnTo>
                  <a:pt x="137" y="551"/>
                </a:lnTo>
                <a:lnTo>
                  <a:pt x="147" y="535"/>
                </a:lnTo>
                <a:lnTo>
                  <a:pt x="157" y="519"/>
                </a:lnTo>
                <a:lnTo>
                  <a:pt x="167" y="503"/>
                </a:lnTo>
                <a:lnTo>
                  <a:pt x="189" y="472"/>
                </a:lnTo>
                <a:lnTo>
                  <a:pt x="148" y="450"/>
                </a:lnTo>
                <a:lnTo>
                  <a:pt x="119" y="434"/>
                </a:lnTo>
                <a:lnTo>
                  <a:pt x="109" y="428"/>
                </a:lnTo>
                <a:lnTo>
                  <a:pt x="106" y="426"/>
                </a:lnTo>
                <a:lnTo>
                  <a:pt x="122" y="408"/>
                </a:lnTo>
                <a:lnTo>
                  <a:pt x="139" y="389"/>
                </a:lnTo>
                <a:lnTo>
                  <a:pt x="156" y="371"/>
                </a:lnTo>
                <a:lnTo>
                  <a:pt x="174" y="354"/>
                </a:lnTo>
                <a:lnTo>
                  <a:pt x="193" y="337"/>
                </a:lnTo>
                <a:lnTo>
                  <a:pt x="212" y="320"/>
                </a:lnTo>
                <a:lnTo>
                  <a:pt x="232" y="304"/>
                </a:lnTo>
                <a:lnTo>
                  <a:pt x="252" y="288"/>
                </a:lnTo>
                <a:lnTo>
                  <a:pt x="273" y="273"/>
                </a:lnTo>
                <a:lnTo>
                  <a:pt x="294" y="258"/>
                </a:lnTo>
                <a:lnTo>
                  <a:pt x="315" y="243"/>
                </a:lnTo>
                <a:lnTo>
                  <a:pt x="337" y="229"/>
                </a:lnTo>
                <a:lnTo>
                  <a:pt x="359" y="216"/>
                </a:lnTo>
                <a:lnTo>
                  <a:pt x="381" y="202"/>
                </a:lnTo>
                <a:lnTo>
                  <a:pt x="404" y="190"/>
                </a:lnTo>
                <a:lnTo>
                  <a:pt x="427" y="177"/>
                </a:lnTo>
                <a:lnTo>
                  <a:pt x="450" y="166"/>
                </a:lnTo>
                <a:lnTo>
                  <a:pt x="473" y="154"/>
                </a:lnTo>
                <a:lnTo>
                  <a:pt x="497" y="143"/>
                </a:lnTo>
                <a:lnTo>
                  <a:pt x="520" y="133"/>
                </a:lnTo>
                <a:lnTo>
                  <a:pt x="567" y="113"/>
                </a:lnTo>
                <a:lnTo>
                  <a:pt x="591" y="104"/>
                </a:lnTo>
                <a:lnTo>
                  <a:pt x="614" y="96"/>
                </a:lnTo>
                <a:lnTo>
                  <a:pt x="637" y="88"/>
                </a:lnTo>
                <a:lnTo>
                  <a:pt x="661" y="80"/>
                </a:lnTo>
                <a:lnTo>
                  <a:pt x="707" y="67"/>
                </a:lnTo>
                <a:lnTo>
                  <a:pt x="729" y="61"/>
                </a:lnTo>
                <a:lnTo>
                  <a:pt x="752" y="56"/>
                </a:lnTo>
                <a:lnTo>
                  <a:pt x="774" y="51"/>
                </a:lnTo>
                <a:lnTo>
                  <a:pt x="796" y="46"/>
                </a:lnTo>
                <a:lnTo>
                  <a:pt x="787" y="57"/>
                </a:lnTo>
                <a:lnTo>
                  <a:pt x="777" y="69"/>
                </a:lnTo>
                <a:lnTo>
                  <a:pt x="759" y="92"/>
                </a:lnTo>
                <a:lnTo>
                  <a:pt x="741" y="116"/>
                </a:lnTo>
                <a:lnTo>
                  <a:pt x="724" y="140"/>
                </a:lnTo>
                <a:lnTo>
                  <a:pt x="708" y="165"/>
                </a:lnTo>
                <a:lnTo>
                  <a:pt x="692" y="190"/>
                </a:lnTo>
                <a:lnTo>
                  <a:pt x="677" y="215"/>
                </a:lnTo>
                <a:lnTo>
                  <a:pt x="662" y="241"/>
                </a:lnTo>
                <a:lnTo>
                  <a:pt x="648" y="267"/>
                </a:lnTo>
                <a:lnTo>
                  <a:pt x="634" y="292"/>
                </a:lnTo>
                <a:lnTo>
                  <a:pt x="609" y="343"/>
                </a:lnTo>
                <a:lnTo>
                  <a:pt x="586" y="392"/>
                </a:lnTo>
                <a:lnTo>
                  <a:pt x="575" y="416"/>
                </a:lnTo>
                <a:lnTo>
                  <a:pt x="565" y="439"/>
                </a:lnTo>
                <a:lnTo>
                  <a:pt x="547" y="484"/>
                </a:lnTo>
                <a:lnTo>
                  <a:pt x="531" y="525"/>
                </a:lnTo>
                <a:lnTo>
                  <a:pt x="518" y="562"/>
                </a:lnTo>
                <a:lnTo>
                  <a:pt x="507" y="593"/>
                </a:lnTo>
                <a:lnTo>
                  <a:pt x="492" y="639"/>
                </a:lnTo>
                <a:lnTo>
                  <a:pt x="487" y="655"/>
                </a:lnTo>
                <a:lnTo>
                  <a:pt x="484" y="653"/>
                </a:lnTo>
                <a:lnTo>
                  <a:pt x="474" y="647"/>
                </a:lnTo>
                <a:lnTo>
                  <a:pt x="444" y="630"/>
                </a:lnTo>
                <a:lnTo>
                  <a:pt x="414" y="614"/>
                </a:lnTo>
                <a:lnTo>
                  <a:pt x="400" y="606"/>
                </a:lnTo>
                <a:lnTo>
                  <a:pt x="384" y="630"/>
                </a:lnTo>
                <a:lnTo>
                  <a:pt x="369" y="654"/>
                </a:lnTo>
                <a:lnTo>
                  <a:pt x="355" y="678"/>
                </a:lnTo>
                <a:lnTo>
                  <a:pt x="342" y="703"/>
                </a:lnTo>
                <a:lnTo>
                  <a:pt x="330" y="728"/>
                </a:lnTo>
                <a:lnTo>
                  <a:pt x="319" y="754"/>
                </a:lnTo>
                <a:lnTo>
                  <a:pt x="309" y="780"/>
                </a:lnTo>
                <a:lnTo>
                  <a:pt x="299" y="806"/>
                </a:lnTo>
                <a:lnTo>
                  <a:pt x="291" y="832"/>
                </a:lnTo>
                <a:lnTo>
                  <a:pt x="284" y="858"/>
                </a:lnTo>
                <a:lnTo>
                  <a:pt x="277" y="885"/>
                </a:lnTo>
                <a:lnTo>
                  <a:pt x="272" y="912"/>
                </a:lnTo>
                <a:lnTo>
                  <a:pt x="267" y="939"/>
                </a:lnTo>
                <a:lnTo>
                  <a:pt x="264" y="966"/>
                </a:lnTo>
                <a:lnTo>
                  <a:pt x="261" y="993"/>
                </a:lnTo>
                <a:lnTo>
                  <a:pt x="259" y="1020"/>
                </a:lnTo>
                <a:lnTo>
                  <a:pt x="258" y="1047"/>
                </a:lnTo>
                <a:lnTo>
                  <a:pt x="258" y="1076"/>
                </a:lnTo>
                <a:lnTo>
                  <a:pt x="259" y="1103"/>
                </a:lnTo>
                <a:lnTo>
                  <a:pt x="261" y="1130"/>
                </a:lnTo>
                <a:lnTo>
                  <a:pt x="263" y="1157"/>
                </a:lnTo>
                <a:lnTo>
                  <a:pt x="267" y="1184"/>
                </a:lnTo>
                <a:lnTo>
                  <a:pt x="271" y="1211"/>
                </a:lnTo>
                <a:lnTo>
                  <a:pt x="277" y="1238"/>
                </a:lnTo>
                <a:lnTo>
                  <a:pt x="283" y="1264"/>
                </a:lnTo>
                <a:lnTo>
                  <a:pt x="290" y="1291"/>
                </a:lnTo>
                <a:lnTo>
                  <a:pt x="297" y="1317"/>
                </a:lnTo>
                <a:lnTo>
                  <a:pt x="306" y="1343"/>
                </a:lnTo>
                <a:lnTo>
                  <a:pt x="315" y="1369"/>
                </a:lnTo>
                <a:lnTo>
                  <a:pt x="326" y="1394"/>
                </a:lnTo>
                <a:lnTo>
                  <a:pt x="337" y="1419"/>
                </a:lnTo>
                <a:lnTo>
                  <a:pt x="349" y="1444"/>
                </a:lnTo>
                <a:lnTo>
                  <a:pt x="362" y="1468"/>
                </a:lnTo>
                <a:lnTo>
                  <a:pt x="375" y="1492"/>
                </a:lnTo>
                <a:lnTo>
                  <a:pt x="390" y="1516"/>
                </a:lnTo>
                <a:lnTo>
                  <a:pt x="405" y="1539"/>
                </a:lnTo>
                <a:lnTo>
                  <a:pt x="421" y="1562"/>
                </a:lnTo>
                <a:lnTo>
                  <a:pt x="437" y="1584"/>
                </a:lnTo>
                <a:lnTo>
                  <a:pt x="455" y="1605"/>
                </a:lnTo>
                <a:lnTo>
                  <a:pt x="473" y="1627"/>
                </a:lnTo>
                <a:lnTo>
                  <a:pt x="492" y="1647"/>
                </a:lnTo>
                <a:lnTo>
                  <a:pt x="512" y="1667"/>
                </a:lnTo>
                <a:lnTo>
                  <a:pt x="533" y="1686"/>
                </a:lnTo>
                <a:lnTo>
                  <a:pt x="554" y="1705"/>
                </a:lnTo>
                <a:lnTo>
                  <a:pt x="576" y="1723"/>
                </a:lnTo>
                <a:lnTo>
                  <a:pt x="599" y="1741"/>
                </a:lnTo>
                <a:lnTo>
                  <a:pt x="622" y="1757"/>
                </a:lnTo>
                <a:lnTo>
                  <a:pt x="647" y="1773"/>
                </a:lnTo>
                <a:lnTo>
                  <a:pt x="672" y="1788"/>
                </a:lnTo>
                <a:lnTo>
                  <a:pt x="697" y="1802"/>
                </a:lnTo>
                <a:lnTo>
                  <a:pt x="724" y="1816"/>
                </a:lnTo>
                <a:lnTo>
                  <a:pt x="751" y="1829"/>
                </a:lnTo>
                <a:lnTo>
                  <a:pt x="779" y="1840"/>
                </a:lnTo>
                <a:lnTo>
                  <a:pt x="807" y="1851"/>
                </a:lnTo>
                <a:lnTo>
                  <a:pt x="837" y="1861"/>
                </a:lnTo>
                <a:lnTo>
                  <a:pt x="866" y="1870"/>
                </a:lnTo>
                <a:lnTo>
                  <a:pt x="897" y="1878"/>
                </a:lnTo>
                <a:lnTo>
                  <a:pt x="928" y="1885"/>
                </a:lnTo>
                <a:lnTo>
                  <a:pt x="960" y="1891"/>
                </a:lnTo>
                <a:lnTo>
                  <a:pt x="993" y="1896"/>
                </a:lnTo>
                <a:lnTo>
                  <a:pt x="1026" y="1900"/>
                </a:lnTo>
                <a:lnTo>
                  <a:pt x="1060" y="1903"/>
                </a:lnTo>
                <a:lnTo>
                  <a:pt x="1095" y="1905"/>
                </a:lnTo>
                <a:lnTo>
                  <a:pt x="1131" y="1906"/>
                </a:lnTo>
                <a:lnTo>
                  <a:pt x="1186" y="1904"/>
                </a:lnTo>
                <a:lnTo>
                  <a:pt x="1239" y="1901"/>
                </a:lnTo>
                <a:lnTo>
                  <a:pt x="1291" y="1895"/>
                </a:lnTo>
                <a:lnTo>
                  <a:pt x="1341" y="1886"/>
                </a:lnTo>
                <a:lnTo>
                  <a:pt x="1389" y="1875"/>
                </a:lnTo>
                <a:lnTo>
                  <a:pt x="1435" y="1863"/>
                </a:lnTo>
                <a:lnTo>
                  <a:pt x="1480" y="1848"/>
                </a:lnTo>
                <a:lnTo>
                  <a:pt x="1522" y="1831"/>
                </a:lnTo>
                <a:lnTo>
                  <a:pt x="1564" y="1812"/>
                </a:lnTo>
                <a:lnTo>
                  <a:pt x="1603" y="1791"/>
                </a:lnTo>
                <a:lnTo>
                  <a:pt x="1640" y="1769"/>
                </a:lnTo>
                <a:lnTo>
                  <a:pt x="1676" y="1745"/>
                </a:lnTo>
                <a:lnTo>
                  <a:pt x="1710" y="1719"/>
                </a:lnTo>
                <a:lnTo>
                  <a:pt x="1742" y="1692"/>
                </a:lnTo>
                <a:lnTo>
                  <a:pt x="1773" y="1663"/>
                </a:lnTo>
                <a:lnTo>
                  <a:pt x="1802" y="1632"/>
                </a:lnTo>
                <a:lnTo>
                  <a:pt x="1829" y="1601"/>
                </a:lnTo>
                <a:lnTo>
                  <a:pt x="1854" y="1568"/>
                </a:lnTo>
                <a:lnTo>
                  <a:pt x="1877" y="1534"/>
                </a:lnTo>
                <a:lnTo>
                  <a:pt x="1899" y="1499"/>
                </a:lnTo>
                <a:lnTo>
                  <a:pt x="1919" y="1463"/>
                </a:lnTo>
                <a:lnTo>
                  <a:pt x="1937" y="1426"/>
                </a:lnTo>
                <a:lnTo>
                  <a:pt x="1954" y="1388"/>
                </a:lnTo>
                <a:lnTo>
                  <a:pt x="1968" y="1349"/>
                </a:lnTo>
                <a:lnTo>
                  <a:pt x="1981" y="1309"/>
                </a:lnTo>
                <a:lnTo>
                  <a:pt x="1992" y="1269"/>
                </a:lnTo>
                <a:lnTo>
                  <a:pt x="2002" y="1228"/>
                </a:lnTo>
                <a:lnTo>
                  <a:pt x="2009" y="1187"/>
                </a:lnTo>
                <a:lnTo>
                  <a:pt x="2015" y="1145"/>
                </a:lnTo>
                <a:lnTo>
                  <a:pt x="2019" y="1103"/>
                </a:lnTo>
                <a:lnTo>
                  <a:pt x="2022" y="1060"/>
                </a:lnTo>
                <a:lnTo>
                  <a:pt x="2022" y="1018"/>
                </a:lnTo>
                <a:lnTo>
                  <a:pt x="2021" y="975"/>
                </a:lnTo>
                <a:lnTo>
                  <a:pt x="2018" y="932"/>
                </a:lnTo>
                <a:lnTo>
                  <a:pt x="2013" y="890"/>
                </a:lnTo>
                <a:lnTo>
                  <a:pt x="2007" y="847"/>
                </a:lnTo>
                <a:lnTo>
                  <a:pt x="1998" y="805"/>
                </a:lnTo>
                <a:lnTo>
                  <a:pt x="1988" y="762"/>
                </a:lnTo>
                <a:lnTo>
                  <a:pt x="1977" y="721"/>
                </a:lnTo>
                <a:lnTo>
                  <a:pt x="1963" y="679"/>
                </a:lnTo>
                <a:lnTo>
                  <a:pt x="1948" y="638"/>
                </a:lnTo>
                <a:lnTo>
                  <a:pt x="1931" y="598"/>
                </a:lnTo>
                <a:lnTo>
                  <a:pt x="1912" y="558"/>
                </a:lnTo>
                <a:lnTo>
                  <a:pt x="1891" y="519"/>
                </a:lnTo>
                <a:lnTo>
                  <a:pt x="1869" y="481"/>
                </a:lnTo>
                <a:lnTo>
                  <a:pt x="1845" y="443"/>
                </a:lnTo>
                <a:lnTo>
                  <a:pt x="1819" y="407"/>
                </a:lnTo>
                <a:lnTo>
                  <a:pt x="1791" y="371"/>
                </a:lnTo>
                <a:lnTo>
                  <a:pt x="1761" y="337"/>
                </a:lnTo>
                <a:lnTo>
                  <a:pt x="1730" y="303"/>
                </a:lnTo>
                <a:lnTo>
                  <a:pt x="1697" y="271"/>
                </a:lnTo>
                <a:lnTo>
                  <a:pt x="1662" y="240"/>
                </a:lnTo>
                <a:lnTo>
                  <a:pt x="1626" y="211"/>
                </a:lnTo>
                <a:lnTo>
                  <a:pt x="1588" y="183"/>
                </a:lnTo>
                <a:lnTo>
                  <a:pt x="1547" y="157"/>
                </a:lnTo>
                <a:lnTo>
                  <a:pt x="1506" y="132"/>
                </a:lnTo>
                <a:lnTo>
                  <a:pt x="1462" y="109"/>
                </a:lnTo>
                <a:lnTo>
                  <a:pt x="1417" y="87"/>
                </a:lnTo>
                <a:lnTo>
                  <a:pt x="1369" y="68"/>
                </a:lnTo>
                <a:lnTo>
                  <a:pt x="1320" y="50"/>
                </a:lnTo>
                <a:lnTo>
                  <a:pt x="1270" y="34"/>
                </a:lnTo>
                <a:lnTo>
                  <a:pt x="1217" y="21"/>
                </a:lnTo>
                <a:lnTo>
                  <a:pt x="1163" y="9"/>
                </a:lnTo>
                <a:lnTo>
                  <a:pt x="1107" y="0"/>
                </a:lnTo>
                <a:lnTo>
                  <a:pt x="1134" y="0"/>
                </a:lnTo>
                <a:lnTo>
                  <a:pt x="1162" y="1"/>
                </a:lnTo>
                <a:lnTo>
                  <a:pt x="1189" y="3"/>
                </a:lnTo>
                <a:lnTo>
                  <a:pt x="1216" y="5"/>
                </a:lnTo>
                <a:lnTo>
                  <a:pt x="1243" y="9"/>
                </a:lnTo>
                <a:lnTo>
                  <a:pt x="1270" y="12"/>
                </a:lnTo>
                <a:lnTo>
                  <a:pt x="1297" y="17"/>
                </a:lnTo>
                <a:lnTo>
                  <a:pt x="1323" y="22"/>
                </a:lnTo>
                <a:lnTo>
                  <a:pt x="1349" y="27"/>
                </a:lnTo>
                <a:lnTo>
                  <a:pt x="1376" y="34"/>
                </a:lnTo>
                <a:lnTo>
                  <a:pt x="1427" y="48"/>
                </a:lnTo>
                <a:lnTo>
                  <a:pt x="1453" y="56"/>
                </a:lnTo>
                <a:lnTo>
                  <a:pt x="1478" y="65"/>
                </a:lnTo>
                <a:lnTo>
                  <a:pt x="1503" y="74"/>
                </a:lnTo>
                <a:lnTo>
                  <a:pt x="1528" y="84"/>
                </a:lnTo>
                <a:lnTo>
                  <a:pt x="1552" y="94"/>
                </a:lnTo>
                <a:lnTo>
                  <a:pt x="1577" y="105"/>
                </a:lnTo>
                <a:lnTo>
                  <a:pt x="1601" y="117"/>
                </a:lnTo>
                <a:lnTo>
                  <a:pt x="1624" y="129"/>
                </a:lnTo>
                <a:lnTo>
                  <a:pt x="1647" y="141"/>
                </a:lnTo>
                <a:lnTo>
                  <a:pt x="1671" y="154"/>
                </a:lnTo>
                <a:lnTo>
                  <a:pt x="1693" y="168"/>
                </a:lnTo>
                <a:lnTo>
                  <a:pt x="1716" y="182"/>
                </a:lnTo>
                <a:lnTo>
                  <a:pt x="1738" y="196"/>
                </a:lnTo>
                <a:lnTo>
                  <a:pt x="1759" y="211"/>
                </a:lnTo>
                <a:lnTo>
                  <a:pt x="1780" y="227"/>
                </a:lnTo>
                <a:lnTo>
                  <a:pt x="1801" y="243"/>
                </a:lnTo>
                <a:lnTo>
                  <a:pt x="1822" y="259"/>
                </a:lnTo>
                <a:lnTo>
                  <a:pt x="1842" y="276"/>
                </a:lnTo>
                <a:lnTo>
                  <a:pt x="1862" y="294"/>
                </a:lnTo>
                <a:lnTo>
                  <a:pt x="1881" y="311"/>
                </a:lnTo>
                <a:lnTo>
                  <a:pt x="1900" y="330"/>
                </a:lnTo>
                <a:lnTo>
                  <a:pt x="1918" y="348"/>
                </a:lnTo>
                <a:lnTo>
                  <a:pt x="1936" y="367"/>
                </a:lnTo>
                <a:lnTo>
                  <a:pt x="1953" y="387"/>
                </a:lnTo>
                <a:lnTo>
                  <a:pt x="1970" y="407"/>
                </a:lnTo>
                <a:lnTo>
                  <a:pt x="1987" y="427"/>
                </a:lnTo>
                <a:lnTo>
                  <a:pt x="2003" y="447"/>
                </a:lnTo>
                <a:lnTo>
                  <a:pt x="2018" y="468"/>
                </a:lnTo>
                <a:lnTo>
                  <a:pt x="2033" y="490"/>
                </a:lnTo>
                <a:lnTo>
                  <a:pt x="2048" y="511"/>
                </a:lnTo>
                <a:lnTo>
                  <a:pt x="2062" y="534"/>
                </a:lnTo>
                <a:lnTo>
                  <a:pt x="2075" y="556"/>
                </a:lnTo>
                <a:lnTo>
                  <a:pt x="2088" y="579"/>
                </a:lnTo>
                <a:lnTo>
                  <a:pt x="2100" y="602"/>
                </a:lnTo>
                <a:lnTo>
                  <a:pt x="2112" y="625"/>
                </a:lnTo>
                <a:lnTo>
                  <a:pt x="2123" y="649"/>
                </a:lnTo>
                <a:lnTo>
                  <a:pt x="2133" y="673"/>
                </a:lnTo>
                <a:lnTo>
                  <a:pt x="2143" y="697"/>
                </a:lnTo>
                <a:lnTo>
                  <a:pt x="2152" y="721"/>
                </a:lnTo>
                <a:lnTo>
                  <a:pt x="2160" y="746"/>
                </a:lnTo>
                <a:lnTo>
                  <a:pt x="2168" y="771"/>
                </a:lnTo>
                <a:lnTo>
                  <a:pt x="2176" y="797"/>
                </a:lnTo>
                <a:lnTo>
                  <a:pt x="2182" y="822"/>
                </a:lnTo>
                <a:lnTo>
                  <a:pt x="2188" y="848"/>
                </a:lnTo>
                <a:lnTo>
                  <a:pt x="2193" y="874"/>
                </a:lnTo>
                <a:lnTo>
                  <a:pt x="2198" y="900"/>
                </a:lnTo>
                <a:lnTo>
                  <a:pt x="2201" y="927"/>
                </a:lnTo>
                <a:lnTo>
                  <a:pt x="2204" y="954"/>
                </a:lnTo>
                <a:lnTo>
                  <a:pt x="2207" y="980"/>
                </a:lnTo>
                <a:lnTo>
                  <a:pt x="2208" y="1008"/>
                </a:lnTo>
                <a:lnTo>
                  <a:pt x="2209" y="1035"/>
                </a:lnTo>
                <a:lnTo>
                  <a:pt x="2209" y="1062"/>
                </a:lnTo>
                <a:lnTo>
                  <a:pt x="2208" y="1093"/>
                </a:lnTo>
                <a:lnTo>
                  <a:pt x="2207" y="1122"/>
                </a:lnTo>
                <a:lnTo>
                  <a:pt x="2205" y="1151"/>
                </a:lnTo>
                <a:lnTo>
                  <a:pt x="2202" y="1179"/>
                </a:lnTo>
                <a:lnTo>
                  <a:pt x="2199" y="1208"/>
                </a:lnTo>
                <a:lnTo>
                  <a:pt x="2195" y="1236"/>
                </a:lnTo>
                <a:lnTo>
                  <a:pt x="2190" y="1264"/>
                </a:lnTo>
                <a:lnTo>
                  <a:pt x="2184" y="1291"/>
                </a:lnTo>
                <a:lnTo>
                  <a:pt x="2178" y="1318"/>
                </a:lnTo>
                <a:lnTo>
                  <a:pt x="2172" y="1345"/>
                </a:lnTo>
                <a:lnTo>
                  <a:pt x="2165" y="1371"/>
                </a:lnTo>
                <a:lnTo>
                  <a:pt x="2157" y="1397"/>
                </a:lnTo>
                <a:lnTo>
                  <a:pt x="2148" y="1423"/>
                </a:lnTo>
                <a:lnTo>
                  <a:pt x="2139" y="1448"/>
                </a:lnTo>
                <a:lnTo>
                  <a:pt x="2130" y="1473"/>
                </a:lnTo>
                <a:lnTo>
                  <a:pt x="2119" y="1498"/>
                </a:lnTo>
                <a:lnTo>
                  <a:pt x="2109" y="1522"/>
                </a:lnTo>
                <a:lnTo>
                  <a:pt x="2097" y="1546"/>
                </a:lnTo>
                <a:lnTo>
                  <a:pt x="2085" y="1569"/>
                </a:lnTo>
                <a:lnTo>
                  <a:pt x="2073" y="1593"/>
                </a:lnTo>
                <a:lnTo>
                  <a:pt x="2060" y="1615"/>
                </a:lnTo>
                <a:lnTo>
                  <a:pt x="2046" y="1638"/>
                </a:lnTo>
                <a:lnTo>
                  <a:pt x="2032" y="1659"/>
                </a:lnTo>
                <a:lnTo>
                  <a:pt x="2018" y="1681"/>
                </a:lnTo>
                <a:lnTo>
                  <a:pt x="2003" y="1702"/>
                </a:lnTo>
                <a:lnTo>
                  <a:pt x="1987" y="1723"/>
                </a:lnTo>
                <a:lnTo>
                  <a:pt x="1971" y="1743"/>
                </a:lnTo>
                <a:lnTo>
                  <a:pt x="1954" y="1763"/>
                </a:lnTo>
                <a:lnTo>
                  <a:pt x="1937" y="1782"/>
                </a:lnTo>
                <a:lnTo>
                  <a:pt x="1920" y="1801"/>
                </a:lnTo>
                <a:lnTo>
                  <a:pt x="1902" y="1819"/>
                </a:lnTo>
                <a:lnTo>
                  <a:pt x="1884" y="1837"/>
                </a:lnTo>
                <a:lnTo>
                  <a:pt x="1865" y="1855"/>
                </a:lnTo>
                <a:lnTo>
                  <a:pt x="1845" y="1872"/>
                </a:lnTo>
                <a:lnTo>
                  <a:pt x="1826" y="1888"/>
                </a:lnTo>
                <a:lnTo>
                  <a:pt x="1806" y="1904"/>
                </a:lnTo>
                <a:lnTo>
                  <a:pt x="1785" y="1920"/>
                </a:lnTo>
                <a:lnTo>
                  <a:pt x="1764" y="1935"/>
                </a:lnTo>
                <a:lnTo>
                  <a:pt x="1743" y="1949"/>
                </a:lnTo>
                <a:lnTo>
                  <a:pt x="1721" y="1963"/>
                </a:lnTo>
                <a:lnTo>
                  <a:pt x="1699" y="1977"/>
                </a:lnTo>
                <a:lnTo>
                  <a:pt x="1677" y="1990"/>
                </a:lnTo>
                <a:lnTo>
                  <a:pt x="1654" y="2002"/>
                </a:lnTo>
                <a:lnTo>
                  <a:pt x="1631" y="2014"/>
                </a:lnTo>
                <a:lnTo>
                  <a:pt x="1607" y="2025"/>
                </a:lnTo>
                <a:lnTo>
                  <a:pt x="1583" y="2036"/>
                </a:lnTo>
                <a:lnTo>
                  <a:pt x="1559" y="2046"/>
                </a:lnTo>
                <a:lnTo>
                  <a:pt x="1534" y="2056"/>
                </a:lnTo>
                <a:lnTo>
                  <a:pt x="1510" y="2065"/>
                </a:lnTo>
                <a:lnTo>
                  <a:pt x="1484" y="2074"/>
                </a:lnTo>
                <a:lnTo>
                  <a:pt x="1459" y="2082"/>
                </a:lnTo>
                <a:lnTo>
                  <a:pt x="1433" y="2089"/>
                </a:lnTo>
                <a:lnTo>
                  <a:pt x="1407" y="2096"/>
                </a:lnTo>
                <a:lnTo>
                  <a:pt x="1381" y="2102"/>
                </a:lnTo>
                <a:lnTo>
                  <a:pt x="1354" y="2108"/>
                </a:lnTo>
                <a:lnTo>
                  <a:pt x="1328" y="2113"/>
                </a:lnTo>
                <a:lnTo>
                  <a:pt x="1300" y="2117"/>
                </a:lnTo>
                <a:lnTo>
                  <a:pt x="1273" y="2121"/>
                </a:lnTo>
                <a:lnTo>
                  <a:pt x="1246" y="2124"/>
                </a:lnTo>
                <a:lnTo>
                  <a:pt x="1218" y="2126"/>
                </a:lnTo>
                <a:lnTo>
                  <a:pt x="1190" y="2128"/>
                </a:lnTo>
                <a:lnTo>
                  <a:pt x="1162" y="2130"/>
                </a:lnTo>
                <a:lnTo>
                  <a:pt x="1133" y="2130"/>
                </a:lnTo>
                <a:lnTo>
                  <a:pt x="1103" y="2130"/>
                </a:lnTo>
                <a:lnTo>
                  <a:pt x="1076" y="2129"/>
                </a:lnTo>
                <a:lnTo>
                  <a:pt x="1049" y="2128"/>
                </a:lnTo>
                <a:lnTo>
                  <a:pt x="1021" y="2126"/>
                </a:lnTo>
                <a:lnTo>
                  <a:pt x="994" y="2124"/>
                </a:lnTo>
                <a:lnTo>
                  <a:pt x="967" y="2120"/>
                </a:lnTo>
                <a:lnTo>
                  <a:pt x="940" y="2117"/>
                </a:lnTo>
                <a:lnTo>
                  <a:pt x="887" y="2108"/>
                </a:lnTo>
                <a:lnTo>
                  <a:pt x="835" y="2096"/>
                </a:lnTo>
                <a:lnTo>
                  <a:pt x="809" y="2090"/>
                </a:lnTo>
                <a:lnTo>
                  <a:pt x="783" y="2083"/>
                </a:lnTo>
                <a:lnTo>
                  <a:pt x="758" y="2075"/>
                </a:lnTo>
                <a:lnTo>
                  <a:pt x="733" y="2067"/>
                </a:lnTo>
                <a:lnTo>
                  <a:pt x="708" y="2058"/>
                </a:lnTo>
                <a:lnTo>
                  <a:pt x="683" y="2049"/>
                </a:lnTo>
                <a:lnTo>
                  <a:pt x="659" y="2039"/>
                </a:lnTo>
                <a:lnTo>
                  <a:pt x="634" y="2029"/>
                </a:lnTo>
                <a:lnTo>
                  <a:pt x="611" y="2018"/>
                </a:lnTo>
                <a:lnTo>
                  <a:pt x="587" y="2006"/>
                </a:lnTo>
                <a:lnTo>
                  <a:pt x="564" y="1994"/>
                </a:lnTo>
                <a:lnTo>
                  <a:pt x="541" y="1982"/>
                </a:lnTo>
                <a:lnTo>
                  <a:pt x="518" y="1969"/>
                </a:lnTo>
                <a:lnTo>
                  <a:pt x="496" y="1956"/>
                </a:lnTo>
                <a:lnTo>
                  <a:pt x="474" y="1942"/>
                </a:lnTo>
                <a:lnTo>
                  <a:pt x="453" y="1927"/>
                </a:lnTo>
                <a:lnTo>
                  <a:pt x="431" y="1912"/>
                </a:lnTo>
                <a:lnTo>
                  <a:pt x="411" y="1897"/>
                </a:lnTo>
                <a:lnTo>
                  <a:pt x="390" y="1881"/>
                </a:lnTo>
                <a:lnTo>
                  <a:pt x="370" y="1865"/>
                </a:lnTo>
                <a:lnTo>
                  <a:pt x="351" y="1848"/>
                </a:lnTo>
                <a:lnTo>
                  <a:pt x="331" y="1830"/>
                </a:lnTo>
                <a:lnTo>
                  <a:pt x="313" y="1812"/>
                </a:lnTo>
                <a:lnTo>
                  <a:pt x="294" y="1794"/>
                </a:lnTo>
                <a:lnTo>
                  <a:pt x="276" y="1775"/>
                </a:lnTo>
                <a:lnTo>
                  <a:pt x="259" y="1756"/>
                </a:lnTo>
                <a:lnTo>
                  <a:pt x="242" y="1737"/>
                </a:lnTo>
                <a:lnTo>
                  <a:pt x="226" y="1716"/>
                </a:lnTo>
                <a:lnTo>
                  <a:pt x="210" y="1696"/>
                </a:lnTo>
                <a:lnTo>
                  <a:pt x="194" y="1675"/>
                </a:lnTo>
                <a:lnTo>
                  <a:pt x="179" y="1654"/>
                </a:lnTo>
                <a:lnTo>
                  <a:pt x="165" y="1632"/>
                </a:lnTo>
                <a:lnTo>
                  <a:pt x="151" y="1609"/>
                </a:lnTo>
                <a:lnTo>
                  <a:pt x="138" y="1587"/>
                </a:lnTo>
                <a:lnTo>
                  <a:pt x="125" y="1564"/>
                </a:lnTo>
                <a:lnTo>
                  <a:pt x="113" y="1540"/>
                </a:lnTo>
                <a:lnTo>
                  <a:pt x="101" y="1516"/>
                </a:lnTo>
                <a:lnTo>
                  <a:pt x="90" y="1492"/>
                </a:lnTo>
                <a:lnTo>
                  <a:pt x="79" y="1467"/>
                </a:lnTo>
                <a:lnTo>
                  <a:pt x="69" y="1442"/>
                </a:lnTo>
                <a:lnTo>
                  <a:pt x="60" y="1417"/>
                </a:lnTo>
                <a:lnTo>
                  <a:pt x="52" y="1391"/>
                </a:lnTo>
                <a:lnTo>
                  <a:pt x="44" y="1364"/>
                </a:lnTo>
                <a:lnTo>
                  <a:pt x="36" y="1338"/>
                </a:lnTo>
                <a:lnTo>
                  <a:pt x="29" y="1311"/>
                </a:lnTo>
                <a:lnTo>
                  <a:pt x="23" y="1283"/>
                </a:lnTo>
                <a:lnTo>
                  <a:pt x="18" y="1255"/>
                </a:lnTo>
                <a:lnTo>
                  <a:pt x="13" y="1227"/>
                </a:lnTo>
                <a:lnTo>
                  <a:pt x="9" y="1199"/>
                </a:lnTo>
                <a:lnTo>
                  <a:pt x="6" y="1170"/>
                </a:lnTo>
                <a:lnTo>
                  <a:pt x="3" y="1141"/>
                </a:lnTo>
                <a:lnTo>
                  <a:pt x="2" y="1111"/>
                </a:lnTo>
                <a:lnTo>
                  <a:pt x="1" y="1081"/>
                </a:lnTo>
                <a:lnTo>
                  <a:pt x="0" y="105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2" name="Group 16"/>
          <p:cNvGrpSpPr>
            <a:grpSpLocks/>
          </p:cNvGrpSpPr>
          <p:nvPr/>
        </p:nvGrpSpPr>
        <p:grpSpPr bwMode="auto">
          <a:xfrm>
            <a:off x="1319213" y="4151313"/>
            <a:ext cx="2432050" cy="1935162"/>
            <a:chOff x="1000" y="2619"/>
            <a:chExt cx="1532" cy="1219"/>
          </a:xfrm>
        </p:grpSpPr>
        <p:sp>
          <p:nvSpPr>
            <p:cNvPr id="63" name="Oval 17"/>
            <p:cNvSpPr>
              <a:spLocks noChangeArrowheads="1"/>
            </p:cNvSpPr>
            <p:nvPr/>
          </p:nvSpPr>
          <p:spPr bwMode="auto">
            <a:xfrm>
              <a:off x="1789" y="3082"/>
              <a:ext cx="632" cy="645"/>
            </a:xfrm>
            <a:prstGeom prst="ellipse">
              <a:avLst/>
            </a:prstGeom>
            <a:gradFill rotWithShape="1">
              <a:gsLst>
                <a:gs pos="0">
                  <a:srgbClr val="F0F1FF"/>
                </a:gs>
                <a:gs pos="100000">
                  <a:srgbClr val="B3C8DF">
                    <a:alpha val="75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5F5F5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DADA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" name="Group 18"/>
            <p:cNvGrpSpPr>
              <a:grpSpLocks/>
            </p:cNvGrpSpPr>
            <p:nvPr/>
          </p:nvGrpSpPr>
          <p:grpSpPr bwMode="auto">
            <a:xfrm>
              <a:off x="1000" y="2619"/>
              <a:ext cx="1430" cy="409"/>
              <a:chOff x="1000" y="2619"/>
              <a:chExt cx="1430" cy="409"/>
            </a:xfrm>
          </p:grpSpPr>
          <p:sp>
            <p:nvSpPr>
              <p:cNvPr id="66" name="AutoShape 19"/>
              <p:cNvSpPr>
                <a:spLocks noChangeArrowheads="1"/>
              </p:cNvSpPr>
              <p:nvPr/>
            </p:nvSpPr>
            <p:spPr bwMode="auto">
              <a:xfrm>
                <a:off x="1305" y="2685"/>
                <a:ext cx="1125" cy="343"/>
              </a:xfrm>
              <a:prstGeom prst="roundRect">
                <a:avLst>
                  <a:gd name="adj" fmla="val 41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</a:pPr>
                <a:r>
                  <a:rPr lang="ru-RU" dirty="0" smtClean="0"/>
                  <a:t>Контроль </a:t>
                </a:r>
              </a:p>
              <a:p>
                <a:pPr>
                  <a:lnSpc>
                    <a:spcPct val="85000"/>
                  </a:lnSpc>
                </a:pPr>
                <a:r>
                  <a:rPr lang="ru-RU" dirty="0" smtClean="0"/>
                  <a:t>риска</a:t>
                </a:r>
                <a:endParaRPr lang="en-US" dirty="0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>
                <a:off x="1000" y="2619"/>
                <a:ext cx="247" cy="288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rgbClr val="F0F0F0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r>
                  <a:rPr lang="en-US" sz="3200">
                    <a:solidFill>
                      <a:srgbClr val="990033"/>
                    </a:solidFill>
                  </a:rPr>
                  <a:t>3</a:t>
                </a:r>
              </a:p>
            </p:txBody>
          </p:sp>
        </p:grpSp>
        <p:pic>
          <p:nvPicPr>
            <p:cNvPr id="65" name="Picture 21" descr="Security_Security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3084"/>
              <a:ext cx="426" cy="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22"/>
          <p:cNvGrpSpPr>
            <a:grpSpLocks/>
          </p:cNvGrpSpPr>
          <p:nvPr/>
        </p:nvGrpSpPr>
        <p:grpSpPr bwMode="auto">
          <a:xfrm>
            <a:off x="4833938" y="4110038"/>
            <a:ext cx="2509837" cy="1604962"/>
            <a:chOff x="3077" y="2587"/>
            <a:chExt cx="1581" cy="1011"/>
          </a:xfrm>
        </p:grpSpPr>
        <p:sp>
          <p:nvSpPr>
            <p:cNvPr id="69" name="Oval 23"/>
            <p:cNvSpPr>
              <a:spLocks noChangeArrowheads="1"/>
            </p:cNvSpPr>
            <p:nvPr/>
          </p:nvSpPr>
          <p:spPr bwMode="auto">
            <a:xfrm>
              <a:off x="3901" y="2587"/>
              <a:ext cx="584" cy="591"/>
            </a:xfrm>
            <a:prstGeom prst="ellipse">
              <a:avLst/>
            </a:prstGeom>
            <a:gradFill rotWithShape="1">
              <a:gsLst>
                <a:gs pos="0">
                  <a:srgbClr val="F0F1FF"/>
                </a:gs>
                <a:gs pos="100000">
                  <a:srgbClr val="B3C8DF">
                    <a:alpha val="75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5F5F5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DADA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" name="Group 24"/>
            <p:cNvGrpSpPr>
              <a:grpSpLocks/>
            </p:cNvGrpSpPr>
            <p:nvPr/>
          </p:nvGrpSpPr>
          <p:grpSpPr bwMode="auto">
            <a:xfrm>
              <a:off x="3077" y="3010"/>
              <a:ext cx="1416" cy="588"/>
              <a:chOff x="3146" y="3031"/>
              <a:chExt cx="1416" cy="588"/>
            </a:xfrm>
          </p:grpSpPr>
          <p:sp>
            <p:nvSpPr>
              <p:cNvPr id="72" name="AutoShape 25"/>
              <p:cNvSpPr>
                <a:spLocks noChangeArrowheads="1"/>
              </p:cNvSpPr>
              <p:nvPr/>
            </p:nvSpPr>
            <p:spPr bwMode="auto">
              <a:xfrm>
                <a:off x="3381" y="3262"/>
                <a:ext cx="1181" cy="357"/>
              </a:xfrm>
              <a:prstGeom prst="roundRect">
                <a:avLst>
                  <a:gd name="adj" fmla="val 41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</a:pPr>
                <a:r>
                  <a:rPr lang="ru-RU" dirty="0" smtClean="0"/>
                  <a:t>Выбор способа контроля риска</a:t>
                </a:r>
                <a:endParaRPr lang="en-US" dirty="0"/>
              </a:p>
            </p:txBody>
          </p:sp>
          <p:sp>
            <p:nvSpPr>
              <p:cNvPr id="73" name="AutoShape 26"/>
              <p:cNvSpPr>
                <a:spLocks noChangeArrowheads="1"/>
              </p:cNvSpPr>
              <p:nvPr/>
            </p:nvSpPr>
            <p:spPr bwMode="auto">
              <a:xfrm>
                <a:off x="3146" y="3031"/>
                <a:ext cx="255" cy="336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rgbClr val="F0F0F0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r>
                  <a:rPr lang="en-US" sz="3200" dirty="0">
                    <a:solidFill>
                      <a:srgbClr val="990033"/>
                    </a:solidFill>
                  </a:rPr>
                  <a:t>2</a:t>
                </a:r>
              </a:p>
            </p:txBody>
          </p:sp>
        </p:grpSp>
        <p:pic>
          <p:nvPicPr>
            <p:cNvPr id="71" name="Picture 27" descr="Users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" y="2666"/>
              <a:ext cx="472" cy="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28"/>
          <p:cNvGrpSpPr>
            <a:grpSpLocks/>
          </p:cNvGrpSpPr>
          <p:nvPr/>
        </p:nvGrpSpPr>
        <p:grpSpPr bwMode="auto">
          <a:xfrm>
            <a:off x="1706563" y="1635125"/>
            <a:ext cx="2632076" cy="1971675"/>
            <a:chOff x="1305" y="1220"/>
            <a:chExt cx="1658" cy="1242"/>
          </a:xfrm>
        </p:grpSpPr>
        <p:sp>
          <p:nvSpPr>
            <p:cNvPr id="75" name="Oval 29"/>
            <p:cNvSpPr>
              <a:spLocks noChangeArrowheads="1"/>
            </p:cNvSpPr>
            <p:nvPr/>
          </p:nvSpPr>
          <p:spPr bwMode="auto">
            <a:xfrm>
              <a:off x="1305" y="1763"/>
              <a:ext cx="713" cy="680"/>
            </a:xfrm>
            <a:prstGeom prst="ellipse">
              <a:avLst/>
            </a:prstGeom>
            <a:gradFill rotWithShape="1">
              <a:gsLst>
                <a:gs pos="0">
                  <a:srgbClr val="F0F1FF"/>
                </a:gs>
                <a:gs pos="100000">
                  <a:srgbClr val="B3C8DF">
                    <a:alpha val="75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5F5F5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DADA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6" name="Group 30"/>
            <p:cNvGrpSpPr>
              <a:grpSpLocks/>
            </p:cNvGrpSpPr>
            <p:nvPr/>
          </p:nvGrpSpPr>
          <p:grpSpPr bwMode="auto">
            <a:xfrm>
              <a:off x="1420" y="1220"/>
              <a:ext cx="1543" cy="541"/>
              <a:chOff x="1420" y="1220"/>
              <a:chExt cx="1543" cy="541"/>
            </a:xfrm>
          </p:grpSpPr>
          <p:sp>
            <p:nvSpPr>
              <p:cNvPr id="78" name="AutoShape 31"/>
              <p:cNvSpPr>
                <a:spLocks noChangeArrowheads="1"/>
              </p:cNvSpPr>
              <p:nvPr/>
            </p:nvSpPr>
            <p:spPr bwMode="auto">
              <a:xfrm>
                <a:off x="1797" y="1308"/>
                <a:ext cx="1166" cy="453"/>
              </a:xfrm>
              <a:prstGeom prst="roundRect">
                <a:avLst>
                  <a:gd name="adj" fmla="val 41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</a:pPr>
                <a:r>
                  <a:rPr lang="ru-RU" dirty="0" smtClean="0"/>
                  <a:t>Определение</a:t>
                </a:r>
              </a:p>
              <a:p>
                <a:pPr>
                  <a:lnSpc>
                    <a:spcPct val="85000"/>
                  </a:lnSpc>
                </a:pPr>
                <a:r>
                  <a:rPr lang="ru-RU" dirty="0" smtClean="0"/>
                  <a:t>эффективности  контроля </a:t>
                </a:r>
                <a:endParaRPr lang="en-US" dirty="0"/>
              </a:p>
            </p:txBody>
          </p:sp>
          <p:sp>
            <p:nvSpPr>
              <p:cNvPr id="79" name="AutoShape 32"/>
              <p:cNvSpPr>
                <a:spLocks noChangeArrowheads="1"/>
              </p:cNvSpPr>
              <p:nvPr/>
            </p:nvSpPr>
            <p:spPr bwMode="auto">
              <a:xfrm>
                <a:off x="1420" y="1220"/>
                <a:ext cx="247" cy="288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rgbClr val="F0F0F0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r>
                  <a:rPr lang="en-US" sz="3200">
                    <a:solidFill>
                      <a:srgbClr val="990033"/>
                    </a:solidFill>
                  </a:rPr>
                  <a:t>4</a:t>
                </a:r>
              </a:p>
            </p:txBody>
          </p:sp>
        </p:grpSp>
        <p:pic>
          <p:nvPicPr>
            <p:cNvPr id="77" name="Picture 33" descr="Credencial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1876"/>
              <a:ext cx="473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oup 34"/>
          <p:cNvGrpSpPr>
            <a:grpSpLocks/>
          </p:cNvGrpSpPr>
          <p:nvPr/>
        </p:nvGrpSpPr>
        <p:grpSpPr bwMode="auto">
          <a:xfrm>
            <a:off x="4638675" y="1571625"/>
            <a:ext cx="2400300" cy="2087563"/>
            <a:chOff x="3050" y="1036"/>
            <a:chExt cx="1512" cy="1315"/>
          </a:xfrm>
        </p:grpSpPr>
        <p:sp>
          <p:nvSpPr>
            <p:cNvPr id="81" name="Oval 35"/>
            <p:cNvSpPr>
              <a:spLocks noChangeArrowheads="1"/>
            </p:cNvSpPr>
            <p:nvPr/>
          </p:nvSpPr>
          <p:spPr bwMode="auto">
            <a:xfrm>
              <a:off x="3664" y="1685"/>
              <a:ext cx="584" cy="605"/>
            </a:xfrm>
            <a:prstGeom prst="ellipse">
              <a:avLst/>
            </a:prstGeom>
            <a:gradFill rotWithShape="1">
              <a:gsLst>
                <a:gs pos="0">
                  <a:srgbClr val="F0F1FF"/>
                </a:gs>
                <a:gs pos="100000">
                  <a:srgbClr val="B3C8DF">
                    <a:alpha val="75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5F5F5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DADA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" name="Group 36"/>
            <p:cNvGrpSpPr>
              <a:grpSpLocks/>
            </p:cNvGrpSpPr>
            <p:nvPr/>
          </p:nvGrpSpPr>
          <p:grpSpPr bwMode="auto">
            <a:xfrm>
              <a:off x="3050" y="1036"/>
              <a:ext cx="1468" cy="430"/>
              <a:chOff x="3894" y="1049"/>
              <a:chExt cx="1468" cy="430"/>
            </a:xfrm>
          </p:grpSpPr>
          <p:sp>
            <p:nvSpPr>
              <p:cNvPr id="88" name="AutoShape 37"/>
              <p:cNvSpPr>
                <a:spLocks noChangeArrowheads="1"/>
              </p:cNvSpPr>
              <p:nvPr/>
            </p:nvSpPr>
            <p:spPr bwMode="auto">
              <a:xfrm>
                <a:off x="4170" y="1177"/>
                <a:ext cx="1192" cy="302"/>
              </a:xfrm>
              <a:prstGeom prst="roundRect">
                <a:avLst>
                  <a:gd name="adj" fmla="val 41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</a:pPr>
                <a:r>
                  <a:rPr lang="ru-RU" dirty="0" smtClean="0"/>
                  <a:t>Оценка риска</a:t>
                </a:r>
                <a:endParaRPr lang="en-US" dirty="0"/>
              </a:p>
            </p:txBody>
          </p:sp>
          <p:sp>
            <p:nvSpPr>
              <p:cNvPr id="89" name="AutoShape 38"/>
              <p:cNvSpPr>
                <a:spLocks noChangeArrowheads="1"/>
              </p:cNvSpPr>
              <p:nvPr/>
            </p:nvSpPr>
            <p:spPr bwMode="auto">
              <a:xfrm>
                <a:off x="3894" y="1049"/>
                <a:ext cx="247" cy="288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rgbClr val="F0F0F0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r>
                  <a:rPr lang="en-US" sz="3200" dirty="0">
                    <a:solidFill>
                      <a:srgbClr val="990033"/>
                    </a:solidFill>
                  </a:rPr>
                  <a:t>1</a:t>
                </a:r>
              </a:p>
            </p:txBody>
          </p:sp>
        </p:grpSp>
        <p:grpSp>
          <p:nvGrpSpPr>
            <p:cNvPr id="83" name="Group 39"/>
            <p:cNvGrpSpPr>
              <a:grpSpLocks/>
            </p:cNvGrpSpPr>
            <p:nvPr/>
          </p:nvGrpSpPr>
          <p:grpSpPr bwMode="auto">
            <a:xfrm>
              <a:off x="3872" y="1756"/>
              <a:ext cx="690" cy="595"/>
              <a:chOff x="876" y="1215"/>
              <a:chExt cx="1067" cy="821"/>
            </a:xfrm>
          </p:grpSpPr>
          <p:sp>
            <p:nvSpPr>
              <p:cNvPr id="84" name="Line 40"/>
              <p:cNvSpPr>
                <a:spLocks noChangeShapeType="1"/>
              </p:cNvSpPr>
              <p:nvPr/>
            </p:nvSpPr>
            <p:spPr bwMode="auto">
              <a:xfrm>
                <a:off x="1272" y="1536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85" name="Picture 41" descr="Notepad_NotepadWithPen0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" y="1660"/>
                <a:ext cx="691" cy="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42" descr="Computer_DesktopComputerSansKeyboard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" y="1215"/>
                <a:ext cx="392" cy="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43" descr="Computer_DesktopComputerSansKeyboard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1" y="1215"/>
                <a:ext cx="392" cy="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726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Министерстве финансов и его структурных подразделениях созданы несколько периметров безопасности.</a:t>
            </a:r>
          </a:p>
          <a:p>
            <a:r>
              <a:rPr lang="ru-RU" dirty="0" smtClean="0"/>
              <a:t>Серверные помещения находятся за двумя периметрами безопасности.</a:t>
            </a:r>
          </a:p>
          <a:p>
            <a:r>
              <a:rPr lang="ru-RU" dirty="0" smtClean="0"/>
              <a:t>Доступ в серверные помещения осуществляется с использованием двухфакторной аутентификации.    </a:t>
            </a:r>
          </a:p>
          <a:p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00034" y="188640"/>
            <a:ext cx="8229600" cy="114300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algn="ctr">
              <a:defRPr/>
            </a:pP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Физическаяя безопасность </a:t>
            </a:r>
            <a:b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и безопасность окружения</a:t>
            </a:r>
          </a:p>
        </p:txBody>
      </p:sp>
    </p:spTree>
    <p:extLst>
      <p:ext uri="{BB962C8B-B14F-4D97-AF65-F5344CB8AC3E}">
        <p14:creationId xmlns:p14="http://schemas.microsoft.com/office/powerpoint/2010/main" val="29913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28580" y="301454"/>
            <a:ext cx="8229600" cy="78296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ctr">
              <a:defRPr/>
            </a:pP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Управление </a:t>
            </a:r>
            <a:r>
              <a:rPr 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доступом</a:t>
            </a:r>
            <a:endParaRPr lang="ru-RU" sz="37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580" y="1763524"/>
            <a:ext cx="860043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 Министре финансов  </a:t>
            </a:r>
            <a:r>
              <a:rPr lang="ru-RU" sz="2800" dirty="0" smtClean="0"/>
              <a:t>используется </a:t>
            </a:r>
          </a:p>
          <a:p>
            <a:r>
              <a:rPr lang="ru-RU" sz="2800" dirty="0" smtClean="0"/>
              <a:t>«Мандатное </a:t>
            </a:r>
            <a:r>
              <a:rPr lang="ru-RU" sz="2800" dirty="0"/>
              <a:t>управление доступом</a:t>
            </a:r>
            <a:r>
              <a:rPr lang="ru-RU" sz="2800" dirty="0" smtClean="0"/>
              <a:t>» на основе </a:t>
            </a:r>
          </a:p>
          <a:p>
            <a:r>
              <a:rPr lang="ru-RU" sz="2800" dirty="0" smtClean="0"/>
              <a:t>матрицы доступа.</a:t>
            </a:r>
          </a:p>
          <a:p>
            <a:r>
              <a:rPr lang="ru-RU" sz="2800" dirty="0"/>
              <a:t>Субъекты информационной системы</a:t>
            </a:r>
          </a:p>
          <a:p>
            <a:r>
              <a:rPr lang="ru-RU" sz="2800" dirty="0"/>
              <a:t> наделены определёнными правами</a:t>
            </a:r>
          </a:p>
          <a:p>
            <a:r>
              <a:rPr lang="ru-RU" sz="2800" dirty="0"/>
              <a:t> доступа к различным информационным 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 smtClean="0"/>
              <a:t>ресурсам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75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530614" y="188640"/>
            <a:ext cx="8229600" cy="114300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ctr">
              <a:defRPr/>
            </a:pP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Телекоммуникационная и сетевая </a:t>
            </a:r>
            <a:r>
              <a:rPr 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безопасность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idx="1"/>
          </p:nvPr>
        </p:nvSpPr>
        <p:spPr>
          <a:xfrm>
            <a:off x="392893" y="1412776"/>
            <a:ext cx="8229600" cy="3849291"/>
          </a:xfrm>
        </p:spPr>
        <p:txBody>
          <a:bodyPr>
            <a:normAutofit fontScale="92500"/>
          </a:bodyPr>
          <a:lstStyle/>
          <a:p>
            <a:r>
              <a:rPr lang="ru-RU" dirty="0"/>
              <a:t>Создана защищенная  область </a:t>
            </a:r>
            <a:r>
              <a:rPr lang="ru-RU" dirty="0" smtClean="0"/>
              <a:t>передачи информации на основе межсетевых экранов между территориально </a:t>
            </a:r>
            <a:r>
              <a:rPr lang="ru-RU" dirty="0"/>
              <a:t>разнесенными  </a:t>
            </a:r>
            <a:r>
              <a:rPr lang="ru-RU" dirty="0" smtClean="0"/>
              <a:t>структурными подразделениями </a:t>
            </a:r>
            <a:r>
              <a:rPr lang="ru-RU" dirty="0"/>
              <a:t>Министерства </a:t>
            </a:r>
            <a:r>
              <a:rPr lang="ru-RU" dirty="0" smtClean="0"/>
              <a:t>Финансов;</a:t>
            </a:r>
            <a:endParaRPr lang="ru-RU" dirty="0"/>
          </a:p>
          <a:p>
            <a:r>
              <a:rPr lang="ru-RU" dirty="0"/>
              <a:t>Подключение сторонних информационных систем происходит  через межсетевые экраны; </a:t>
            </a:r>
          </a:p>
          <a:p>
            <a:r>
              <a:rPr lang="ru-RU" dirty="0"/>
              <a:t>Сеть Министерства финансов разделена на отдельные логические домены, каждый из которых защищен определенным периметром </a:t>
            </a:r>
            <a:r>
              <a:rPr lang="ru-RU" dirty="0" smtClean="0"/>
              <a:t>безопасности.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0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5"/>
          <p:cNvSpPr>
            <a:spLocks noGrp="1"/>
          </p:cNvSpPr>
          <p:nvPr>
            <p:ph type="body" idx="1"/>
          </p:nvPr>
        </p:nvSpPr>
        <p:spPr>
          <a:xfrm>
            <a:off x="392892" y="1412776"/>
            <a:ext cx="8536825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централизованного управления и отчетности </a:t>
            </a:r>
            <a:r>
              <a:rPr lang="ru-RU" dirty="0" smtClean="0"/>
              <a:t>используются </a:t>
            </a:r>
            <a:r>
              <a:rPr lang="ru-RU" dirty="0"/>
              <a:t>следующие решения:</a:t>
            </a:r>
          </a:p>
          <a:p>
            <a:pPr marL="0" indent="0">
              <a:buNone/>
            </a:pPr>
            <a:r>
              <a:rPr lang="en-US" b="1" dirty="0" err="1" smtClean="0"/>
              <a:t>FortiManager</a:t>
            </a:r>
            <a:r>
              <a:rPr lang="en-US" dirty="0" smtClean="0"/>
              <a:t>- </a:t>
            </a:r>
            <a:r>
              <a:rPr lang="ru-RU" dirty="0"/>
              <a:t>используется для централизованного управления устройствами </a:t>
            </a:r>
            <a:r>
              <a:rPr lang="en-US" b="1" dirty="0" err="1"/>
              <a:t>Fortinet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FortiAnalyzer</a:t>
            </a:r>
            <a:r>
              <a:rPr lang="en-US" dirty="0"/>
              <a:t> – </a:t>
            </a:r>
            <a:r>
              <a:rPr lang="ru-RU" dirty="0"/>
              <a:t>собирает, анализирует и регистрирует данные о событиях с </a:t>
            </a:r>
            <a:r>
              <a:rPr lang="ru-RU" dirty="0" smtClean="0"/>
              <a:t>устройств </a:t>
            </a:r>
            <a:r>
              <a:rPr lang="ru-RU" dirty="0"/>
              <a:t>сетевой безопасности.</a:t>
            </a:r>
            <a:endParaRPr lang="en-US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30614" y="188640"/>
            <a:ext cx="8229600" cy="114300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ctr">
              <a:defRPr/>
            </a:pP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Телекоммуникационная и сетевая </a:t>
            </a:r>
            <a:r>
              <a:rPr 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безопасность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01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500034" y="332654"/>
            <a:ext cx="8229600" cy="809347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ctr">
              <a:defRPr/>
            </a:pP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Защита от вредоносного </a:t>
            </a:r>
            <a:r>
              <a:rPr 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</a:t>
            </a:r>
            <a:endParaRPr lang="ru-RU" sz="37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941" y="1643042"/>
            <a:ext cx="87377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Осуществляется антивирусным программным</a:t>
            </a:r>
          </a:p>
          <a:p>
            <a:r>
              <a:rPr lang="ru-RU" sz="2800" dirty="0" smtClean="0"/>
              <a:t>продуктом «</a:t>
            </a:r>
            <a:r>
              <a:rPr lang="en-US" sz="2800" dirty="0"/>
              <a:t>Kaspersky Endpoint Security for Business</a:t>
            </a:r>
            <a:r>
              <a:rPr lang="ru-RU" sz="2800" dirty="0" smtClean="0"/>
              <a:t>»,</a:t>
            </a:r>
          </a:p>
          <a:p>
            <a:r>
              <a:rPr lang="ru-RU" sz="2800" dirty="0" smtClean="0"/>
              <a:t>имеющим </a:t>
            </a:r>
            <a:r>
              <a:rPr lang="ru-RU" sz="2800" dirty="0"/>
              <a:t>сертификат соответствия </a:t>
            </a:r>
          </a:p>
          <a:p>
            <a:r>
              <a:rPr lang="ru-RU" sz="2800" dirty="0"/>
              <a:t>Оперативно-аналитического центра при Президенте</a:t>
            </a:r>
          </a:p>
          <a:p>
            <a:r>
              <a:rPr lang="ru-RU" sz="2800" dirty="0"/>
              <a:t> Республики Беларусь на соответствие требованиям </a:t>
            </a:r>
          </a:p>
          <a:p>
            <a:r>
              <a:rPr lang="ru-RU" sz="2800" dirty="0"/>
              <a:t>ТР 2013/027/BY и СТБ 34.101.08-2006 (разделы 6.3, 6.4).</a:t>
            </a:r>
          </a:p>
          <a:p>
            <a:r>
              <a:rPr lang="ru-RU" sz="2800" b="1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2640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78330" y="0"/>
            <a:ext cx="8229600" cy="114300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ctr">
              <a:defRPr/>
            </a:pPr>
            <a:r>
              <a:rPr 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Криптография</a:t>
            </a:r>
            <a:endParaRPr lang="ru-RU" sz="37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1610026"/>
            <a:ext cx="87129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Министерстве финансов Республики Беларусь </a:t>
            </a:r>
            <a:endParaRPr lang="ru-RU" sz="2800" dirty="0" smtClean="0"/>
          </a:p>
          <a:p>
            <a:r>
              <a:rPr lang="ru-RU" sz="2800" dirty="0" smtClean="0"/>
              <a:t>создана </a:t>
            </a:r>
            <a:r>
              <a:rPr lang="ru-RU" sz="2800" dirty="0"/>
              <a:t>инфраструктура открытых </a:t>
            </a:r>
            <a:r>
              <a:rPr lang="ru-RU" sz="2800" dirty="0" smtClean="0"/>
              <a:t>ключей, </a:t>
            </a:r>
            <a:br>
              <a:rPr lang="ru-RU" sz="2800" dirty="0" smtClean="0"/>
            </a:br>
            <a:r>
              <a:rPr lang="ru-RU" sz="2800" dirty="0" smtClean="0"/>
              <a:t>состоящая из: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- Удостоверяющего центра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- 5 Реестров сертификатов открытых ключей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-137 Регистрационных центров</a:t>
            </a:r>
            <a:endParaRPr lang="ru-RU" sz="2800" dirty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88415" y="260648"/>
            <a:ext cx="8519918" cy="114300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ctr">
              <a:defRPr/>
            </a:pP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ЭЦП в Министерстве финансов </a:t>
            </a:r>
            <a:b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применяется для: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idx="1"/>
          </p:nvPr>
        </p:nvSpPr>
        <p:spPr>
          <a:xfrm>
            <a:off x="392893" y="1643043"/>
            <a:ext cx="8229600" cy="1929974"/>
          </a:xfrm>
        </p:spPr>
        <p:txBody>
          <a:bodyPr/>
          <a:lstStyle/>
          <a:p>
            <a:r>
              <a:rPr lang="ru-RU" dirty="0" smtClean="0"/>
              <a:t>подтверждения целостности передаваемых и хранимых данных;</a:t>
            </a:r>
          </a:p>
          <a:p>
            <a:r>
              <a:rPr lang="ru-RU" dirty="0" smtClean="0"/>
              <a:t>удостоверения подлинности</a:t>
            </a:r>
            <a:r>
              <a:rPr lang="ru-RU" dirty="0"/>
              <a:t> передаваемых и хранимых </a:t>
            </a:r>
            <a:r>
              <a:rPr lang="ru-RU" dirty="0" smtClean="0"/>
              <a:t>данных.</a:t>
            </a:r>
            <a:endParaRPr lang="ru-RU" dirty="0"/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26441" y="4365104"/>
            <a:ext cx="8229600" cy="158417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r>
              <a:rPr lang="ru-RU" dirty="0" smtClean="0"/>
              <a:t>Система электронного документа оборота;</a:t>
            </a:r>
          </a:p>
          <a:p>
            <a:r>
              <a:rPr lang="ru-RU" dirty="0" smtClean="0"/>
              <a:t>Клиент территориального казначейства</a:t>
            </a:r>
            <a:r>
              <a:rPr lang="ru-RU" dirty="0"/>
              <a:t>;</a:t>
            </a:r>
          </a:p>
          <a:p>
            <a:r>
              <a:rPr lang="ru-RU" dirty="0" smtClean="0"/>
              <a:t>Свод отчетности</a:t>
            </a:r>
            <a:endParaRPr lang="ru-RU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3573016"/>
            <a:ext cx="8229600" cy="576064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ctr">
              <a:defRPr/>
            </a:pPr>
            <a:r>
              <a:rPr lang="ru-RU" sz="3200" b="1" dirty="0" smtClean="0"/>
              <a:t>Задачи, использующие ЭЦП: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8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371191" y="620688"/>
            <a:ext cx="8229600" cy="114300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ctr">
              <a:defRPr/>
            </a:pP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Объективная оценка текущего состояния информационной безопасности 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idx="1"/>
          </p:nvPr>
        </p:nvSpPr>
        <p:spPr>
          <a:xfrm>
            <a:off x="371191" y="2060848"/>
            <a:ext cx="8229600" cy="4090214"/>
          </a:xfrm>
        </p:spPr>
        <p:txBody>
          <a:bodyPr>
            <a:normAutofit/>
          </a:bodyPr>
          <a:lstStyle/>
          <a:p>
            <a:r>
              <a:rPr lang="ru-RU" dirty="0" smtClean="0"/>
              <a:t>Ежегодный аудит информационной безопасности;</a:t>
            </a:r>
          </a:p>
          <a:p>
            <a:r>
              <a:rPr lang="ru-RU" dirty="0" smtClean="0"/>
              <a:t>Ежегодный внутренний контроль КВОИ</a:t>
            </a:r>
            <a:r>
              <a:rPr lang="ru-RU" dirty="0"/>
              <a:t>;</a:t>
            </a:r>
          </a:p>
          <a:p>
            <a:r>
              <a:rPr lang="ru-RU" dirty="0" smtClean="0"/>
              <a:t>Плановая оценка </a:t>
            </a:r>
            <a:r>
              <a:rPr lang="ru-RU" dirty="0"/>
              <a:t>рисков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Контроль уязвимостей;</a:t>
            </a:r>
            <a:endParaRPr lang="ru-RU" dirty="0"/>
          </a:p>
          <a:p>
            <a:r>
              <a:rPr lang="ru-RU" dirty="0" smtClean="0"/>
              <a:t>Ежегодный тест на проникновение задач Министерства финансов.</a:t>
            </a:r>
            <a:r>
              <a:rPr lang="ru-RU" dirty="0"/>
              <a:t> </a:t>
            </a: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26441" y="3933056"/>
            <a:ext cx="8229600" cy="192997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484147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Обеспечение информационной безопасности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248248" y="2418792"/>
            <a:ext cx="1728192" cy="1728192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Конфиден-циальность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95936" y="3645024"/>
            <a:ext cx="1728192" cy="1728192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Целостность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25795" y="3645024"/>
            <a:ext cx="1728192" cy="1728192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Доступность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Выноска 2 (граница и черта) 9"/>
          <p:cNvSpPr/>
          <p:nvPr/>
        </p:nvSpPr>
        <p:spPr>
          <a:xfrm>
            <a:off x="6386512" y="1921024"/>
            <a:ext cx="2577976" cy="186801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910"/>
              <a:gd name="adj6" fmla="val -64121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нформация не может быть доступна или раскрыта неуполномоченным лицам, субъектам или процессам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носка 2 (граница и черта) 10"/>
          <p:cNvSpPr/>
          <p:nvPr/>
        </p:nvSpPr>
        <p:spPr>
          <a:xfrm>
            <a:off x="6386512" y="4077072"/>
            <a:ext cx="2577976" cy="1868016"/>
          </a:xfrm>
          <a:prstGeom prst="accentBorderCallout2">
            <a:avLst>
              <a:gd name="adj1" fmla="val 50930"/>
              <a:gd name="adj2" fmla="val -8661"/>
              <a:gd name="adj3" fmla="val 50024"/>
              <a:gd name="adj4" fmla="val -16996"/>
              <a:gd name="adj5" fmla="val 28263"/>
              <a:gd name="adj6" fmla="val -30294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Защита точности и полноты активов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носка 2 (граница и черта) 11"/>
          <p:cNvSpPr/>
          <p:nvPr/>
        </p:nvSpPr>
        <p:spPr>
          <a:xfrm flipH="1">
            <a:off x="35496" y="1772816"/>
            <a:ext cx="2088232" cy="331236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532"/>
              <a:gd name="adj6" fmla="val -46104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Свойство быть доступным и применимым по требованию уполномоченного пользователя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053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24128" y="1599064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28596" y="0"/>
            <a:ext cx="8229600" cy="1340768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sz="3400" dirty="0" smtClean="0"/>
              <a:t>Задачи </a:t>
            </a:r>
            <a:r>
              <a:rPr lang="ru-RU" sz="3400" dirty="0"/>
              <a:t>защиты </a:t>
            </a:r>
            <a:r>
              <a:rPr lang="ru-RU" sz="3400" dirty="0" smtClean="0"/>
              <a:t>информации 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2200" dirty="0" smtClean="0"/>
              <a:t>обеспечение </a:t>
            </a:r>
            <a:r>
              <a:rPr lang="ru-RU" sz="2200" dirty="0"/>
              <a:t>и постоянное поддерживание следующих </a:t>
            </a:r>
            <a:r>
              <a:rPr lang="ru-RU" sz="2200" dirty="0" smtClean="0"/>
              <a:t>свойств:</a:t>
            </a:r>
            <a:endParaRPr lang="ru-RU" sz="2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18593328"/>
              </p:ext>
            </p:extLst>
          </p:nvPr>
        </p:nvGraphicFramePr>
        <p:xfrm>
          <a:off x="323528" y="1396999"/>
          <a:ext cx="8712968" cy="534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893" y="116632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Задачи защиты </a:t>
            </a:r>
            <a:r>
              <a:rPr lang="ru-RU" sz="3200" dirty="0"/>
              <a:t>информации </a:t>
            </a:r>
            <a:br>
              <a:rPr lang="ru-RU" sz="3200" dirty="0"/>
            </a:br>
            <a:endParaRPr lang="ru-RU" sz="3000" b="1" kern="1200" dirty="0"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65027833"/>
              </p:ext>
            </p:extLst>
          </p:nvPr>
        </p:nvGraphicFramePr>
        <p:xfrm>
          <a:off x="107504" y="1412776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информационной безопасности</a:t>
            </a:r>
            <a:endParaRPr lang="ru-RU" b="1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350637"/>
              </p:ext>
            </p:extLst>
          </p:nvPr>
        </p:nvGraphicFramePr>
        <p:xfrm>
          <a:off x="9123362" y="449842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3362" y="4498427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9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Устанавливаются международными стандартами:</a:t>
            </a:r>
            <a:endParaRPr lang="ru-RU" dirty="0"/>
          </a:p>
          <a:p>
            <a:pPr algn="just"/>
            <a:r>
              <a:rPr lang="be-BY" b="1" dirty="0"/>
              <a:t>ISO/IEC 27001</a:t>
            </a:r>
            <a:r>
              <a:rPr lang="ru-RU" b="1" dirty="0"/>
              <a:t>:2005</a:t>
            </a:r>
            <a:r>
              <a:rPr lang="be-BY" dirty="0"/>
              <a:t> </a:t>
            </a:r>
            <a:r>
              <a:rPr lang="be-BY" dirty="0" smtClean="0"/>
              <a:t>— </a:t>
            </a:r>
            <a:r>
              <a:rPr lang="be-BY" dirty="0"/>
              <a:t>международный стандарт по информационной безопасности «Информационные технологии</a:t>
            </a:r>
            <a:r>
              <a:rPr lang="ru-RU" dirty="0"/>
              <a:t>.</a:t>
            </a:r>
            <a:r>
              <a:rPr lang="be-BY" dirty="0"/>
              <a:t> Методы обеспечения безопасности</a:t>
            </a:r>
            <a:r>
              <a:rPr lang="ru-RU" dirty="0"/>
              <a:t>.</a:t>
            </a:r>
            <a:r>
              <a:rPr lang="be-BY" dirty="0"/>
              <a:t> Системы управления информационной безопасностью</a:t>
            </a:r>
            <a:r>
              <a:rPr lang="ru-RU" dirty="0"/>
              <a:t>. </a:t>
            </a:r>
            <a:r>
              <a:rPr lang="be-BY" dirty="0"/>
              <a:t>Требования»</a:t>
            </a:r>
            <a:endParaRPr lang="ru-RU" dirty="0"/>
          </a:p>
          <a:p>
            <a:pPr algn="just"/>
            <a:r>
              <a:rPr lang="be-BY" b="1" dirty="0"/>
              <a:t>ISO/IEC 2700</a:t>
            </a:r>
            <a:r>
              <a:rPr lang="ru-RU" b="1" dirty="0" smtClean="0"/>
              <a:t>2:2007</a:t>
            </a:r>
            <a:r>
              <a:rPr lang="en-US" b="1" dirty="0"/>
              <a:t> </a:t>
            </a:r>
            <a:r>
              <a:rPr lang="be-BY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be-BY" dirty="0"/>
              <a:t>Информационные технологии</a:t>
            </a:r>
            <a:r>
              <a:rPr lang="ru-RU" dirty="0"/>
              <a:t>. </a:t>
            </a:r>
            <a:r>
              <a:rPr lang="be-BY" dirty="0"/>
              <a:t>Технологии безопасности</a:t>
            </a:r>
            <a:r>
              <a:rPr lang="ru-RU" dirty="0"/>
              <a:t>.</a:t>
            </a:r>
            <a:r>
              <a:rPr lang="be-BY" dirty="0"/>
              <a:t> Практические правила менеджмента информационной безопасности</a:t>
            </a:r>
            <a:r>
              <a:rPr lang="ru-RU" dirty="0"/>
              <a:t>»</a:t>
            </a:r>
          </a:p>
          <a:p>
            <a:pPr algn="just"/>
            <a:r>
              <a:rPr lang="be-BY" b="1" dirty="0"/>
              <a:t>ISO/IEC 27005 </a:t>
            </a:r>
            <a:r>
              <a:rPr lang="be-BY" dirty="0" smtClean="0"/>
              <a:t>—</a:t>
            </a:r>
            <a:r>
              <a:rPr lang="en-US" dirty="0" smtClean="0"/>
              <a:t> </a:t>
            </a:r>
            <a:r>
              <a:rPr lang="be-BY" dirty="0" smtClean="0"/>
              <a:t>«</a:t>
            </a:r>
            <a:r>
              <a:rPr lang="be-BY" dirty="0"/>
              <a:t>Информационн</a:t>
            </a:r>
            <a:r>
              <a:rPr lang="ru-RU" dirty="0" err="1"/>
              <a:t>ые</a:t>
            </a:r>
            <a:r>
              <a:rPr lang="be-BY" dirty="0"/>
              <a:t> технологи</a:t>
            </a:r>
            <a:r>
              <a:rPr lang="ru-RU" dirty="0"/>
              <a:t>и. </a:t>
            </a:r>
            <a:r>
              <a:rPr lang="be-BY" dirty="0"/>
              <a:t>Методы защиты</a:t>
            </a:r>
            <a:r>
              <a:rPr lang="ru-RU" dirty="0"/>
              <a:t>.</a:t>
            </a:r>
            <a:r>
              <a:rPr lang="be-BY" dirty="0"/>
              <a:t> Менеджмент рисков</a:t>
            </a:r>
            <a:r>
              <a:rPr lang="ru-RU" dirty="0"/>
              <a:t> и</a:t>
            </a:r>
            <a:r>
              <a:rPr lang="be-BY" dirty="0"/>
              <a:t>нформационной безопасности»</a:t>
            </a:r>
            <a:endParaRPr lang="ru-RU" dirty="0"/>
          </a:p>
          <a:p>
            <a:pPr algn="just"/>
            <a:r>
              <a:rPr lang="ru-RU" dirty="0"/>
              <a:t> </a:t>
            </a:r>
          </a:p>
          <a:p>
            <a:r>
              <a:rPr lang="ru-RU" b="1" dirty="0"/>
              <a:t>Устанавливаются Нормативными документами:</a:t>
            </a:r>
            <a:endParaRPr lang="ru-RU" dirty="0"/>
          </a:p>
          <a:p>
            <a:r>
              <a:rPr lang="ru-RU" b="1" dirty="0"/>
              <a:t> </a:t>
            </a:r>
            <a:r>
              <a:rPr lang="ru-RU" b="1" dirty="0" smtClean="0"/>
              <a:t>Законами </a:t>
            </a:r>
            <a:r>
              <a:rPr lang="ru-RU" b="1" dirty="0"/>
              <a:t>Республики Беларусь</a:t>
            </a:r>
            <a:endParaRPr lang="ru-RU" dirty="0"/>
          </a:p>
          <a:p>
            <a:pPr fontAlgn="base"/>
            <a:r>
              <a:rPr lang="be-BY" dirty="0"/>
              <a:t>от 10 ноября 2008 г. № 455-З "Об информации, информатизации и защите информации"</a:t>
            </a:r>
            <a:endParaRPr lang="ru-RU" dirty="0"/>
          </a:p>
          <a:p>
            <a:pPr fontAlgn="base"/>
            <a:r>
              <a:rPr lang="be-BY" dirty="0"/>
              <a:t>от 28 декабря 2009 г. № 113-З "Об электронном документе и электронной цифровой </a:t>
            </a:r>
            <a:r>
              <a:rPr lang="be-BY" dirty="0" smtClean="0"/>
              <a:t>подписи“</a:t>
            </a:r>
            <a:endParaRPr lang="en-US" dirty="0" smtClean="0"/>
          </a:p>
          <a:p>
            <a:r>
              <a:rPr lang="ru-RU" b="1" dirty="0"/>
              <a:t>Указами Президента Республики Беларусь</a:t>
            </a:r>
            <a:endParaRPr lang="ru-RU" dirty="0"/>
          </a:p>
          <a:p>
            <a:pPr fontAlgn="base"/>
            <a:r>
              <a:rPr lang="be-BY" dirty="0"/>
              <a:t>от 16 апреля 2013 г. № 196</a:t>
            </a:r>
            <a:r>
              <a:rPr lang="ru-RU" dirty="0"/>
              <a:t>, </a:t>
            </a:r>
            <a:r>
              <a:rPr lang="be-BY" dirty="0"/>
              <a:t>от 1 февраля 2010 г. № 60</a:t>
            </a:r>
            <a:r>
              <a:rPr lang="ru-RU" dirty="0"/>
              <a:t>, </a:t>
            </a:r>
            <a:r>
              <a:rPr lang="be-BY" dirty="0"/>
              <a:t>от 30 сентября 2010 г. № 515</a:t>
            </a:r>
            <a:r>
              <a:rPr lang="ru-RU" dirty="0"/>
              <a:t>, </a:t>
            </a:r>
            <a:r>
              <a:rPr lang="be-BY" dirty="0"/>
              <a:t>от 25 октября 2011 г. № 486</a:t>
            </a:r>
            <a:r>
              <a:rPr lang="ru-RU" dirty="0"/>
              <a:t>, </a:t>
            </a:r>
            <a:r>
              <a:rPr lang="be-BY" dirty="0"/>
              <a:t>от 8 ноября 2011 г. № 515</a:t>
            </a:r>
            <a:r>
              <a:rPr lang="ru-RU" dirty="0"/>
              <a:t>, </a:t>
            </a:r>
            <a:r>
              <a:rPr lang="be-BY" dirty="0"/>
              <a:t>от 23 января 2014 г. № 46</a:t>
            </a:r>
            <a:endParaRPr lang="ru-RU" dirty="0"/>
          </a:p>
          <a:p>
            <a:pPr fontAlgn="base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45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информационной безопасности</a:t>
            </a:r>
            <a:endParaRPr lang="ru-RU" b="1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540688"/>
              </p:ext>
            </p:extLst>
          </p:nvPr>
        </p:nvGraphicFramePr>
        <p:xfrm>
          <a:off x="9123362" y="449842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3362" y="4498427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9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Указами Президента Республики Беларусь</a:t>
            </a:r>
            <a:endParaRPr lang="ru-RU" dirty="0"/>
          </a:p>
          <a:p>
            <a:pPr fontAlgn="base"/>
            <a:r>
              <a:rPr lang="be-BY" dirty="0" smtClean="0"/>
              <a:t>от </a:t>
            </a:r>
            <a:r>
              <a:rPr lang="be-BY" dirty="0"/>
              <a:t>1 февраля 2010 г. № 60</a:t>
            </a:r>
            <a:r>
              <a:rPr lang="ru-RU" dirty="0"/>
              <a:t>, </a:t>
            </a:r>
            <a:r>
              <a:rPr lang="be-BY" dirty="0"/>
              <a:t>от 30 сентября 2010 г. № 515</a:t>
            </a:r>
            <a:r>
              <a:rPr lang="ru-RU" dirty="0"/>
              <a:t>, </a:t>
            </a:r>
            <a:r>
              <a:rPr lang="be-BY" dirty="0"/>
              <a:t>от 25 октября 2011 г. № 486</a:t>
            </a:r>
            <a:r>
              <a:rPr lang="ru-RU" dirty="0" smtClean="0"/>
              <a:t>,</a:t>
            </a:r>
          </a:p>
          <a:p>
            <a:pPr fontAlgn="base"/>
            <a:r>
              <a:rPr lang="be-BY" dirty="0" smtClean="0"/>
              <a:t>от </a:t>
            </a:r>
            <a:r>
              <a:rPr lang="be-BY" dirty="0"/>
              <a:t>8 ноября 2011 г. № 515</a:t>
            </a:r>
            <a:r>
              <a:rPr lang="ru-RU" dirty="0" smtClean="0"/>
              <a:t>,</a:t>
            </a:r>
            <a:r>
              <a:rPr lang="be-BY" dirty="0"/>
              <a:t> от 16 апреля 2013 г. № </a:t>
            </a:r>
            <a:r>
              <a:rPr lang="be-BY" dirty="0" smtClean="0"/>
              <a:t>196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be-BY" dirty="0"/>
              <a:t>от 23 января 2014 г. № 46</a:t>
            </a:r>
            <a:endParaRPr lang="ru-RU" dirty="0"/>
          </a:p>
          <a:p>
            <a:pPr fontAlgn="base"/>
            <a:r>
              <a:rPr lang="be-BY" sz="1200" dirty="0"/>
              <a:t> </a:t>
            </a:r>
            <a:endParaRPr lang="ru-RU" sz="1200" b="1" dirty="0"/>
          </a:p>
          <a:p>
            <a:r>
              <a:rPr lang="ru-RU" b="1" dirty="0"/>
              <a:t>Постановлениями Совета Министров Республики Беларусь</a:t>
            </a:r>
            <a:endParaRPr lang="ru-RU" dirty="0"/>
          </a:p>
          <a:p>
            <a:pPr fontAlgn="base"/>
            <a:r>
              <a:rPr lang="be-BY" dirty="0"/>
              <a:t>от 29 апреля 2010 г. № </a:t>
            </a:r>
            <a:r>
              <a:rPr lang="be-BY" dirty="0" smtClean="0"/>
              <a:t>644</a:t>
            </a:r>
          </a:p>
          <a:p>
            <a:pPr fontAlgn="base"/>
            <a:r>
              <a:rPr lang="be-BY" dirty="0" smtClean="0"/>
              <a:t>от </a:t>
            </a:r>
            <a:r>
              <a:rPr lang="be-BY" dirty="0"/>
              <a:t>15 мая 2013 г. № 375</a:t>
            </a:r>
            <a:endParaRPr lang="ru-RU" dirty="0"/>
          </a:p>
          <a:p>
            <a:pPr fontAlgn="base"/>
            <a:r>
              <a:rPr lang="ru-RU" sz="1200" dirty="0"/>
              <a:t> </a:t>
            </a:r>
          </a:p>
          <a:p>
            <a:r>
              <a:rPr lang="ru-RU" b="1" dirty="0"/>
              <a:t>Приказами Оперативно-аналитического центра при Президенте Республики Беларусь</a:t>
            </a:r>
            <a:endParaRPr lang="ru-RU" dirty="0"/>
          </a:p>
          <a:p>
            <a:pPr fontAlgn="base"/>
            <a:r>
              <a:rPr lang="be-BY" dirty="0"/>
              <a:t>от 20 декабря 2011 г. № 96</a:t>
            </a:r>
            <a:r>
              <a:rPr lang="ru-RU" dirty="0"/>
              <a:t>, </a:t>
            </a:r>
            <a:r>
              <a:rPr lang="be-BY" dirty="0"/>
              <a:t>от 30 августа 2013 г. № 62</a:t>
            </a:r>
            <a:r>
              <a:rPr lang="ru-RU" dirty="0"/>
              <a:t>, </a:t>
            </a:r>
            <a:r>
              <a:rPr lang="be-BY" dirty="0"/>
              <a:t>от 30 июля 2013 г. № 51</a:t>
            </a:r>
            <a:endParaRPr lang="ru-RU" dirty="0"/>
          </a:p>
          <a:p>
            <a:pPr fontAlgn="base"/>
            <a:r>
              <a:rPr lang="ru-RU" sz="1200" b="1" dirty="0"/>
              <a:t> </a:t>
            </a:r>
            <a:endParaRPr lang="ru-RU" sz="1200" dirty="0"/>
          </a:p>
          <a:p>
            <a:pPr fontAlgn="base"/>
            <a:r>
              <a:rPr lang="ru-RU" b="1" dirty="0"/>
              <a:t>Устанавливаются организацией</a:t>
            </a:r>
            <a:endParaRPr lang="ru-RU" dirty="0"/>
          </a:p>
          <a:p>
            <a:pPr fontAlgn="base"/>
            <a:r>
              <a:rPr lang="be-BY" dirty="0"/>
              <a:t>Концепция информационной безопасности АСФР </a:t>
            </a:r>
            <a:endParaRPr lang="ru-RU" dirty="0"/>
          </a:p>
          <a:p>
            <a:pPr fontAlgn="base"/>
            <a:r>
              <a:rPr lang="be-BY" dirty="0"/>
              <a:t>Политика информационной безопасности Министерства финансов Республики Беларусь</a:t>
            </a:r>
            <a:endParaRPr lang="ru-RU" dirty="0"/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Система менеджмента информационной безопасности Министерства финансов </a:t>
            </a:r>
            <a:r>
              <a:rPr lang="be-BY" dirty="0">
                <a:solidFill>
                  <a:srgbClr val="FF0000"/>
                </a:solidFill>
              </a:rPr>
              <a:t>Республики Беларусь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be-BY" dirty="0"/>
              <a:t>Политика межсетевого экранирования автоматизированной системы финансовых расчетов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3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информационной безопасности</a:t>
            </a:r>
            <a:endParaRPr lang="ru-RU" b="1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41782"/>
              </p:ext>
            </p:extLst>
          </p:nvPr>
        </p:nvGraphicFramePr>
        <p:xfrm>
          <a:off x="9123362" y="449842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3362" y="4498427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9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02628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Инструкциями </a:t>
            </a:r>
            <a:r>
              <a:rPr lang="be-BY" b="1" dirty="0"/>
              <a:t>Министерства финансов Республики  Беларусь </a:t>
            </a:r>
            <a:r>
              <a:rPr lang="ru-RU" b="1" dirty="0" smtClean="0"/>
              <a:t>:</a:t>
            </a:r>
            <a:endParaRPr lang="ru-RU" dirty="0"/>
          </a:p>
          <a:p>
            <a:pPr indent="271463" algn="just" fontAlgn="base"/>
            <a:endParaRPr lang="be-BY" sz="1200" dirty="0" smtClean="0"/>
          </a:p>
          <a:p>
            <a:pPr indent="271463" algn="just" fontAlgn="base"/>
            <a:r>
              <a:rPr lang="be-BY" dirty="0" smtClean="0"/>
              <a:t>О </a:t>
            </a:r>
            <a:r>
              <a:rPr lang="be-BY" dirty="0"/>
              <a:t>порядке предоставления и использования доступа в глобальную компьютерную сеть </a:t>
            </a:r>
            <a:r>
              <a:rPr lang="be-BY" dirty="0" smtClean="0"/>
              <a:t>Интернет.</a:t>
            </a:r>
            <a:endParaRPr lang="ru-RU" dirty="0"/>
          </a:p>
          <a:p>
            <a:pPr indent="271463" algn="just" fontAlgn="base"/>
            <a:r>
              <a:rPr lang="be-BY" dirty="0" smtClean="0"/>
              <a:t>О </a:t>
            </a:r>
            <a:r>
              <a:rPr lang="be-BY" dirty="0"/>
              <a:t>порядке работы с электронными документами в Автоматизированной системе финансовых </a:t>
            </a:r>
            <a:r>
              <a:rPr lang="be-BY" dirty="0" smtClean="0"/>
              <a:t>расчётов.</a:t>
            </a:r>
            <a:endParaRPr lang="ru-RU" dirty="0"/>
          </a:p>
          <a:p>
            <a:pPr indent="271463" algn="just" fontAlgn="base"/>
            <a:r>
              <a:rPr lang="be-BY" dirty="0" smtClean="0"/>
              <a:t>По </a:t>
            </a:r>
            <a:r>
              <a:rPr lang="be-BY" dirty="0"/>
              <a:t>обеспечению антивирусной защиты локально вычислительной </a:t>
            </a:r>
            <a:r>
              <a:rPr lang="be-BY" dirty="0" smtClean="0"/>
              <a:t>сети.</a:t>
            </a:r>
            <a:endParaRPr lang="ru-RU" dirty="0"/>
          </a:p>
          <a:p>
            <a:pPr indent="271463" algn="just" fontAlgn="base"/>
            <a:r>
              <a:rPr lang="be-BY" dirty="0" smtClean="0"/>
              <a:t>По </a:t>
            </a:r>
            <a:r>
              <a:rPr lang="be-BY" dirty="0"/>
              <a:t>регламентации работы пользователей в локальной вычислительной сети </a:t>
            </a:r>
            <a:r>
              <a:rPr lang="be-BY" dirty="0" smtClean="0"/>
              <a:t>по </a:t>
            </a:r>
            <a:r>
              <a:rPr lang="be-BY" dirty="0"/>
              <a:t>требованиям информационной </a:t>
            </a:r>
            <a:r>
              <a:rPr lang="be-BY" dirty="0" smtClean="0"/>
              <a:t>безопасности.</a:t>
            </a:r>
            <a:endParaRPr lang="ru-RU" dirty="0"/>
          </a:p>
          <a:p>
            <a:pPr indent="271463" algn="just" fontAlgn="base"/>
            <a:r>
              <a:rPr lang="be-BY" dirty="0" smtClean="0"/>
              <a:t>По </a:t>
            </a:r>
            <a:r>
              <a:rPr lang="be-BY" dirty="0"/>
              <a:t>парольной защите пользователей в локальной вычислительной </a:t>
            </a:r>
            <a:r>
              <a:rPr lang="be-BY" dirty="0" smtClean="0"/>
              <a:t>сети.</a:t>
            </a:r>
            <a:endParaRPr lang="ru-RU" dirty="0"/>
          </a:p>
          <a:p>
            <a:pPr indent="271463" algn="just" fontAlgn="base"/>
            <a:r>
              <a:rPr lang="be-BY" dirty="0" smtClean="0"/>
              <a:t>По </a:t>
            </a:r>
            <a:r>
              <a:rPr lang="be-BY" dirty="0"/>
              <a:t>работе с серверным и сетевым оборудованием в локальной вычислительной </a:t>
            </a:r>
            <a:r>
              <a:rPr lang="be-BY" dirty="0" smtClean="0"/>
              <a:t>сети.</a:t>
            </a:r>
            <a:endParaRPr lang="ru-RU" dirty="0"/>
          </a:p>
          <a:p>
            <a:pPr indent="271463" algn="just" fontAlgn="base"/>
            <a:r>
              <a:rPr lang="be-BY" dirty="0" smtClean="0"/>
              <a:t>О </a:t>
            </a:r>
            <a:r>
              <a:rPr lang="be-BY" dirty="0"/>
              <a:t>порядке технической и криптографической защиты информации в автоматизированной системе финансовых расчетов, других информационных системах, а так же информационных системах, предназначенных для обработки информации, распространение и (или) предоставление которой ограничено, не отнесенной к государственным секретам, и на критически важных объектах </a:t>
            </a:r>
            <a:r>
              <a:rPr lang="be-BY" dirty="0" smtClean="0"/>
              <a:t>информатизации.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1346492"/>
              </p:ext>
            </p:extLst>
          </p:nvPr>
        </p:nvGraphicFramePr>
        <p:xfrm>
          <a:off x="179512" y="1340768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6575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a typeface="+mn-ea"/>
                <a:cs typeface="+mn-cs"/>
              </a:rPr>
              <a:t>Реализованные </a:t>
            </a:r>
            <a:r>
              <a:rPr lang="ru-RU" sz="4000" b="1" dirty="0" smtClean="0">
                <a:ea typeface="+mn-ea"/>
                <a:cs typeface="+mn-cs"/>
              </a:rPr>
              <a:t>в Министерстве финансов принципы:</a:t>
            </a:r>
            <a:endParaRPr lang="ru-RU" sz="40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7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Эффективная защита информации</a:t>
            </a:r>
            <a:endParaRPr lang="ru-RU" b="1" dirty="0"/>
          </a:p>
        </p:txBody>
      </p:sp>
      <p:sp>
        <p:nvSpPr>
          <p:cNvPr id="3" name="Documents"/>
          <p:cNvSpPr>
            <a:spLocks noEditPoints="1" noChangeArrowheads="1"/>
          </p:cNvSpPr>
          <p:nvPr/>
        </p:nvSpPr>
        <p:spPr bwMode="auto">
          <a:xfrm>
            <a:off x="395536" y="1583246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700" b="1" dirty="0"/>
              <a:t>Активы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87012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 descr="http://img0.liveinternet.ru/images/attach/c/2/69/528/69528888_2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2110079"/>
            <a:ext cx="835085" cy="756084"/>
          </a:xfrm>
          <a:prstGeom prst="rect">
            <a:avLst/>
          </a:prstGeom>
          <a:noFill/>
        </p:spPr>
      </p:pic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395536" y="4077072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700" b="1" dirty="0" smtClean="0"/>
              <a:t>Угроза</a:t>
            </a:r>
            <a:endParaRPr lang="ru-RU" sz="1700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48511"/>
              </p:ext>
            </p:extLst>
          </p:nvPr>
        </p:nvGraphicFramePr>
        <p:xfrm>
          <a:off x="4514850" y="58148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5814876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http://img0.liveinternet.ru/images/attach/c/2/69/528/69528888_2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4603905"/>
            <a:ext cx="835085" cy="756084"/>
          </a:xfrm>
          <a:prstGeom prst="rect">
            <a:avLst/>
          </a:prstGeom>
          <a:noFill/>
        </p:spPr>
      </p:pic>
      <p:sp>
        <p:nvSpPr>
          <p:cNvPr id="9" name="Documents"/>
          <p:cNvSpPr>
            <a:spLocks noEditPoints="1" noChangeArrowheads="1"/>
          </p:cNvSpPr>
          <p:nvPr/>
        </p:nvSpPr>
        <p:spPr bwMode="auto">
          <a:xfrm>
            <a:off x="5004048" y="2760623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500" b="1" dirty="0" smtClean="0"/>
              <a:t>Принятие решения о мерах по снижению риска</a:t>
            </a:r>
            <a:endParaRPr lang="ru-RU" sz="1500" b="1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3502"/>
              </p:ext>
            </p:extLst>
          </p:nvPr>
        </p:nvGraphicFramePr>
        <p:xfrm>
          <a:off x="9123362" y="449842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3362" y="4498427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" descr="http://img0.liveinternet.ru/images/attach/c/2/69/528/69528888_2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352" y="3382241"/>
            <a:ext cx="835085" cy="756084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2018668" y="2488121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89198">
            <a:off x="3979842" y="2708405"/>
            <a:ext cx="92012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804248" y="3668049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018668" y="4873935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0057596">
            <a:off x="3967876" y="4654782"/>
            <a:ext cx="98456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57294" y="2881053"/>
            <a:ext cx="1296144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/>
              <a:t>Стоимость активов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66740" y="5374502"/>
            <a:ext cx="1473212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/>
              <a:t>Возможный ущерб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21288" y="4195777"/>
            <a:ext cx="1473212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err="1" smtClean="0"/>
              <a:t>Финансиро-вание</a:t>
            </a:r>
            <a:r>
              <a:rPr lang="ru-RU" b="1" dirty="0" smtClean="0"/>
              <a:t> ИБ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99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0300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TS102030064</Template>
  <TotalTime>0</TotalTime>
  <Words>731</Words>
  <Application>Microsoft Office PowerPoint</Application>
  <PresentationFormat>On-screen Show (4:3)</PresentationFormat>
  <Paragraphs>162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TS102030064</vt:lpstr>
      <vt:lpstr>Формула</vt:lpstr>
      <vt:lpstr>PowerPoint Presentation</vt:lpstr>
      <vt:lpstr>Обеспечение информационной безопасности</vt:lpstr>
      <vt:lpstr>PowerPoint Presentation</vt:lpstr>
      <vt:lpstr>Задачи защиты информации  </vt:lpstr>
      <vt:lpstr>Требования к информационной безопасности</vt:lpstr>
      <vt:lpstr>Требования к информационной безопасности</vt:lpstr>
      <vt:lpstr>Требования к информационной безопасности</vt:lpstr>
      <vt:lpstr>Реализованные в Министерстве финансов принципы:</vt:lpstr>
      <vt:lpstr>Эффективная защита информации</vt:lpstr>
      <vt:lpstr> СМИБ Министерства финансов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2014-03-06T09:09:16Z</dcterms:created>
  <dcterms:modified xsi:type="dcterms:W3CDTF">2015-12-10T10:36:41Z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TC020300649991</vt:lpwstr>
  </property>
</Properties>
</file>