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53" r:id="rId3"/>
    <p:sldId id="317" r:id="rId4"/>
    <p:sldId id="318" r:id="rId5"/>
    <p:sldId id="377" r:id="rId6"/>
    <p:sldId id="367" r:id="rId7"/>
    <p:sldId id="356" r:id="rId8"/>
    <p:sldId id="365" r:id="rId9"/>
    <p:sldId id="366" r:id="rId10"/>
    <p:sldId id="368" r:id="rId11"/>
    <p:sldId id="378" r:id="rId12"/>
    <p:sldId id="324" r:id="rId13"/>
    <p:sldId id="352" r:id="rId14"/>
    <p:sldId id="379" r:id="rId15"/>
    <p:sldId id="380" r:id="rId16"/>
    <p:sldId id="381" r:id="rId17"/>
    <p:sldId id="382" r:id="rId18"/>
    <p:sldId id="369" r:id="rId19"/>
    <p:sldId id="371" r:id="rId20"/>
    <p:sldId id="360" r:id="rId21"/>
    <p:sldId id="323" r:id="rId22"/>
    <p:sldId id="351" r:id="rId23"/>
    <p:sldId id="372" r:id="rId24"/>
    <p:sldId id="361" r:id="rId25"/>
    <p:sldId id="373" r:id="rId26"/>
    <p:sldId id="342" r:id="rId27"/>
    <p:sldId id="343" r:id="rId28"/>
    <p:sldId id="341" r:id="rId29"/>
    <p:sldId id="383" r:id="rId30"/>
    <p:sldId id="376" r:id="rId31"/>
    <p:sldId id="331" r:id="rId32"/>
    <p:sldId id="332" r:id="rId33"/>
    <p:sldId id="334" r:id="rId34"/>
    <p:sldId id="333" r:id="rId35"/>
    <p:sldId id="335" r:id="rId36"/>
  </p:sldIdLst>
  <p:sldSz cx="12192000" cy="6858000"/>
  <p:notesSz cx="7086600" cy="93726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ış CAN" initials="BC" lastIdx="2" clrIdx="0">
    <p:extLst>
      <p:ext uri="{19B8F6BF-5375-455C-9EA6-DF929625EA0E}">
        <p15:presenceInfo xmlns:p15="http://schemas.microsoft.com/office/powerpoint/2012/main" userId="S-1-5-21-464466533-4000147819-725917881-1246" providerId="AD"/>
      </p:ext>
    </p:extLst>
  </p:cmAuthor>
  <p:cmAuthor id="2" name="Muhammed Taha Özkan" initials="MTÖ" lastIdx="3" clrIdx="1">
    <p:extLst>
      <p:ext uri="{19B8F6BF-5375-455C-9EA6-DF929625EA0E}">
        <p15:presenceInfo xmlns:p15="http://schemas.microsoft.com/office/powerpoint/2012/main" userId="S-1-5-21-464466533-4000147819-725917881-26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86279" autoAdjust="0"/>
  </p:normalViewPr>
  <p:slideViewPr>
    <p:cSldViewPr snapToGrid="0">
      <p:cViewPr varScale="1">
        <p:scale>
          <a:sx n="53" d="100"/>
          <a:sy n="53" d="100"/>
        </p:scale>
        <p:origin x="12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mbds01\KAF\Nakit%20Yonetimi\Program%20ve%20Izleme\Mevcut%2022_07_2013\THKH%20G&#252;nl&#252;k%20Program\THKH%20B&#252;lteni\PEMPAL%20-%2009.01.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taha.ozkan\Desktop\TSA%20Vienna\THKH%20&#214;deme%20ve%20Bakiyenin%20G&#252;nl&#252;k%20ve%20Ortalama%20SeyrEN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hmbds01\KAF\Nakit%20Yonetimi\Nakit%20Islemleri\Uluslararasi%20Faaliyetler\PEMPAL\PEMPAL%20-%20Viyana%20-%202023\TSA%20Vienna\THKH%20&#214;deme%20ve%20Bakiyenin%20G&#252;nl&#252;k%20ve%20Ortalama%20Seyr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67029081631022E-2"/>
          <c:y val="5.4086090098601221E-2"/>
          <c:w val="0.91651773504174017"/>
          <c:h val="0.532633499287925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83-42AD-8F5A-F1E2DA2809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83-42AD-8F5A-F1E2DA2809D1}"/>
              </c:ext>
            </c:extLst>
          </c:dPt>
          <c:dPt>
            <c:idx val="2"/>
            <c:bubble3D val="0"/>
            <c:spPr>
              <a:solidFill>
                <a:srgbClr val="BBE0E3">
                  <a:lumMod val="9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83-42AD-8F5A-F1E2DA2809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83-42AD-8F5A-F1E2DA2809D1}"/>
              </c:ext>
            </c:extLst>
          </c:dPt>
          <c:dPt>
            <c:idx val="4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83-42AD-8F5A-F1E2DA2809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83-42AD-8F5A-F1E2DA2809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183-42AD-8F5A-F1E2DA2809D1}"/>
              </c:ext>
            </c:extLst>
          </c:dPt>
          <c:dLbls>
            <c:dLbl>
              <c:idx val="0"/>
              <c:layout>
                <c:manualLayout>
                  <c:x val="-2.2149325113744379E-2"/>
                  <c:y val="6.89531990319391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3-42AD-8F5A-F1E2DA2809D1}"/>
                </c:ext>
              </c:extLst>
            </c:dLbl>
            <c:dLbl>
              <c:idx val="1"/>
              <c:layout>
                <c:manualLayout>
                  <c:x val="-4.1243583524154616E-2"/>
                  <c:y val="-1.61340758775405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3-42AD-8F5A-F1E2DA2809D1}"/>
                </c:ext>
              </c:extLst>
            </c:dLbl>
            <c:dLbl>
              <c:idx val="5"/>
              <c:layout>
                <c:manualLayout>
                  <c:x val="2.1997202040566186E-2"/>
                  <c:y val="4.06012884753040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83-42AD-8F5A-F1E2DA280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Chart'!$D$16:$D$22</c:f>
              <c:strCache>
                <c:ptCount val="7"/>
                <c:pt idx="0">
                  <c:v>Special Accounts of General budget</c:v>
                </c:pt>
                <c:pt idx="1">
                  <c:v>Universities</c:v>
                </c:pt>
                <c:pt idx="2">
                  <c:v>Special Budget Administrations (Excluding Universities)</c:v>
                </c:pt>
                <c:pt idx="3">
                  <c:v>Regulatory and Supervisory Agencies</c:v>
                </c:pt>
                <c:pt idx="4">
                  <c:v>Funds</c:v>
                </c:pt>
                <c:pt idx="5">
                  <c:v>Development Agencies</c:v>
                </c:pt>
                <c:pt idx="6">
                  <c:v>Other Public Administrations</c:v>
                </c:pt>
              </c:strCache>
            </c:strRef>
          </c:cat>
          <c:val>
            <c:numRef>
              <c:f>'Pie Chart'!$E$16:$E$22</c:f>
              <c:numCache>
                <c:formatCode>0.0%</c:formatCode>
                <c:ptCount val="7"/>
                <c:pt idx="0">
                  <c:v>8.2000589103826182E-2</c:v>
                </c:pt>
                <c:pt idx="1">
                  <c:v>0.13205776143086737</c:v>
                </c:pt>
                <c:pt idx="2">
                  <c:v>0.24708562121747127</c:v>
                </c:pt>
                <c:pt idx="3">
                  <c:v>7.0999999999999994E-2</c:v>
                </c:pt>
                <c:pt idx="4">
                  <c:v>0.4</c:v>
                </c:pt>
                <c:pt idx="5">
                  <c:v>4.2000000000000003E-2</c:v>
                </c:pt>
                <c:pt idx="6">
                  <c:v>2.6251032642176292E-2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83-42AD-8F5A-F1E2DA2809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025956038611588"/>
          <c:y val="0.60863571849539888"/>
          <c:w val="0.76306315432563354"/>
          <c:h val="0.372402438064293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234201098782"/>
          <c:y val="3.8249823303476517E-2"/>
          <c:w val="0.79718513615067876"/>
          <c:h val="0.8130141279318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 TSA Balance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E-48D7-960A-54528491EC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8E-48D7-960A-54528491ECBE}"/>
              </c:ext>
            </c:extLst>
          </c:dPt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(September)</c:v>
                </c:pt>
                <c:pt idx="6">
                  <c:v>2023 (October)</c:v>
                </c:pt>
              </c:strCache>
            </c:strRef>
          </c:cat>
          <c:val>
            <c:numRef>
              <c:f>Sheet1!$B$2:$B$8</c:f>
              <c:numCache>
                <c:formatCode>_-* #,##0.0_-;\-* #,##0.0_-;_-* "-"??_-;_-@_-</c:formatCode>
                <c:ptCount val="7"/>
                <c:pt idx="0">
                  <c:v>0.76995863790387054</c:v>
                </c:pt>
                <c:pt idx="1">
                  <c:v>10.403299758438992</c:v>
                </c:pt>
                <c:pt idx="2">
                  <c:v>20.913103908199997</c:v>
                </c:pt>
                <c:pt idx="3">
                  <c:v>32.230692058771503</c:v>
                </c:pt>
                <c:pt idx="4">
                  <c:v>53.925545310554078</c:v>
                </c:pt>
                <c:pt idx="5">
                  <c:v>74.900000000000006</c:v>
                </c:pt>
                <c:pt idx="6">
                  <c:v>119.7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582000111"/>
        <c:axId val="15819913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Number of Institutions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87161987466916E-2"/>
                  <c:y val="-4.04122385254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E-48D7-960A-54528491ECBE}"/>
                </c:ext>
              </c:extLst>
            </c:dLbl>
            <c:dLbl>
              <c:idx val="1"/>
              <c:layout>
                <c:manualLayout>
                  <c:x val="-2.7150254114092085E-2"/>
                  <c:y val="-1.83639990153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E-48D7-960A-54528491ECBE}"/>
                </c:ext>
              </c:extLst>
            </c:dLbl>
            <c:dLbl>
              <c:idx val="2"/>
              <c:layout>
                <c:manualLayout>
                  <c:x val="-2.7003843663981262E-2"/>
                  <c:y val="-8.28808220041309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E-48D7-960A-54528491ECBE}"/>
                </c:ext>
              </c:extLst>
            </c:dLbl>
            <c:dLbl>
              <c:idx val="3"/>
              <c:layout>
                <c:manualLayout>
                  <c:x val="-2.5272422469482619E-2"/>
                  <c:y val="8.13604542752145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80905907290579E-2"/>
                      <c:h val="5.324794415137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D8E-48D7-960A-54528491ECBE}"/>
                </c:ext>
              </c:extLst>
            </c:dLbl>
            <c:dLbl>
              <c:idx val="4"/>
              <c:layout>
                <c:manualLayout>
                  <c:x val="-3.0839046471212085E-2"/>
                  <c:y val="-1.225448227797756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E-48D7-960A-54528491ECBE}"/>
                </c:ext>
              </c:extLst>
            </c:dLbl>
            <c:dLbl>
              <c:idx val="5"/>
              <c:layout>
                <c:manualLayout>
                  <c:x val="-3.3256735118983596E-2"/>
                  <c:y val="-6.15881070578915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E-48D7-960A-54528491ECBE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(September)</c:v>
                </c:pt>
                <c:pt idx="6">
                  <c:v>2023 (October)</c:v>
                </c:pt>
              </c:strCache>
            </c:strRef>
          </c:cat>
          <c:val>
            <c:numRef>
              <c:f>Sheet1!$C$2:$C$8</c:f>
              <c:numCache>
                <c:formatCode>_-* #,##0_-;\-* #,##0_-;_-* "-"??_-;_-@_-</c:formatCode>
                <c:ptCount val="7"/>
                <c:pt idx="0">
                  <c:v>1</c:v>
                </c:pt>
                <c:pt idx="1">
                  <c:v>40</c:v>
                </c:pt>
                <c:pt idx="2">
                  <c:v>106</c:v>
                </c:pt>
                <c:pt idx="3">
                  <c:v>224</c:v>
                </c:pt>
                <c:pt idx="4">
                  <c:v>224</c:v>
                </c:pt>
                <c:pt idx="5">
                  <c:v>226</c:v>
                </c:pt>
                <c:pt idx="6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768143"/>
        <c:axId val="1846767727"/>
      </c:lineChart>
      <c:catAx>
        <c:axId val="15820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1991375"/>
        <c:crosses val="autoZero"/>
        <c:auto val="1"/>
        <c:lblAlgn val="ctr"/>
        <c:lblOffset val="100"/>
        <c:noMultiLvlLbl val="0"/>
      </c:catAx>
      <c:valAx>
        <c:axId val="15819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billion ₺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3.0805556086514309E-3"/>
              <c:y val="0.35790006852672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2000111"/>
        <c:crosses val="autoZero"/>
        <c:crossBetween val="between"/>
      </c:valAx>
      <c:valAx>
        <c:axId val="1846767727"/>
        <c:scaling>
          <c:orientation val="minMax"/>
          <c:max val="26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Number</a:t>
                </a:r>
                <a:r>
                  <a:rPr lang="en-US" sz="1600" b="0" baseline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of   Public  Institution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96533492151479516"/>
              <c:y val="0.20491513149139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46768143"/>
        <c:crosses val="max"/>
        <c:crossBetween val="between"/>
      </c:valAx>
      <c:catAx>
        <c:axId val="184676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76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1140261305482"/>
          <c:y val="0.94158683910236196"/>
          <c:w val="0.79304312133994759"/>
          <c:h val="5.841318603237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78234201098782"/>
          <c:y val="3.8249823303476517E-2"/>
          <c:w val="0.79718513615067876"/>
          <c:h val="0.81301412793186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Extended TSA Interest Revenue (Cumulative)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E-48D7-960A-54528491ECBE}"/>
              </c:ext>
            </c:extLst>
          </c:dPt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(October)</c:v>
                </c:pt>
              </c:strCache>
            </c:strRef>
          </c:cat>
          <c:val>
            <c:numRef>
              <c:f>Sheet1!$B$2:$B$7</c:f>
              <c:numCache>
                <c:formatCode>_-* #,##0.0_-;\-* #,##0.0_-;_-* "-"??_-;_-@_-</c:formatCode>
                <c:ptCount val="6"/>
                <c:pt idx="0">
                  <c:v>2.5000000000000001E-2</c:v>
                </c:pt>
                <c:pt idx="1">
                  <c:v>1.0899999999999999</c:v>
                </c:pt>
                <c:pt idx="2">
                  <c:v>2.5919999999999996</c:v>
                </c:pt>
                <c:pt idx="3">
                  <c:v>7.2459999999999996</c:v>
                </c:pt>
                <c:pt idx="4">
                  <c:v>13.065999999999999</c:v>
                </c:pt>
                <c:pt idx="5">
                  <c:v>20.562999999999999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582000111"/>
        <c:axId val="15819913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Number of Institutions (right axis)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887161987466916E-2"/>
                  <c:y val="-4.04122385254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8E-48D7-960A-54528491ECBE}"/>
                </c:ext>
              </c:extLst>
            </c:dLbl>
            <c:dLbl>
              <c:idx val="1"/>
              <c:layout>
                <c:manualLayout>
                  <c:x val="-2.7150254114092085E-2"/>
                  <c:y val="-1.83639990153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8E-48D7-960A-54528491ECBE}"/>
                </c:ext>
              </c:extLst>
            </c:dLbl>
            <c:dLbl>
              <c:idx val="2"/>
              <c:layout>
                <c:manualLayout>
                  <c:x val="-2.7003843663981262E-2"/>
                  <c:y val="-8.28808220041309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8E-48D7-960A-54528491ECBE}"/>
                </c:ext>
              </c:extLst>
            </c:dLbl>
            <c:dLbl>
              <c:idx val="3"/>
              <c:layout>
                <c:manualLayout>
                  <c:x val="-2.5272422469482619E-2"/>
                  <c:y val="8.1360454275214585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80905907290579E-2"/>
                      <c:h val="5.324794415137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D8E-48D7-960A-54528491ECBE}"/>
                </c:ext>
              </c:extLst>
            </c:dLbl>
            <c:dLbl>
              <c:idx val="4"/>
              <c:layout>
                <c:manualLayout>
                  <c:x val="-3.0839046471212085E-2"/>
                  <c:y val="-1.2254482277977565E-2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8E-48D7-960A-54528491ECBE}"/>
                </c:ext>
              </c:extLst>
            </c:dLbl>
            <c:dLbl>
              <c:idx val="5"/>
              <c:layout>
                <c:manualLayout>
                  <c:x val="-3.3256735118983596E-2"/>
                  <c:y val="-6.15881070578915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8E-48D7-960A-54528491ECBE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(October)</c:v>
                </c:pt>
              </c:strCache>
            </c:strRef>
          </c:cat>
          <c:val>
            <c:numRef>
              <c:f>Sheet1!$C$2:$C$7</c:f>
              <c:numCache>
                <c:formatCode>_-* #,##0_-;\-* #,##0_-;_-* "-"??_-;_-@_-</c:formatCode>
                <c:ptCount val="6"/>
                <c:pt idx="0">
                  <c:v>1</c:v>
                </c:pt>
                <c:pt idx="1">
                  <c:v>40</c:v>
                </c:pt>
                <c:pt idx="2">
                  <c:v>106</c:v>
                </c:pt>
                <c:pt idx="3">
                  <c:v>224</c:v>
                </c:pt>
                <c:pt idx="4">
                  <c:v>224</c:v>
                </c:pt>
                <c:pt idx="5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D8E-48D7-960A-54528491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6768143"/>
        <c:axId val="1846767727"/>
      </c:lineChart>
      <c:catAx>
        <c:axId val="158200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1991375"/>
        <c:crosses val="autoZero"/>
        <c:auto val="1"/>
        <c:lblAlgn val="ctr"/>
        <c:lblOffset val="100"/>
        <c:noMultiLvlLbl val="0"/>
      </c:catAx>
      <c:valAx>
        <c:axId val="158199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billion ₺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3.0805556086514309E-3"/>
              <c:y val="0.35790006852672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82000111"/>
        <c:crosses val="autoZero"/>
        <c:crossBetween val="between"/>
      </c:valAx>
      <c:valAx>
        <c:axId val="1846767727"/>
        <c:scaling>
          <c:orientation val="minMax"/>
          <c:max val="2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r>
                  <a:rPr lang="en-US" sz="16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Number</a:t>
                </a:r>
                <a:r>
                  <a:rPr lang="en-US" sz="1600" b="0" baseline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of   Public  Institution</a:t>
                </a:r>
                <a:endParaRPr lang="tr-TR" sz="16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96533492151479516"/>
              <c:y val="0.20491513149139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46768143"/>
        <c:crosses val="max"/>
        <c:crossBetween val="between"/>
      </c:valAx>
      <c:catAx>
        <c:axId val="1846768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6767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1140261305482"/>
          <c:y val="0.94158683910236196"/>
          <c:w val="0.79304312133994759"/>
          <c:h val="5.8413186032377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270476526333E-2"/>
          <c:y val="2.7046607286747085E-2"/>
          <c:w val="0.91105761920138162"/>
          <c:h val="0.79626179876782088"/>
        </c:manualLayout>
      </c:layout>
      <c:lineChart>
        <c:grouping val="standard"/>
        <c:varyColors val="0"/>
        <c:ser>
          <c:idx val="0"/>
          <c:order val="0"/>
          <c:tx>
            <c:strRef>
              <c:f>'Bakiye Seyri'!$A$5</c:f>
              <c:strCache>
                <c:ptCount val="1"/>
                <c:pt idx="0">
                  <c:v>Daily Cash Balance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Seyri'!$B$5:$PY$5</c:f>
              <c:numCache>
                <c:formatCode>_-* #,##0_-;\-* #,##0_-;_-* "-"??_-;_-@_-</c:formatCode>
                <c:ptCount val="440"/>
                <c:pt idx="0">
                  <c:v>41158.134331929985</c:v>
                </c:pt>
                <c:pt idx="1">
                  <c:v>40412.189184379982</c:v>
                </c:pt>
                <c:pt idx="2">
                  <c:v>39548.725404509998</c:v>
                </c:pt>
                <c:pt idx="3">
                  <c:v>39188.973778919986</c:v>
                </c:pt>
                <c:pt idx="4">
                  <c:v>39185.677614919987</c:v>
                </c:pt>
                <c:pt idx="5">
                  <c:v>39366.51993704999</c:v>
                </c:pt>
                <c:pt idx="6">
                  <c:v>39019.517963750004</c:v>
                </c:pt>
                <c:pt idx="7">
                  <c:v>38854.775529220002</c:v>
                </c:pt>
                <c:pt idx="8">
                  <c:v>42278.173297229994</c:v>
                </c:pt>
                <c:pt idx="9">
                  <c:v>39329.083292579977</c:v>
                </c:pt>
                <c:pt idx="10">
                  <c:v>38572.355949929966</c:v>
                </c:pt>
                <c:pt idx="11">
                  <c:v>38393.421195210001</c:v>
                </c:pt>
                <c:pt idx="12">
                  <c:v>38135.656387019983</c:v>
                </c:pt>
                <c:pt idx="13">
                  <c:v>38047.844370949992</c:v>
                </c:pt>
                <c:pt idx="14">
                  <c:v>38807.24557117997</c:v>
                </c:pt>
                <c:pt idx="15">
                  <c:v>38090.232460300009</c:v>
                </c:pt>
                <c:pt idx="16">
                  <c:v>37799.485431220033</c:v>
                </c:pt>
                <c:pt idx="17">
                  <c:v>39404.878925689998</c:v>
                </c:pt>
                <c:pt idx="18">
                  <c:v>38111.086294439992</c:v>
                </c:pt>
                <c:pt idx="19">
                  <c:v>37767.197634320008</c:v>
                </c:pt>
                <c:pt idx="20">
                  <c:v>37628.079972019987</c:v>
                </c:pt>
                <c:pt idx="21">
                  <c:v>41439.37766944</c:v>
                </c:pt>
                <c:pt idx="22">
                  <c:v>41140.498564429996</c:v>
                </c:pt>
                <c:pt idx="23">
                  <c:v>41172.722254889995</c:v>
                </c:pt>
                <c:pt idx="24">
                  <c:v>41198.477527759991</c:v>
                </c:pt>
                <c:pt idx="25">
                  <c:v>40545.506000000001</c:v>
                </c:pt>
                <c:pt idx="26">
                  <c:v>40434.411999999997</c:v>
                </c:pt>
                <c:pt idx="27">
                  <c:v>40445.036</c:v>
                </c:pt>
                <c:pt idx="28">
                  <c:v>43760.045583109997</c:v>
                </c:pt>
                <c:pt idx="29">
                  <c:v>39918.792425389998</c:v>
                </c:pt>
                <c:pt idx="30">
                  <c:v>39415.85542539</c:v>
                </c:pt>
                <c:pt idx="31">
                  <c:v>39523.804555529998</c:v>
                </c:pt>
                <c:pt idx="32">
                  <c:v>39168.605859929994</c:v>
                </c:pt>
                <c:pt idx="33">
                  <c:v>39673.920870589995</c:v>
                </c:pt>
                <c:pt idx="34">
                  <c:v>39206.808733519996</c:v>
                </c:pt>
                <c:pt idx="35">
                  <c:v>39346.428919459991</c:v>
                </c:pt>
                <c:pt idx="36">
                  <c:v>39789.436752320005</c:v>
                </c:pt>
                <c:pt idx="37">
                  <c:v>39187.591354210002</c:v>
                </c:pt>
                <c:pt idx="38">
                  <c:v>38787.304713060003</c:v>
                </c:pt>
                <c:pt idx="39">
                  <c:v>39156.049647139997</c:v>
                </c:pt>
                <c:pt idx="40">
                  <c:v>44573.178134509995</c:v>
                </c:pt>
                <c:pt idx="41">
                  <c:v>44555.603075559986</c:v>
                </c:pt>
                <c:pt idx="42">
                  <c:v>43995.471683939999</c:v>
                </c:pt>
                <c:pt idx="43">
                  <c:v>43803.019244790004</c:v>
                </c:pt>
                <c:pt idx="44">
                  <c:v>43817.030623709979</c:v>
                </c:pt>
                <c:pt idx="45">
                  <c:v>43478.272795319994</c:v>
                </c:pt>
                <c:pt idx="46">
                  <c:v>43320.374817489996</c:v>
                </c:pt>
                <c:pt idx="47">
                  <c:v>44156.750241420013</c:v>
                </c:pt>
                <c:pt idx="48">
                  <c:v>47860.278020940015</c:v>
                </c:pt>
                <c:pt idx="49">
                  <c:v>43975.656118899977</c:v>
                </c:pt>
                <c:pt idx="50">
                  <c:v>43387.42780432001</c:v>
                </c:pt>
                <c:pt idx="51">
                  <c:v>43384.129536</c:v>
                </c:pt>
                <c:pt idx="52">
                  <c:v>43423.785784239961</c:v>
                </c:pt>
                <c:pt idx="53">
                  <c:v>44014.262161769977</c:v>
                </c:pt>
                <c:pt idx="54">
                  <c:v>43882.28923817999</c:v>
                </c:pt>
                <c:pt idx="55">
                  <c:v>43763.345254410036</c:v>
                </c:pt>
                <c:pt idx="56">
                  <c:v>43249.736634599984</c:v>
                </c:pt>
                <c:pt idx="57">
                  <c:v>42426.774383319986</c:v>
                </c:pt>
                <c:pt idx="58">
                  <c:v>42692.854598510006</c:v>
                </c:pt>
                <c:pt idx="59">
                  <c:v>42777.911874239981</c:v>
                </c:pt>
                <c:pt idx="60">
                  <c:v>41849.968527259975</c:v>
                </c:pt>
                <c:pt idx="61">
                  <c:v>41171.16839264</c:v>
                </c:pt>
                <c:pt idx="62">
                  <c:v>42483.115821020001</c:v>
                </c:pt>
                <c:pt idx="63">
                  <c:v>50881.883685669985</c:v>
                </c:pt>
                <c:pt idx="64">
                  <c:v>47295.508460109988</c:v>
                </c:pt>
                <c:pt idx="65">
                  <c:v>47154.014834399997</c:v>
                </c:pt>
                <c:pt idx="66">
                  <c:v>47214.907392249996</c:v>
                </c:pt>
                <c:pt idx="67">
                  <c:v>46883.473626450002</c:v>
                </c:pt>
                <c:pt idx="68">
                  <c:v>49330.491772289977</c:v>
                </c:pt>
                <c:pt idx="69">
                  <c:v>48714.029088410003</c:v>
                </c:pt>
                <c:pt idx="70">
                  <c:v>47513.418508330033</c:v>
                </c:pt>
                <c:pt idx="71">
                  <c:v>50540.832690230003</c:v>
                </c:pt>
                <c:pt idx="72">
                  <c:v>47545.711111529992</c:v>
                </c:pt>
                <c:pt idx="73">
                  <c:v>46789.960019679995</c:v>
                </c:pt>
                <c:pt idx="74">
                  <c:v>46048.740367940001</c:v>
                </c:pt>
                <c:pt idx="75">
                  <c:v>45957.251726509996</c:v>
                </c:pt>
                <c:pt idx="76">
                  <c:v>45432.22246022</c:v>
                </c:pt>
                <c:pt idx="77">
                  <c:v>45623.046020509988</c:v>
                </c:pt>
                <c:pt idx="78">
                  <c:v>46838.479538010011</c:v>
                </c:pt>
                <c:pt idx="79">
                  <c:v>44908.714803200011</c:v>
                </c:pt>
                <c:pt idx="80">
                  <c:v>44349.296754449999</c:v>
                </c:pt>
                <c:pt idx="81">
                  <c:v>43499.795405759993</c:v>
                </c:pt>
                <c:pt idx="82">
                  <c:v>43681.577253720017</c:v>
                </c:pt>
                <c:pt idx="83">
                  <c:v>47667.92587507001</c:v>
                </c:pt>
                <c:pt idx="84">
                  <c:v>45522.594422030001</c:v>
                </c:pt>
                <c:pt idx="85">
                  <c:v>45376.177844919985</c:v>
                </c:pt>
                <c:pt idx="86">
                  <c:v>45361.939247380011</c:v>
                </c:pt>
                <c:pt idx="87">
                  <c:v>45200.342785170033</c:v>
                </c:pt>
                <c:pt idx="88">
                  <c:v>44765.73362928001</c:v>
                </c:pt>
                <c:pt idx="89">
                  <c:v>48005.395344329991</c:v>
                </c:pt>
                <c:pt idx="90">
                  <c:v>44889.091948249981</c:v>
                </c:pt>
                <c:pt idx="91">
                  <c:v>43975.598253069991</c:v>
                </c:pt>
                <c:pt idx="92">
                  <c:v>43114.65110107002</c:v>
                </c:pt>
                <c:pt idx="93">
                  <c:v>43031.406932830003</c:v>
                </c:pt>
                <c:pt idx="94">
                  <c:v>43243.354057119985</c:v>
                </c:pt>
                <c:pt idx="95">
                  <c:v>43660.095923219946</c:v>
                </c:pt>
                <c:pt idx="96">
                  <c:v>42441.269519310023</c:v>
                </c:pt>
                <c:pt idx="97">
                  <c:v>42566.332031139995</c:v>
                </c:pt>
                <c:pt idx="98">
                  <c:v>42367.956957600007</c:v>
                </c:pt>
                <c:pt idx="99">
                  <c:v>44195.429258970005</c:v>
                </c:pt>
                <c:pt idx="100">
                  <c:v>42508.433684500007</c:v>
                </c:pt>
                <c:pt idx="101">
                  <c:v>42342.123808920005</c:v>
                </c:pt>
                <c:pt idx="102">
                  <c:v>45639.724895180007</c:v>
                </c:pt>
                <c:pt idx="103">
                  <c:v>45601.906935599996</c:v>
                </c:pt>
                <c:pt idx="104">
                  <c:v>45402.41831547</c:v>
                </c:pt>
                <c:pt idx="105">
                  <c:v>44878.406254059999</c:v>
                </c:pt>
                <c:pt idx="106">
                  <c:v>43725.497213480005</c:v>
                </c:pt>
                <c:pt idx="107">
                  <c:v>42953.547589330003</c:v>
                </c:pt>
                <c:pt idx="108">
                  <c:v>42395.02470899</c:v>
                </c:pt>
                <c:pt idx="109">
                  <c:v>43603.141708989999</c:v>
                </c:pt>
                <c:pt idx="110">
                  <c:v>46297.020225479995</c:v>
                </c:pt>
                <c:pt idx="111">
                  <c:v>42890.170739209992</c:v>
                </c:pt>
                <c:pt idx="112">
                  <c:v>42799.251739209998</c:v>
                </c:pt>
                <c:pt idx="113">
                  <c:v>42657.666419300003</c:v>
                </c:pt>
                <c:pt idx="114">
                  <c:v>44071.156419300001</c:v>
                </c:pt>
                <c:pt idx="115">
                  <c:v>43333.41521331</c:v>
                </c:pt>
                <c:pt idx="116">
                  <c:v>44371.078713310002</c:v>
                </c:pt>
                <c:pt idx="117">
                  <c:v>43893.258222520002</c:v>
                </c:pt>
                <c:pt idx="118">
                  <c:v>44733.147563189996</c:v>
                </c:pt>
                <c:pt idx="119">
                  <c:v>44402.825326569997</c:v>
                </c:pt>
                <c:pt idx="120">
                  <c:v>44111.388317609999</c:v>
                </c:pt>
                <c:pt idx="121">
                  <c:v>45107.79261145999</c:v>
                </c:pt>
                <c:pt idx="122">
                  <c:v>45115.163646140005</c:v>
                </c:pt>
                <c:pt idx="123">
                  <c:v>45464.334627939999</c:v>
                </c:pt>
                <c:pt idx="124">
                  <c:v>60877.910532219998</c:v>
                </c:pt>
                <c:pt idx="125">
                  <c:v>59156.181532219998</c:v>
                </c:pt>
                <c:pt idx="126">
                  <c:v>58121.778032219998</c:v>
                </c:pt>
                <c:pt idx="127">
                  <c:v>62671.272032219997</c:v>
                </c:pt>
                <c:pt idx="128">
                  <c:v>59366.320208450008</c:v>
                </c:pt>
                <c:pt idx="129">
                  <c:v>54644.59</c:v>
                </c:pt>
                <c:pt idx="130">
                  <c:v>54844.055</c:v>
                </c:pt>
                <c:pt idx="131">
                  <c:v>54745.758000000002</c:v>
                </c:pt>
                <c:pt idx="132">
                  <c:v>54819.891000000003</c:v>
                </c:pt>
                <c:pt idx="133">
                  <c:v>54190.116666660004</c:v>
                </c:pt>
                <c:pt idx="134">
                  <c:v>54581.310720549998</c:v>
                </c:pt>
                <c:pt idx="135">
                  <c:v>55118.244720549999</c:v>
                </c:pt>
                <c:pt idx="136">
                  <c:v>55022.01909342</c:v>
                </c:pt>
                <c:pt idx="137">
                  <c:v>53745.212093419999</c:v>
                </c:pt>
                <c:pt idx="138">
                  <c:v>53914.148762890007</c:v>
                </c:pt>
                <c:pt idx="139">
                  <c:v>50409.95576289</c:v>
                </c:pt>
                <c:pt idx="140">
                  <c:v>54557.233984099999</c:v>
                </c:pt>
                <c:pt idx="141">
                  <c:v>53208.328259640002</c:v>
                </c:pt>
                <c:pt idx="142">
                  <c:v>53864.79166273999</c:v>
                </c:pt>
                <c:pt idx="143">
                  <c:v>52280.417662740001</c:v>
                </c:pt>
                <c:pt idx="144">
                  <c:v>52031.018734569996</c:v>
                </c:pt>
                <c:pt idx="145">
                  <c:v>52179.770161529996</c:v>
                </c:pt>
                <c:pt idx="146">
                  <c:v>52960.699161529999</c:v>
                </c:pt>
                <c:pt idx="147">
                  <c:v>52553.95116153</c:v>
                </c:pt>
                <c:pt idx="148">
                  <c:v>51833.086161530002</c:v>
                </c:pt>
                <c:pt idx="149">
                  <c:v>50971.887553209999</c:v>
                </c:pt>
                <c:pt idx="150">
                  <c:v>53763.153049438995</c:v>
                </c:pt>
                <c:pt idx="151">
                  <c:v>55087.502049438997</c:v>
                </c:pt>
                <c:pt idx="152">
                  <c:v>52014.184827449004</c:v>
                </c:pt>
                <c:pt idx="153">
                  <c:v>52003.336827448999</c:v>
                </c:pt>
                <c:pt idx="154">
                  <c:v>50536.221382069001</c:v>
                </c:pt>
                <c:pt idx="155">
                  <c:v>50516.474795868999</c:v>
                </c:pt>
                <c:pt idx="156">
                  <c:v>51018.913551779006</c:v>
                </c:pt>
                <c:pt idx="157">
                  <c:v>49106.939551779004</c:v>
                </c:pt>
                <c:pt idx="158">
                  <c:v>49087.386327329004</c:v>
                </c:pt>
                <c:pt idx="159">
                  <c:v>49586.598246368994</c:v>
                </c:pt>
                <c:pt idx="160">
                  <c:v>50797.33</c:v>
                </c:pt>
                <c:pt idx="161">
                  <c:v>49833.259359540003</c:v>
                </c:pt>
                <c:pt idx="162">
                  <c:v>49686.54809294</c:v>
                </c:pt>
                <c:pt idx="163">
                  <c:v>47867.973092940003</c:v>
                </c:pt>
                <c:pt idx="164">
                  <c:v>53097.62009294</c:v>
                </c:pt>
                <c:pt idx="165">
                  <c:v>52088.827092940002</c:v>
                </c:pt>
                <c:pt idx="166">
                  <c:v>51350.309092940006</c:v>
                </c:pt>
                <c:pt idx="167">
                  <c:v>51715.819092940001</c:v>
                </c:pt>
                <c:pt idx="168">
                  <c:v>51284.45909294</c:v>
                </c:pt>
                <c:pt idx="169">
                  <c:v>51284.461092940001</c:v>
                </c:pt>
                <c:pt idx="170">
                  <c:v>52416.399092940002</c:v>
                </c:pt>
                <c:pt idx="171">
                  <c:v>50860.54809294</c:v>
                </c:pt>
                <c:pt idx="172">
                  <c:v>56803.778829040006</c:v>
                </c:pt>
                <c:pt idx="173">
                  <c:v>51528.613311279994</c:v>
                </c:pt>
                <c:pt idx="174">
                  <c:v>51234.496273729994</c:v>
                </c:pt>
                <c:pt idx="175">
                  <c:v>51986.468999999997</c:v>
                </c:pt>
                <c:pt idx="176">
                  <c:v>51156.288977919998</c:v>
                </c:pt>
                <c:pt idx="177">
                  <c:v>50591.684183099998</c:v>
                </c:pt>
                <c:pt idx="178">
                  <c:v>50878.592183100001</c:v>
                </c:pt>
                <c:pt idx="179">
                  <c:v>49994.102183100003</c:v>
                </c:pt>
                <c:pt idx="180">
                  <c:v>50587.435539279999</c:v>
                </c:pt>
                <c:pt idx="181">
                  <c:v>49847.095998050005</c:v>
                </c:pt>
                <c:pt idx="182">
                  <c:v>49098.224264370001</c:v>
                </c:pt>
                <c:pt idx="183">
                  <c:v>48081.229053809999</c:v>
                </c:pt>
                <c:pt idx="184">
                  <c:v>47661.368053810002</c:v>
                </c:pt>
                <c:pt idx="185">
                  <c:v>46961.323463689994</c:v>
                </c:pt>
                <c:pt idx="186">
                  <c:v>59871.975840350002</c:v>
                </c:pt>
                <c:pt idx="187">
                  <c:v>57574.193747210003</c:v>
                </c:pt>
                <c:pt idx="188">
                  <c:v>56182.680280510001</c:v>
                </c:pt>
                <c:pt idx="189">
                  <c:v>54701.686000000002</c:v>
                </c:pt>
                <c:pt idx="190">
                  <c:v>55937.175000000003</c:v>
                </c:pt>
                <c:pt idx="191">
                  <c:v>54966.471992030005</c:v>
                </c:pt>
                <c:pt idx="192">
                  <c:v>54280.520744220004</c:v>
                </c:pt>
                <c:pt idx="193">
                  <c:v>54128.456744220006</c:v>
                </c:pt>
                <c:pt idx="194">
                  <c:v>57251.463346789998</c:v>
                </c:pt>
                <c:pt idx="195">
                  <c:v>53600.841662630002</c:v>
                </c:pt>
                <c:pt idx="196">
                  <c:v>52301.62390405</c:v>
                </c:pt>
                <c:pt idx="197">
                  <c:v>51175.429225059997</c:v>
                </c:pt>
                <c:pt idx="198">
                  <c:v>50850.927225060004</c:v>
                </c:pt>
                <c:pt idx="199">
                  <c:v>52257.360625059999</c:v>
                </c:pt>
                <c:pt idx="200">
                  <c:v>55744.508240529998</c:v>
                </c:pt>
                <c:pt idx="201">
                  <c:v>54088.739240529998</c:v>
                </c:pt>
                <c:pt idx="202">
                  <c:v>55636.055672139999</c:v>
                </c:pt>
                <c:pt idx="203">
                  <c:v>55761.910743640001</c:v>
                </c:pt>
                <c:pt idx="204">
                  <c:v>55418.656264689998</c:v>
                </c:pt>
                <c:pt idx="205">
                  <c:v>58779.273079190003</c:v>
                </c:pt>
                <c:pt idx="206">
                  <c:v>55084.941747929995</c:v>
                </c:pt>
                <c:pt idx="207">
                  <c:v>59887.997911480001</c:v>
                </c:pt>
                <c:pt idx="208">
                  <c:v>59024.020911480002</c:v>
                </c:pt>
                <c:pt idx="209">
                  <c:v>58782.006821489995</c:v>
                </c:pt>
                <c:pt idx="210">
                  <c:v>59509.446453459997</c:v>
                </c:pt>
                <c:pt idx="211">
                  <c:v>58718.999025969999</c:v>
                </c:pt>
                <c:pt idx="212">
                  <c:v>53923.621549740004</c:v>
                </c:pt>
                <c:pt idx="213">
                  <c:v>53908.35164524</c:v>
                </c:pt>
                <c:pt idx="214">
                  <c:v>56756.527645239999</c:v>
                </c:pt>
                <c:pt idx="215">
                  <c:v>62249.067098679996</c:v>
                </c:pt>
                <c:pt idx="216">
                  <c:v>55685.088614290013</c:v>
                </c:pt>
                <c:pt idx="217">
                  <c:v>54637.400989830006</c:v>
                </c:pt>
                <c:pt idx="218">
                  <c:v>54116.289639130009</c:v>
                </c:pt>
                <c:pt idx="219">
                  <c:v>53984.222193390015</c:v>
                </c:pt>
                <c:pt idx="220">
                  <c:v>55436.336189470007</c:v>
                </c:pt>
                <c:pt idx="221">
                  <c:v>55391.762394430014</c:v>
                </c:pt>
                <c:pt idx="222">
                  <c:v>55288.949544400006</c:v>
                </c:pt>
                <c:pt idx="223">
                  <c:v>55248.811259290007</c:v>
                </c:pt>
                <c:pt idx="224">
                  <c:v>54557.356277440012</c:v>
                </c:pt>
                <c:pt idx="225">
                  <c:v>54429.365277440011</c:v>
                </c:pt>
                <c:pt idx="226">
                  <c:v>53573.731465600016</c:v>
                </c:pt>
                <c:pt idx="227">
                  <c:v>51331.184554160012</c:v>
                </c:pt>
                <c:pt idx="228">
                  <c:v>50889.567464670021</c:v>
                </c:pt>
                <c:pt idx="229">
                  <c:v>56136.383464670005</c:v>
                </c:pt>
                <c:pt idx="230">
                  <c:v>56844.158464669999</c:v>
                </c:pt>
                <c:pt idx="231">
                  <c:v>56176.032237890002</c:v>
                </c:pt>
                <c:pt idx="232">
                  <c:v>54972.921260510004</c:v>
                </c:pt>
                <c:pt idx="233">
                  <c:v>54096.483260510002</c:v>
                </c:pt>
                <c:pt idx="234">
                  <c:v>54506.58238688</c:v>
                </c:pt>
                <c:pt idx="235">
                  <c:v>58358.639654630002</c:v>
                </c:pt>
                <c:pt idx="236">
                  <c:v>57084.09193829001</c:v>
                </c:pt>
                <c:pt idx="237">
                  <c:v>59064.567338410001</c:v>
                </c:pt>
                <c:pt idx="238">
                  <c:v>53149.766338409994</c:v>
                </c:pt>
                <c:pt idx="239">
                  <c:v>52636.294809549996</c:v>
                </c:pt>
                <c:pt idx="240">
                  <c:v>53768.214546829993</c:v>
                </c:pt>
                <c:pt idx="241">
                  <c:v>53768.214546829993</c:v>
                </c:pt>
                <c:pt idx="242">
                  <c:v>49980.702209179995</c:v>
                </c:pt>
                <c:pt idx="243">
                  <c:v>50860.1081939</c:v>
                </c:pt>
                <c:pt idx="244">
                  <c:v>54168.895353729997</c:v>
                </c:pt>
                <c:pt idx="245">
                  <c:v>54737.324437239993</c:v>
                </c:pt>
                <c:pt idx="246">
                  <c:v>50191.514999999999</c:v>
                </c:pt>
                <c:pt idx="247">
                  <c:v>50533.192999999999</c:v>
                </c:pt>
                <c:pt idx="248">
                  <c:v>49076.79</c:v>
                </c:pt>
                <c:pt idx="249">
                  <c:v>46811.065999999999</c:v>
                </c:pt>
                <c:pt idx="250">
                  <c:v>45901.974051379999</c:v>
                </c:pt>
                <c:pt idx="251">
                  <c:v>54044.294051379999</c:v>
                </c:pt>
                <c:pt idx="252">
                  <c:v>53556.498244200004</c:v>
                </c:pt>
                <c:pt idx="253">
                  <c:v>54395.912076549997</c:v>
                </c:pt>
                <c:pt idx="254">
                  <c:v>52855.944910480001</c:v>
                </c:pt>
                <c:pt idx="255">
                  <c:v>55048.575036549999</c:v>
                </c:pt>
                <c:pt idx="256">
                  <c:v>54071.939999999995</c:v>
                </c:pt>
                <c:pt idx="257">
                  <c:v>53780.993286470002</c:v>
                </c:pt>
                <c:pt idx="258">
                  <c:v>53799.967000000004</c:v>
                </c:pt>
                <c:pt idx="259">
                  <c:v>61580.291000000005</c:v>
                </c:pt>
                <c:pt idx="260">
                  <c:v>59231.656999999999</c:v>
                </c:pt>
                <c:pt idx="261">
                  <c:v>58534.536999999997</c:v>
                </c:pt>
                <c:pt idx="262">
                  <c:v>57845.319000000003</c:v>
                </c:pt>
                <c:pt idx="263">
                  <c:v>57906.170000000006</c:v>
                </c:pt>
                <c:pt idx="264">
                  <c:v>59073.650691320006</c:v>
                </c:pt>
                <c:pt idx="265">
                  <c:v>62250.358691320005</c:v>
                </c:pt>
                <c:pt idx="266">
                  <c:v>61612.695691319997</c:v>
                </c:pt>
                <c:pt idx="267">
                  <c:v>58813.033691320001</c:v>
                </c:pt>
                <c:pt idx="268">
                  <c:v>63028.799348820001</c:v>
                </c:pt>
                <c:pt idx="269">
                  <c:v>58580.806348819999</c:v>
                </c:pt>
                <c:pt idx="270">
                  <c:v>60150.985348820002</c:v>
                </c:pt>
                <c:pt idx="271">
                  <c:v>71203.183348820006</c:v>
                </c:pt>
                <c:pt idx="272">
                  <c:v>59053.184348820003</c:v>
                </c:pt>
                <c:pt idx="273">
                  <c:v>69883.353653009981</c:v>
                </c:pt>
                <c:pt idx="274">
                  <c:v>70409.048348819997</c:v>
                </c:pt>
                <c:pt idx="275">
                  <c:v>72925.034348820001</c:v>
                </c:pt>
                <c:pt idx="276">
                  <c:v>72531.736999999994</c:v>
                </c:pt>
                <c:pt idx="277">
                  <c:v>68903.028999999995</c:v>
                </c:pt>
                <c:pt idx="278">
                  <c:v>67732.794999999998</c:v>
                </c:pt>
                <c:pt idx="279">
                  <c:v>66958.994000000006</c:v>
                </c:pt>
                <c:pt idx="280">
                  <c:v>66677.983999999997</c:v>
                </c:pt>
                <c:pt idx="281">
                  <c:v>67019.466</c:v>
                </c:pt>
                <c:pt idx="282">
                  <c:v>65008.512999999999</c:v>
                </c:pt>
                <c:pt idx="283">
                  <c:v>64767.067000000003</c:v>
                </c:pt>
                <c:pt idx="284">
                  <c:v>72918.972999999998</c:v>
                </c:pt>
                <c:pt idx="285">
                  <c:v>69734.384999999995</c:v>
                </c:pt>
                <c:pt idx="286">
                  <c:v>69639.861999999994</c:v>
                </c:pt>
                <c:pt idx="287">
                  <c:v>66382.382198749998</c:v>
                </c:pt>
                <c:pt idx="288">
                  <c:v>65026.210198750006</c:v>
                </c:pt>
                <c:pt idx="289">
                  <c:v>70999.584198750003</c:v>
                </c:pt>
                <c:pt idx="290">
                  <c:v>69529.739117060002</c:v>
                </c:pt>
                <c:pt idx="291">
                  <c:v>65059.136117059999</c:v>
                </c:pt>
                <c:pt idx="292">
                  <c:v>63428.803117060001</c:v>
                </c:pt>
                <c:pt idx="293">
                  <c:v>73267.593117060009</c:v>
                </c:pt>
                <c:pt idx="294">
                  <c:v>73873.156117060003</c:v>
                </c:pt>
                <c:pt idx="295">
                  <c:v>74061.797117060007</c:v>
                </c:pt>
                <c:pt idx="296">
                  <c:v>74368.441117060007</c:v>
                </c:pt>
                <c:pt idx="297">
                  <c:v>69000.541117060013</c:v>
                </c:pt>
                <c:pt idx="298">
                  <c:v>67453.437117060006</c:v>
                </c:pt>
                <c:pt idx="299">
                  <c:v>66919.952117059991</c:v>
                </c:pt>
                <c:pt idx="300">
                  <c:v>66597.522117059998</c:v>
                </c:pt>
                <c:pt idx="301">
                  <c:v>65937.633117060002</c:v>
                </c:pt>
                <c:pt idx="302">
                  <c:v>65213.889117059996</c:v>
                </c:pt>
                <c:pt idx="303">
                  <c:v>63572.063117059995</c:v>
                </c:pt>
                <c:pt idx="304">
                  <c:v>63079.347117059995</c:v>
                </c:pt>
                <c:pt idx="305">
                  <c:v>64080.021117060001</c:v>
                </c:pt>
                <c:pt idx="306">
                  <c:v>63306.666117059998</c:v>
                </c:pt>
                <c:pt idx="307">
                  <c:v>65592.173117059996</c:v>
                </c:pt>
                <c:pt idx="308">
                  <c:v>62237.509996420005</c:v>
                </c:pt>
                <c:pt idx="309">
                  <c:v>60860.509996420005</c:v>
                </c:pt>
                <c:pt idx="310">
                  <c:v>60650.601000000002</c:v>
                </c:pt>
                <c:pt idx="311">
                  <c:v>61604.469996419997</c:v>
                </c:pt>
                <c:pt idx="312">
                  <c:v>60893.14499642</c:v>
                </c:pt>
                <c:pt idx="313">
                  <c:v>60235.172996420006</c:v>
                </c:pt>
                <c:pt idx="314">
                  <c:v>60013.438996420002</c:v>
                </c:pt>
                <c:pt idx="315">
                  <c:v>59554.605996420003</c:v>
                </c:pt>
                <c:pt idx="316">
                  <c:v>60337.457000000002</c:v>
                </c:pt>
                <c:pt idx="317">
                  <c:v>53515.390996419999</c:v>
                </c:pt>
                <c:pt idx="318">
                  <c:v>55230.469996419997</c:v>
                </c:pt>
                <c:pt idx="319">
                  <c:v>55608.226000000002</c:v>
                </c:pt>
                <c:pt idx="320">
                  <c:v>55650.61</c:v>
                </c:pt>
                <c:pt idx="321">
                  <c:v>53439.222000000002</c:v>
                </c:pt>
                <c:pt idx="322">
                  <c:v>49810.749000000003</c:v>
                </c:pt>
                <c:pt idx="323">
                  <c:v>50707.510999999999</c:v>
                </c:pt>
                <c:pt idx="324">
                  <c:v>60766.534</c:v>
                </c:pt>
                <c:pt idx="325">
                  <c:v>56693.610999999997</c:v>
                </c:pt>
                <c:pt idx="326">
                  <c:v>54265.995000000003</c:v>
                </c:pt>
                <c:pt idx="327">
                  <c:v>52928.225404969999</c:v>
                </c:pt>
                <c:pt idx="328">
                  <c:v>57766.007404969998</c:v>
                </c:pt>
                <c:pt idx="329">
                  <c:v>54790.853404969996</c:v>
                </c:pt>
                <c:pt idx="330">
                  <c:v>55822.574404970001</c:v>
                </c:pt>
                <c:pt idx="331">
                  <c:v>54119.674404969999</c:v>
                </c:pt>
                <c:pt idx="332">
                  <c:v>52713.557404970001</c:v>
                </c:pt>
                <c:pt idx="333">
                  <c:v>50433.816404969999</c:v>
                </c:pt>
                <c:pt idx="334">
                  <c:v>52271.919404969995</c:v>
                </c:pt>
                <c:pt idx="335">
                  <c:v>55636.170404969998</c:v>
                </c:pt>
                <c:pt idx="336">
                  <c:v>54333.236404969997</c:v>
                </c:pt>
                <c:pt idx="337">
                  <c:v>54391.268404969996</c:v>
                </c:pt>
                <c:pt idx="338">
                  <c:v>55791.282404969999</c:v>
                </c:pt>
                <c:pt idx="339">
                  <c:v>54943.122404969996</c:v>
                </c:pt>
                <c:pt idx="340">
                  <c:v>49021.787404969997</c:v>
                </c:pt>
                <c:pt idx="341">
                  <c:v>48592.93040497</c:v>
                </c:pt>
                <c:pt idx="342">
                  <c:v>62223.98140497</c:v>
                </c:pt>
                <c:pt idx="343">
                  <c:v>57993.012404969995</c:v>
                </c:pt>
                <c:pt idx="344">
                  <c:v>55354.666404969998</c:v>
                </c:pt>
                <c:pt idx="345">
                  <c:v>54194.668404969998</c:v>
                </c:pt>
                <c:pt idx="346">
                  <c:v>54287.808404969997</c:v>
                </c:pt>
                <c:pt idx="347">
                  <c:v>54248.043404969998</c:v>
                </c:pt>
                <c:pt idx="348">
                  <c:v>53227.354152060005</c:v>
                </c:pt>
                <c:pt idx="349">
                  <c:v>53894.542152059999</c:v>
                </c:pt>
                <c:pt idx="350">
                  <c:v>52770.06057586</c:v>
                </c:pt>
                <c:pt idx="351">
                  <c:v>52244.65157586</c:v>
                </c:pt>
                <c:pt idx="352">
                  <c:v>52699.266575859998</c:v>
                </c:pt>
                <c:pt idx="353">
                  <c:v>52924.43557586</c:v>
                </c:pt>
                <c:pt idx="354">
                  <c:v>51686.575575859999</c:v>
                </c:pt>
                <c:pt idx="355">
                  <c:v>51917.521575860002</c:v>
                </c:pt>
                <c:pt idx="356">
                  <c:v>57930.763575860001</c:v>
                </c:pt>
                <c:pt idx="357">
                  <c:v>56045.616000000002</c:v>
                </c:pt>
                <c:pt idx="358">
                  <c:v>55438.77</c:v>
                </c:pt>
                <c:pt idx="359">
                  <c:v>55851.559000000001</c:v>
                </c:pt>
                <c:pt idx="360">
                  <c:v>55285.77</c:v>
                </c:pt>
                <c:pt idx="361">
                  <c:v>55693.264999999999</c:v>
                </c:pt>
                <c:pt idx="362">
                  <c:v>56705.332000000002</c:v>
                </c:pt>
                <c:pt idx="363">
                  <c:v>55256.559000000001</c:v>
                </c:pt>
                <c:pt idx="364">
                  <c:v>62420.228000000003</c:v>
                </c:pt>
                <c:pt idx="365">
                  <c:v>56675.233999999997</c:v>
                </c:pt>
                <c:pt idx="366">
                  <c:v>56013.499000000003</c:v>
                </c:pt>
                <c:pt idx="367">
                  <c:v>56140.404999999999</c:v>
                </c:pt>
                <c:pt idx="368">
                  <c:v>54602.726000000002</c:v>
                </c:pt>
                <c:pt idx="369">
                  <c:v>54149.523000000001</c:v>
                </c:pt>
                <c:pt idx="370">
                  <c:v>56373.625999999997</c:v>
                </c:pt>
                <c:pt idx="371">
                  <c:v>54639.355000000003</c:v>
                </c:pt>
                <c:pt idx="372">
                  <c:v>56356.184999999998</c:v>
                </c:pt>
                <c:pt idx="373">
                  <c:v>54985.648999999998</c:v>
                </c:pt>
                <c:pt idx="374">
                  <c:v>78378.600999999995</c:v>
                </c:pt>
                <c:pt idx="375">
                  <c:v>80163.456999999995</c:v>
                </c:pt>
                <c:pt idx="376">
                  <c:v>72711.434999999998</c:v>
                </c:pt>
                <c:pt idx="377">
                  <c:v>75562.722999999998</c:v>
                </c:pt>
                <c:pt idx="378">
                  <c:v>75450.205000000002</c:v>
                </c:pt>
                <c:pt idx="379">
                  <c:v>74607.649999999994</c:v>
                </c:pt>
                <c:pt idx="380">
                  <c:v>74141.493000000002</c:v>
                </c:pt>
                <c:pt idx="381">
                  <c:v>69654.850999999995</c:v>
                </c:pt>
                <c:pt idx="382">
                  <c:v>68129.37</c:v>
                </c:pt>
                <c:pt idx="383">
                  <c:v>80582.941999999995</c:v>
                </c:pt>
                <c:pt idx="384">
                  <c:v>72031.47</c:v>
                </c:pt>
                <c:pt idx="385">
                  <c:v>69658.031000000003</c:v>
                </c:pt>
                <c:pt idx="386">
                  <c:v>67312.61</c:v>
                </c:pt>
                <c:pt idx="387">
                  <c:v>61425.21</c:v>
                </c:pt>
                <c:pt idx="388">
                  <c:v>60513.133999999998</c:v>
                </c:pt>
                <c:pt idx="389">
                  <c:v>60863.750999999997</c:v>
                </c:pt>
                <c:pt idx="390">
                  <c:v>58362.411999999997</c:v>
                </c:pt>
                <c:pt idx="391">
                  <c:v>55663.303</c:v>
                </c:pt>
                <c:pt idx="392">
                  <c:v>57485.881999999998</c:v>
                </c:pt>
                <c:pt idx="393">
                  <c:v>56955.211000000003</c:v>
                </c:pt>
                <c:pt idx="394">
                  <c:v>56883.593999999997</c:v>
                </c:pt>
                <c:pt idx="395">
                  <c:v>55131.678</c:v>
                </c:pt>
                <c:pt idx="396">
                  <c:v>57209.128186970011</c:v>
                </c:pt>
                <c:pt idx="397">
                  <c:v>56444.59</c:v>
                </c:pt>
                <c:pt idx="398">
                  <c:v>57562.27</c:v>
                </c:pt>
                <c:pt idx="399">
                  <c:v>58043.923000000003</c:v>
                </c:pt>
                <c:pt idx="400">
                  <c:v>56116.097000000002</c:v>
                </c:pt>
                <c:pt idx="401">
                  <c:v>53909.775999999998</c:v>
                </c:pt>
                <c:pt idx="402">
                  <c:v>53851.947999999997</c:v>
                </c:pt>
                <c:pt idx="403">
                  <c:v>55407.095000000001</c:v>
                </c:pt>
                <c:pt idx="404">
                  <c:v>65871.347999999998</c:v>
                </c:pt>
                <c:pt idx="405">
                  <c:v>56536.930544879993</c:v>
                </c:pt>
                <c:pt idx="406">
                  <c:v>51448.968713609996</c:v>
                </c:pt>
                <c:pt idx="407">
                  <c:v>55562.394713609989</c:v>
                </c:pt>
                <c:pt idx="408">
                  <c:v>56854.298544689991</c:v>
                </c:pt>
                <c:pt idx="409">
                  <c:v>57529.282417800001</c:v>
                </c:pt>
                <c:pt idx="410">
                  <c:v>57172.485000000001</c:v>
                </c:pt>
                <c:pt idx="411">
                  <c:v>57172.485000000001</c:v>
                </c:pt>
                <c:pt idx="412">
                  <c:v>55294.725999999995</c:v>
                </c:pt>
                <c:pt idx="413">
                  <c:v>55126.021999999997</c:v>
                </c:pt>
                <c:pt idx="414">
                  <c:v>55417.75</c:v>
                </c:pt>
                <c:pt idx="415">
                  <c:v>56799.041000000005</c:v>
                </c:pt>
                <c:pt idx="416">
                  <c:v>55116.572</c:v>
                </c:pt>
                <c:pt idx="417">
                  <c:v>55293.216</c:v>
                </c:pt>
                <c:pt idx="418">
                  <c:v>61426.084999999999</c:v>
                </c:pt>
                <c:pt idx="419">
                  <c:v>63262.269</c:v>
                </c:pt>
                <c:pt idx="420">
                  <c:v>62017.315000000002</c:v>
                </c:pt>
                <c:pt idx="421">
                  <c:v>64280.275999999998</c:v>
                </c:pt>
                <c:pt idx="422">
                  <c:v>62480.440999999999</c:v>
                </c:pt>
                <c:pt idx="423">
                  <c:v>63070.714</c:v>
                </c:pt>
                <c:pt idx="424">
                  <c:v>63449.990999999995</c:v>
                </c:pt>
                <c:pt idx="425">
                  <c:v>52663.845999999998</c:v>
                </c:pt>
                <c:pt idx="426">
                  <c:v>61322.14</c:v>
                </c:pt>
                <c:pt idx="427">
                  <c:v>56379.843999999997</c:v>
                </c:pt>
                <c:pt idx="428">
                  <c:v>58878.447</c:v>
                </c:pt>
                <c:pt idx="429">
                  <c:v>55434.646000000001</c:v>
                </c:pt>
                <c:pt idx="430">
                  <c:v>53707.518000000004</c:v>
                </c:pt>
                <c:pt idx="431">
                  <c:v>53701.044999999998</c:v>
                </c:pt>
                <c:pt idx="432">
                  <c:v>55418.27</c:v>
                </c:pt>
                <c:pt idx="433">
                  <c:v>59494.892</c:v>
                </c:pt>
                <c:pt idx="434">
                  <c:v>55158.11</c:v>
                </c:pt>
                <c:pt idx="435">
                  <c:v>52178.457000000002</c:v>
                </c:pt>
                <c:pt idx="436">
                  <c:v>53590.595999999998</c:v>
                </c:pt>
                <c:pt idx="437">
                  <c:v>54436.976000000002</c:v>
                </c:pt>
                <c:pt idx="438">
                  <c:v>56433.027000000002</c:v>
                </c:pt>
                <c:pt idx="439">
                  <c:v>74899.872999999992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F5-41DD-B097-14E3F3D8999D}"/>
            </c:ext>
          </c:extLst>
        </c:ser>
        <c:ser>
          <c:idx val="1"/>
          <c:order val="1"/>
          <c:tx>
            <c:strRef>
              <c:f>'Bakiye Seyri'!$A$6</c:f>
              <c:strCache>
                <c:ptCount val="1"/>
                <c:pt idx="0">
                  <c:v>Annual Average Cash Balance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Seyri'!$B$6:$PY$6</c:f>
              <c:numCache>
                <c:formatCode>_-* #,##0_-;\-* #,##0_-;_-* "-"??_-;_-@_-</c:formatCode>
                <c:ptCount val="440"/>
                <c:pt idx="0">
                  <c:v>48405.62</c:v>
                </c:pt>
                <c:pt idx="1">
                  <c:v>48405.62</c:v>
                </c:pt>
                <c:pt idx="2">
                  <c:v>48405.62</c:v>
                </c:pt>
                <c:pt idx="3">
                  <c:v>48405.62</c:v>
                </c:pt>
                <c:pt idx="4">
                  <c:v>48405.62</c:v>
                </c:pt>
                <c:pt idx="5">
                  <c:v>48405.62</c:v>
                </c:pt>
                <c:pt idx="6">
                  <c:v>48405.62</c:v>
                </c:pt>
                <c:pt idx="7">
                  <c:v>48405.62</c:v>
                </c:pt>
                <c:pt idx="8">
                  <c:v>48405.62</c:v>
                </c:pt>
                <c:pt idx="9">
                  <c:v>48405.62</c:v>
                </c:pt>
                <c:pt idx="10">
                  <c:v>48405.62</c:v>
                </c:pt>
                <c:pt idx="11">
                  <c:v>48405.62</c:v>
                </c:pt>
                <c:pt idx="12">
                  <c:v>48405.62</c:v>
                </c:pt>
                <c:pt idx="13">
                  <c:v>48405.62</c:v>
                </c:pt>
                <c:pt idx="14">
                  <c:v>48405.62</c:v>
                </c:pt>
                <c:pt idx="15">
                  <c:v>48405.62</c:v>
                </c:pt>
                <c:pt idx="16">
                  <c:v>48405.62</c:v>
                </c:pt>
                <c:pt idx="17">
                  <c:v>48405.62</c:v>
                </c:pt>
                <c:pt idx="18">
                  <c:v>48405.62</c:v>
                </c:pt>
                <c:pt idx="19">
                  <c:v>48405.62</c:v>
                </c:pt>
                <c:pt idx="20">
                  <c:v>48405.62</c:v>
                </c:pt>
                <c:pt idx="21">
                  <c:v>48405.62</c:v>
                </c:pt>
                <c:pt idx="22">
                  <c:v>48405.62</c:v>
                </c:pt>
                <c:pt idx="23">
                  <c:v>48405.62</c:v>
                </c:pt>
                <c:pt idx="24">
                  <c:v>48405.62</c:v>
                </c:pt>
                <c:pt idx="25">
                  <c:v>48405.62</c:v>
                </c:pt>
                <c:pt idx="26">
                  <c:v>48405.62</c:v>
                </c:pt>
                <c:pt idx="27">
                  <c:v>48405.62</c:v>
                </c:pt>
                <c:pt idx="28">
                  <c:v>48405.62</c:v>
                </c:pt>
                <c:pt idx="29">
                  <c:v>48405.62</c:v>
                </c:pt>
                <c:pt idx="30">
                  <c:v>48405.62</c:v>
                </c:pt>
                <c:pt idx="31">
                  <c:v>48405.62</c:v>
                </c:pt>
                <c:pt idx="32">
                  <c:v>48405.62</c:v>
                </c:pt>
                <c:pt idx="33">
                  <c:v>48405.62</c:v>
                </c:pt>
                <c:pt idx="34">
                  <c:v>48405.62</c:v>
                </c:pt>
                <c:pt idx="35">
                  <c:v>48405.62</c:v>
                </c:pt>
                <c:pt idx="36">
                  <c:v>48405.62</c:v>
                </c:pt>
                <c:pt idx="37">
                  <c:v>48405.62</c:v>
                </c:pt>
                <c:pt idx="38">
                  <c:v>48405.62</c:v>
                </c:pt>
                <c:pt idx="39">
                  <c:v>48405.62</c:v>
                </c:pt>
                <c:pt idx="40">
                  <c:v>48405.62</c:v>
                </c:pt>
                <c:pt idx="41">
                  <c:v>48405.62</c:v>
                </c:pt>
                <c:pt idx="42">
                  <c:v>48405.62</c:v>
                </c:pt>
                <c:pt idx="43">
                  <c:v>48405.62</c:v>
                </c:pt>
                <c:pt idx="44">
                  <c:v>48405.62</c:v>
                </c:pt>
                <c:pt idx="45">
                  <c:v>48405.62</c:v>
                </c:pt>
                <c:pt idx="46">
                  <c:v>48405.62</c:v>
                </c:pt>
                <c:pt idx="47">
                  <c:v>48405.62</c:v>
                </c:pt>
                <c:pt idx="48">
                  <c:v>48405.62</c:v>
                </c:pt>
                <c:pt idx="49">
                  <c:v>48405.62</c:v>
                </c:pt>
                <c:pt idx="50">
                  <c:v>48405.62</c:v>
                </c:pt>
                <c:pt idx="51">
                  <c:v>48405.62</c:v>
                </c:pt>
                <c:pt idx="52">
                  <c:v>48405.62</c:v>
                </c:pt>
                <c:pt idx="53">
                  <c:v>48405.62</c:v>
                </c:pt>
                <c:pt idx="54">
                  <c:v>48405.62</c:v>
                </c:pt>
                <c:pt idx="55">
                  <c:v>48405.62</c:v>
                </c:pt>
                <c:pt idx="56">
                  <c:v>48405.62</c:v>
                </c:pt>
                <c:pt idx="57">
                  <c:v>48405.62</c:v>
                </c:pt>
                <c:pt idx="58">
                  <c:v>48405.62</c:v>
                </c:pt>
                <c:pt idx="59">
                  <c:v>48405.62</c:v>
                </c:pt>
                <c:pt idx="60">
                  <c:v>48405.62</c:v>
                </c:pt>
                <c:pt idx="61">
                  <c:v>48405.62</c:v>
                </c:pt>
                <c:pt idx="62">
                  <c:v>48405.62</c:v>
                </c:pt>
                <c:pt idx="63">
                  <c:v>48405.62</c:v>
                </c:pt>
                <c:pt idx="64">
                  <c:v>48405.62</c:v>
                </c:pt>
                <c:pt idx="65">
                  <c:v>48405.62</c:v>
                </c:pt>
                <c:pt idx="66">
                  <c:v>48405.62</c:v>
                </c:pt>
                <c:pt idx="67">
                  <c:v>48405.62</c:v>
                </c:pt>
                <c:pt idx="68">
                  <c:v>48405.62</c:v>
                </c:pt>
                <c:pt idx="69">
                  <c:v>48405.62</c:v>
                </c:pt>
                <c:pt idx="70">
                  <c:v>48405.62</c:v>
                </c:pt>
                <c:pt idx="71">
                  <c:v>48405.62</c:v>
                </c:pt>
                <c:pt idx="72">
                  <c:v>48405.62</c:v>
                </c:pt>
                <c:pt idx="73">
                  <c:v>48405.62</c:v>
                </c:pt>
                <c:pt idx="74">
                  <c:v>48405.62</c:v>
                </c:pt>
                <c:pt idx="75">
                  <c:v>48405.62</c:v>
                </c:pt>
                <c:pt idx="76">
                  <c:v>48405.62</c:v>
                </c:pt>
                <c:pt idx="77">
                  <c:v>48405.62</c:v>
                </c:pt>
                <c:pt idx="78">
                  <c:v>48405.62</c:v>
                </c:pt>
                <c:pt idx="79">
                  <c:v>48405.62</c:v>
                </c:pt>
                <c:pt idx="80">
                  <c:v>48405.62</c:v>
                </c:pt>
                <c:pt idx="81">
                  <c:v>48405.62</c:v>
                </c:pt>
                <c:pt idx="82">
                  <c:v>48405.62</c:v>
                </c:pt>
                <c:pt idx="83">
                  <c:v>48405.62</c:v>
                </c:pt>
                <c:pt idx="84">
                  <c:v>48405.62</c:v>
                </c:pt>
                <c:pt idx="85">
                  <c:v>48405.62</c:v>
                </c:pt>
                <c:pt idx="86">
                  <c:v>48405.62</c:v>
                </c:pt>
                <c:pt idx="87">
                  <c:v>48405.62</c:v>
                </c:pt>
                <c:pt idx="88">
                  <c:v>48405.62</c:v>
                </c:pt>
                <c:pt idx="89">
                  <c:v>48405.62</c:v>
                </c:pt>
                <c:pt idx="90">
                  <c:v>48405.62</c:v>
                </c:pt>
                <c:pt idx="91">
                  <c:v>48405.62</c:v>
                </c:pt>
                <c:pt idx="92">
                  <c:v>48405.62</c:v>
                </c:pt>
                <c:pt idx="93">
                  <c:v>48405.62</c:v>
                </c:pt>
                <c:pt idx="94">
                  <c:v>48405.62</c:v>
                </c:pt>
                <c:pt idx="95">
                  <c:v>48405.62</c:v>
                </c:pt>
                <c:pt idx="96">
                  <c:v>48405.62</c:v>
                </c:pt>
                <c:pt idx="97">
                  <c:v>48405.62</c:v>
                </c:pt>
                <c:pt idx="98">
                  <c:v>48405.62</c:v>
                </c:pt>
                <c:pt idx="99">
                  <c:v>48405.62</c:v>
                </c:pt>
                <c:pt idx="100">
                  <c:v>48405.62</c:v>
                </c:pt>
                <c:pt idx="101">
                  <c:v>48405.62</c:v>
                </c:pt>
                <c:pt idx="102">
                  <c:v>48405.62</c:v>
                </c:pt>
                <c:pt idx="103">
                  <c:v>48405.62</c:v>
                </c:pt>
                <c:pt idx="104">
                  <c:v>48405.62</c:v>
                </c:pt>
                <c:pt idx="105">
                  <c:v>48405.62</c:v>
                </c:pt>
                <c:pt idx="106">
                  <c:v>48405.62</c:v>
                </c:pt>
                <c:pt idx="107">
                  <c:v>48405.62</c:v>
                </c:pt>
                <c:pt idx="108">
                  <c:v>48405.62</c:v>
                </c:pt>
                <c:pt idx="109">
                  <c:v>48405.62</c:v>
                </c:pt>
                <c:pt idx="110">
                  <c:v>48405.62</c:v>
                </c:pt>
                <c:pt idx="111">
                  <c:v>48405.62</c:v>
                </c:pt>
                <c:pt idx="112">
                  <c:v>48405.62</c:v>
                </c:pt>
                <c:pt idx="113">
                  <c:v>48405.62</c:v>
                </c:pt>
                <c:pt idx="114">
                  <c:v>48405.62</c:v>
                </c:pt>
                <c:pt idx="115">
                  <c:v>48405.62</c:v>
                </c:pt>
                <c:pt idx="116">
                  <c:v>48405.62</c:v>
                </c:pt>
                <c:pt idx="117">
                  <c:v>48405.62</c:v>
                </c:pt>
                <c:pt idx="118">
                  <c:v>48405.62</c:v>
                </c:pt>
                <c:pt idx="119">
                  <c:v>48405.62</c:v>
                </c:pt>
                <c:pt idx="120">
                  <c:v>48405.62</c:v>
                </c:pt>
                <c:pt idx="121">
                  <c:v>48405.62</c:v>
                </c:pt>
                <c:pt idx="122">
                  <c:v>48405.62</c:v>
                </c:pt>
                <c:pt idx="123">
                  <c:v>48405.62</c:v>
                </c:pt>
                <c:pt idx="124">
                  <c:v>48405.62</c:v>
                </c:pt>
                <c:pt idx="125">
                  <c:v>48405.62</c:v>
                </c:pt>
                <c:pt idx="126">
                  <c:v>48405.62</c:v>
                </c:pt>
                <c:pt idx="127">
                  <c:v>48405.62</c:v>
                </c:pt>
                <c:pt idx="128">
                  <c:v>48405.62</c:v>
                </c:pt>
                <c:pt idx="129">
                  <c:v>48405.62</c:v>
                </c:pt>
                <c:pt idx="130">
                  <c:v>48405.62</c:v>
                </c:pt>
                <c:pt idx="131">
                  <c:v>48405.62</c:v>
                </c:pt>
                <c:pt idx="132">
                  <c:v>48405.62</c:v>
                </c:pt>
                <c:pt idx="133">
                  <c:v>48405.62</c:v>
                </c:pt>
                <c:pt idx="134">
                  <c:v>48405.62</c:v>
                </c:pt>
                <c:pt idx="135">
                  <c:v>48405.62</c:v>
                </c:pt>
                <c:pt idx="136">
                  <c:v>48405.62</c:v>
                </c:pt>
                <c:pt idx="137">
                  <c:v>48405.62</c:v>
                </c:pt>
                <c:pt idx="138">
                  <c:v>48405.62</c:v>
                </c:pt>
                <c:pt idx="139">
                  <c:v>48405.62</c:v>
                </c:pt>
                <c:pt idx="140">
                  <c:v>48405.62</c:v>
                </c:pt>
                <c:pt idx="141">
                  <c:v>48405.62</c:v>
                </c:pt>
                <c:pt idx="142">
                  <c:v>48405.62</c:v>
                </c:pt>
                <c:pt idx="143">
                  <c:v>48405.62</c:v>
                </c:pt>
                <c:pt idx="144">
                  <c:v>48405.62</c:v>
                </c:pt>
                <c:pt idx="145">
                  <c:v>48405.62</c:v>
                </c:pt>
                <c:pt idx="146">
                  <c:v>48405.62</c:v>
                </c:pt>
                <c:pt idx="147">
                  <c:v>48405.62</c:v>
                </c:pt>
                <c:pt idx="148">
                  <c:v>48405.62</c:v>
                </c:pt>
                <c:pt idx="149">
                  <c:v>48405.62</c:v>
                </c:pt>
                <c:pt idx="150">
                  <c:v>48405.62</c:v>
                </c:pt>
                <c:pt idx="151">
                  <c:v>48405.62</c:v>
                </c:pt>
                <c:pt idx="152">
                  <c:v>48405.62</c:v>
                </c:pt>
                <c:pt idx="153">
                  <c:v>48405.62</c:v>
                </c:pt>
                <c:pt idx="154">
                  <c:v>48405.62</c:v>
                </c:pt>
                <c:pt idx="155">
                  <c:v>48405.62</c:v>
                </c:pt>
                <c:pt idx="156">
                  <c:v>48405.62</c:v>
                </c:pt>
                <c:pt idx="157">
                  <c:v>48405.62</c:v>
                </c:pt>
                <c:pt idx="158">
                  <c:v>48405.62</c:v>
                </c:pt>
                <c:pt idx="159">
                  <c:v>48405.62</c:v>
                </c:pt>
                <c:pt idx="160">
                  <c:v>48405.62</c:v>
                </c:pt>
                <c:pt idx="161">
                  <c:v>48405.62</c:v>
                </c:pt>
                <c:pt idx="162">
                  <c:v>48405.62</c:v>
                </c:pt>
                <c:pt idx="163">
                  <c:v>48405.62</c:v>
                </c:pt>
                <c:pt idx="164">
                  <c:v>48405.62</c:v>
                </c:pt>
                <c:pt idx="165">
                  <c:v>48405.62</c:v>
                </c:pt>
                <c:pt idx="166">
                  <c:v>48405.62</c:v>
                </c:pt>
                <c:pt idx="167">
                  <c:v>48405.62</c:v>
                </c:pt>
                <c:pt idx="168">
                  <c:v>48405.62</c:v>
                </c:pt>
                <c:pt idx="169">
                  <c:v>48405.62</c:v>
                </c:pt>
                <c:pt idx="170">
                  <c:v>48405.62</c:v>
                </c:pt>
                <c:pt idx="171">
                  <c:v>48405.62</c:v>
                </c:pt>
                <c:pt idx="172">
                  <c:v>48405.62</c:v>
                </c:pt>
                <c:pt idx="173">
                  <c:v>48405.62</c:v>
                </c:pt>
                <c:pt idx="174">
                  <c:v>48405.62</c:v>
                </c:pt>
                <c:pt idx="175">
                  <c:v>48405.62</c:v>
                </c:pt>
                <c:pt idx="176">
                  <c:v>48405.62</c:v>
                </c:pt>
                <c:pt idx="177">
                  <c:v>48405.62</c:v>
                </c:pt>
                <c:pt idx="178">
                  <c:v>48405.62</c:v>
                </c:pt>
                <c:pt idx="179">
                  <c:v>48405.62</c:v>
                </c:pt>
                <c:pt idx="180">
                  <c:v>48405.62</c:v>
                </c:pt>
                <c:pt idx="181">
                  <c:v>48405.62</c:v>
                </c:pt>
                <c:pt idx="182">
                  <c:v>48405.62</c:v>
                </c:pt>
                <c:pt idx="183">
                  <c:v>48405.62</c:v>
                </c:pt>
                <c:pt idx="184">
                  <c:v>48405.62</c:v>
                </c:pt>
                <c:pt idx="185">
                  <c:v>48405.62</c:v>
                </c:pt>
                <c:pt idx="186">
                  <c:v>48405.62</c:v>
                </c:pt>
                <c:pt idx="187">
                  <c:v>48405.62</c:v>
                </c:pt>
                <c:pt idx="188">
                  <c:v>48405.62</c:v>
                </c:pt>
                <c:pt idx="189">
                  <c:v>48405.62</c:v>
                </c:pt>
                <c:pt idx="190">
                  <c:v>48405.62</c:v>
                </c:pt>
                <c:pt idx="191">
                  <c:v>48405.62</c:v>
                </c:pt>
                <c:pt idx="192">
                  <c:v>48405.62</c:v>
                </c:pt>
                <c:pt idx="193">
                  <c:v>48405.62</c:v>
                </c:pt>
                <c:pt idx="194">
                  <c:v>48405.62</c:v>
                </c:pt>
                <c:pt idx="195">
                  <c:v>48405.62</c:v>
                </c:pt>
                <c:pt idx="196">
                  <c:v>48405.62</c:v>
                </c:pt>
                <c:pt idx="197">
                  <c:v>48405.62</c:v>
                </c:pt>
                <c:pt idx="198">
                  <c:v>48405.62</c:v>
                </c:pt>
                <c:pt idx="199">
                  <c:v>48405.62</c:v>
                </c:pt>
                <c:pt idx="200">
                  <c:v>48405.62</c:v>
                </c:pt>
                <c:pt idx="201">
                  <c:v>48405.62</c:v>
                </c:pt>
                <c:pt idx="202">
                  <c:v>48405.62</c:v>
                </c:pt>
                <c:pt idx="203">
                  <c:v>48405.62</c:v>
                </c:pt>
                <c:pt idx="204">
                  <c:v>48405.62</c:v>
                </c:pt>
                <c:pt idx="205">
                  <c:v>48405.62</c:v>
                </c:pt>
                <c:pt idx="206">
                  <c:v>48405.62</c:v>
                </c:pt>
                <c:pt idx="207">
                  <c:v>48405.62</c:v>
                </c:pt>
                <c:pt idx="208">
                  <c:v>48405.62</c:v>
                </c:pt>
                <c:pt idx="209">
                  <c:v>48405.62</c:v>
                </c:pt>
                <c:pt idx="210">
                  <c:v>48405.62</c:v>
                </c:pt>
                <c:pt idx="211">
                  <c:v>48405.62</c:v>
                </c:pt>
                <c:pt idx="212">
                  <c:v>48405.62</c:v>
                </c:pt>
                <c:pt idx="213">
                  <c:v>48405.62</c:v>
                </c:pt>
                <c:pt idx="214">
                  <c:v>48405.62</c:v>
                </c:pt>
                <c:pt idx="215">
                  <c:v>48405.62</c:v>
                </c:pt>
                <c:pt idx="216">
                  <c:v>48405.62</c:v>
                </c:pt>
                <c:pt idx="217">
                  <c:v>48405.62</c:v>
                </c:pt>
                <c:pt idx="218">
                  <c:v>48405.62</c:v>
                </c:pt>
                <c:pt idx="219">
                  <c:v>48405.62</c:v>
                </c:pt>
                <c:pt idx="220">
                  <c:v>48405.62</c:v>
                </c:pt>
                <c:pt idx="221">
                  <c:v>48405.62</c:v>
                </c:pt>
                <c:pt idx="222">
                  <c:v>48405.62</c:v>
                </c:pt>
                <c:pt idx="223">
                  <c:v>48405.62</c:v>
                </c:pt>
                <c:pt idx="224">
                  <c:v>48405.62</c:v>
                </c:pt>
                <c:pt idx="225">
                  <c:v>48405.62</c:v>
                </c:pt>
                <c:pt idx="226">
                  <c:v>48405.62</c:v>
                </c:pt>
                <c:pt idx="227">
                  <c:v>48405.62</c:v>
                </c:pt>
                <c:pt idx="228">
                  <c:v>48405.62</c:v>
                </c:pt>
                <c:pt idx="229">
                  <c:v>48405.62</c:v>
                </c:pt>
                <c:pt idx="230">
                  <c:v>48405.62</c:v>
                </c:pt>
                <c:pt idx="231">
                  <c:v>48405.62</c:v>
                </c:pt>
                <c:pt idx="232">
                  <c:v>48405.62</c:v>
                </c:pt>
                <c:pt idx="233">
                  <c:v>48405.62</c:v>
                </c:pt>
                <c:pt idx="234">
                  <c:v>48405.62</c:v>
                </c:pt>
                <c:pt idx="235">
                  <c:v>48405.62</c:v>
                </c:pt>
                <c:pt idx="236">
                  <c:v>48405.62</c:v>
                </c:pt>
                <c:pt idx="237">
                  <c:v>48405.62</c:v>
                </c:pt>
                <c:pt idx="238">
                  <c:v>48405.62</c:v>
                </c:pt>
                <c:pt idx="239">
                  <c:v>48405.62</c:v>
                </c:pt>
                <c:pt idx="240">
                  <c:v>48405.62</c:v>
                </c:pt>
                <c:pt idx="241">
                  <c:v>48405.62</c:v>
                </c:pt>
                <c:pt idx="242">
                  <c:v>48405.62</c:v>
                </c:pt>
                <c:pt idx="243">
                  <c:v>48405.62</c:v>
                </c:pt>
                <c:pt idx="244">
                  <c:v>48405.62</c:v>
                </c:pt>
                <c:pt idx="245">
                  <c:v>48405.62</c:v>
                </c:pt>
                <c:pt idx="246">
                  <c:v>48405.62</c:v>
                </c:pt>
                <c:pt idx="247">
                  <c:v>48405.62</c:v>
                </c:pt>
                <c:pt idx="248">
                  <c:v>48405.62</c:v>
                </c:pt>
                <c:pt idx="249">
                  <c:v>48405.62</c:v>
                </c:pt>
                <c:pt idx="250">
                  <c:v>48405.62</c:v>
                </c:pt>
                <c:pt idx="251">
                  <c:v>48405.62</c:v>
                </c:pt>
                <c:pt idx="252">
                  <c:v>60049</c:v>
                </c:pt>
                <c:pt idx="253">
                  <c:v>60049</c:v>
                </c:pt>
                <c:pt idx="254">
                  <c:v>60049</c:v>
                </c:pt>
                <c:pt idx="255">
                  <c:v>60049</c:v>
                </c:pt>
                <c:pt idx="256">
                  <c:v>60049</c:v>
                </c:pt>
                <c:pt idx="257">
                  <c:v>60049</c:v>
                </c:pt>
                <c:pt idx="258">
                  <c:v>60049</c:v>
                </c:pt>
                <c:pt idx="259">
                  <c:v>60049</c:v>
                </c:pt>
                <c:pt idx="260">
                  <c:v>60049</c:v>
                </c:pt>
                <c:pt idx="261">
                  <c:v>60049</c:v>
                </c:pt>
                <c:pt idx="262">
                  <c:v>60049</c:v>
                </c:pt>
                <c:pt idx="263">
                  <c:v>60049</c:v>
                </c:pt>
                <c:pt idx="264">
                  <c:v>60049</c:v>
                </c:pt>
                <c:pt idx="265">
                  <c:v>60049</c:v>
                </c:pt>
                <c:pt idx="266">
                  <c:v>60049</c:v>
                </c:pt>
                <c:pt idx="267">
                  <c:v>60049</c:v>
                </c:pt>
                <c:pt idx="268">
                  <c:v>60049</c:v>
                </c:pt>
                <c:pt idx="269">
                  <c:v>60049</c:v>
                </c:pt>
                <c:pt idx="270">
                  <c:v>60049</c:v>
                </c:pt>
                <c:pt idx="271">
                  <c:v>60049</c:v>
                </c:pt>
                <c:pt idx="272">
                  <c:v>60049</c:v>
                </c:pt>
                <c:pt idx="273">
                  <c:v>60049</c:v>
                </c:pt>
                <c:pt idx="274">
                  <c:v>60049</c:v>
                </c:pt>
                <c:pt idx="275">
                  <c:v>60049</c:v>
                </c:pt>
                <c:pt idx="276">
                  <c:v>60049</c:v>
                </c:pt>
                <c:pt idx="277">
                  <c:v>60049</c:v>
                </c:pt>
                <c:pt idx="278">
                  <c:v>60049</c:v>
                </c:pt>
                <c:pt idx="279">
                  <c:v>60049</c:v>
                </c:pt>
                <c:pt idx="280">
                  <c:v>60049</c:v>
                </c:pt>
                <c:pt idx="281">
                  <c:v>60049</c:v>
                </c:pt>
                <c:pt idx="282">
                  <c:v>60049</c:v>
                </c:pt>
                <c:pt idx="283">
                  <c:v>60049</c:v>
                </c:pt>
                <c:pt idx="284">
                  <c:v>60049</c:v>
                </c:pt>
                <c:pt idx="285">
                  <c:v>60049</c:v>
                </c:pt>
                <c:pt idx="286">
                  <c:v>60049</c:v>
                </c:pt>
                <c:pt idx="287">
                  <c:v>60049</c:v>
                </c:pt>
                <c:pt idx="288">
                  <c:v>60049</c:v>
                </c:pt>
                <c:pt idx="289">
                  <c:v>60049</c:v>
                </c:pt>
                <c:pt idx="290">
                  <c:v>60049</c:v>
                </c:pt>
                <c:pt idx="291">
                  <c:v>60049</c:v>
                </c:pt>
                <c:pt idx="292">
                  <c:v>60049</c:v>
                </c:pt>
                <c:pt idx="293">
                  <c:v>60049</c:v>
                </c:pt>
                <c:pt idx="294">
                  <c:v>60049</c:v>
                </c:pt>
                <c:pt idx="295">
                  <c:v>60049</c:v>
                </c:pt>
                <c:pt idx="296">
                  <c:v>60049</c:v>
                </c:pt>
                <c:pt idx="297">
                  <c:v>60049</c:v>
                </c:pt>
                <c:pt idx="298">
                  <c:v>60049</c:v>
                </c:pt>
                <c:pt idx="299">
                  <c:v>60049</c:v>
                </c:pt>
                <c:pt idx="300">
                  <c:v>60049</c:v>
                </c:pt>
                <c:pt idx="301">
                  <c:v>60049</c:v>
                </c:pt>
                <c:pt idx="302">
                  <c:v>60049</c:v>
                </c:pt>
                <c:pt idx="303">
                  <c:v>60049</c:v>
                </c:pt>
                <c:pt idx="304">
                  <c:v>60049</c:v>
                </c:pt>
                <c:pt idx="305">
                  <c:v>60049</c:v>
                </c:pt>
                <c:pt idx="306">
                  <c:v>60049</c:v>
                </c:pt>
                <c:pt idx="307">
                  <c:v>60049</c:v>
                </c:pt>
                <c:pt idx="308">
                  <c:v>60049</c:v>
                </c:pt>
                <c:pt idx="309">
                  <c:v>60049</c:v>
                </c:pt>
                <c:pt idx="310">
                  <c:v>60049</c:v>
                </c:pt>
                <c:pt idx="311">
                  <c:v>60049</c:v>
                </c:pt>
                <c:pt idx="312">
                  <c:v>60049</c:v>
                </c:pt>
                <c:pt idx="313">
                  <c:v>60049</c:v>
                </c:pt>
                <c:pt idx="314">
                  <c:v>60049</c:v>
                </c:pt>
                <c:pt idx="315">
                  <c:v>60049</c:v>
                </c:pt>
                <c:pt idx="316">
                  <c:v>60049</c:v>
                </c:pt>
                <c:pt idx="317">
                  <c:v>60049</c:v>
                </c:pt>
                <c:pt idx="318">
                  <c:v>60049</c:v>
                </c:pt>
                <c:pt idx="319">
                  <c:v>60049</c:v>
                </c:pt>
                <c:pt idx="320">
                  <c:v>60049</c:v>
                </c:pt>
                <c:pt idx="321">
                  <c:v>60049</c:v>
                </c:pt>
                <c:pt idx="322">
                  <c:v>60049</c:v>
                </c:pt>
                <c:pt idx="323">
                  <c:v>60049</c:v>
                </c:pt>
                <c:pt idx="324">
                  <c:v>60049</c:v>
                </c:pt>
                <c:pt idx="325">
                  <c:v>60049</c:v>
                </c:pt>
                <c:pt idx="326">
                  <c:v>60049</c:v>
                </c:pt>
                <c:pt idx="327">
                  <c:v>60049</c:v>
                </c:pt>
                <c:pt idx="328">
                  <c:v>60049</c:v>
                </c:pt>
                <c:pt idx="329">
                  <c:v>60049</c:v>
                </c:pt>
                <c:pt idx="330">
                  <c:v>60049</c:v>
                </c:pt>
                <c:pt idx="331">
                  <c:v>60049</c:v>
                </c:pt>
                <c:pt idx="332">
                  <c:v>60049</c:v>
                </c:pt>
                <c:pt idx="333">
                  <c:v>60049</c:v>
                </c:pt>
                <c:pt idx="334">
                  <c:v>60049</c:v>
                </c:pt>
                <c:pt idx="335">
                  <c:v>60049</c:v>
                </c:pt>
                <c:pt idx="336">
                  <c:v>60049</c:v>
                </c:pt>
                <c:pt idx="337">
                  <c:v>60049</c:v>
                </c:pt>
                <c:pt idx="338">
                  <c:v>60049</c:v>
                </c:pt>
                <c:pt idx="339">
                  <c:v>60049</c:v>
                </c:pt>
                <c:pt idx="340">
                  <c:v>60049</c:v>
                </c:pt>
                <c:pt idx="341">
                  <c:v>60049</c:v>
                </c:pt>
                <c:pt idx="342">
                  <c:v>60049</c:v>
                </c:pt>
                <c:pt idx="343">
                  <c:v>60049</c:v>
                </c:pt>
                <c:pt idx="344">
                  <c:v>60049</c:v>
                </c:pt>
                <c:pt idx="345">
                  <c:v>60049</c:v>
                </c:pt>
                <c:pt idx="346">
                  <c:v>60049</c:v>
                </c:pt>
                <c:pt idx="347">
                  <c:v>60049</c:v>
                </c:pt>
                <c:pt idx="348">
                  <c:v>60049</c:v>
                </c:pt>
                <c:pt idx="349">
                  <c:v>60049</c:v>
                </c:pt>
                <c:pt idx="350">
                  <c:v>60049</c:v>
                </c:pt>
                <c:pt idx="351">
                  <c:v>60049</c:v>
                </c:pt>
                <c:pt idx="352">
                  <c:v>60049</c:v>
                </c:pt>
                <c:pt idx="353">
                  <c:v>60049</c:v>
                </c:pt>
                <c:pt idx="354">
                  <c:v>60049</c:v>
                </c:pt>
                <c:pt idx="355">
                  <c:v>60049</c:v>
                </c:pt>
                <c:pt idx="356">
                  <c:v>60049</c:v>
                </c:pt>
                <c:pt idx="357">
                  <c:v>60049</c:v>
                </c:pt>
                <c:pt idx="358">
                  <c:v>60049</c:v>
                </c:pt>
                <c:pt idx="359">
                  <c:v>60049</c:v>
                </c:pt>
                <c:pt idx="360">
                  <c:v>60049</c:v>
                </c:pt>
                <c:pt idx="361">
                  <c:v>60049</c:v>
                </c:pt>
                <c:pt idx="362">
                  <c:v>60049</c:v>
                </c:pt>
                <c:pt idx="363">
                  <c:v>60049</c:v>
                </c:pt>
                <c:pt idx="364">
                  <c:v>60049</c:v>
                </c:pt>
                <c:pt idx="365">
                  <c:v>60049</c:v>
                </c:pt>
                <c:pt idx="366">
                  <c:v>60049</c:v>
                </c:pt>
                <c:pt idx="367">
                  <c:v>60049</c:v>
                </c:pt>
                <c:pt idx="368">
                  <c:v>60049</c:v>
                </c:pt>
                <c:pt idx="369">
                  <c:v>60049</c:v>
                </c:pt>
                <c:pt idx="370">
                  <c:v>60049</c:v>
                </c:pt>
                <c:pt idx="371">
                  <c:v>60049</c:v>
                </c:pt>
                <c:pt idx="372">
                  <c:v>60049</c:v>
                </c:pt>
                <c:pt idx="373">
                  <c:v>60049</c:v>
                </c:pt>
                <c:pt idx="374">
                  <c:v>60049</c:v>
                </c:pt>
                <c:pt idx="375">
                  <c:v>60049</c:v>
                </c:pt>
                <c:pt idx="376">
                  <c:v>60049</c:v>
                </c:pt>
                <c:pt idx="377">
                  <c:v>60049</c:v>
                </c:pt>
                <c:pt idx="378">
                  <c:v>60049</c:v>
                </c:pt>
                <c:pt idx="379">
                  <c:v>60049</c:v>
                </c:pt>
                <c:pt idx="380">
                  <c:v>60049</c:v>
                </c:pt>
                <c:pt idx="381">
                  <c:v>60049</c:v>
                </c:pt>
                <c:pt idx="382">
                  <c:v>60049</c:v>
                </c:pt>
                <c:pt idx="383">
                  <c:v>60049</c:v>
                </c:pt>
                <c:pt idx="384">
                  <c:v>60049</c:v>
                </c:pt>
                <c:pt idx="385">
                  <c:v>60049</c:v>
                </c:pt>
                <c:pt idx="386">
                  <c:v>60049</c:v>
                </c:pt>
                <c:pt idx="387">
                  <c:v>60049</c:v>
                </c:pt>
                <c:pt idx="388">
                  <c:v>60049</c:v>
                </c:pt>
                <c:pt idx="389">
                  <c:v>60049</c:v>
                </c:pt>
                <c:pt idx="390">
                  <c:v>60049</c:v>
                </c:pt>
                <c:pt idx="391">
                  <c:v>60049</c:v>
                </c:pt>
                <c:pt idx="392">
                  <c:v>60049</c:v>
                </c:pt>
                <c:pt idx="393">
                  <c:v>60049</c:v>
                </c:pt>
                <c:pt idx="394">
                  <c:v>60049</c:v>
                </c:pt>
                <c:pt idx="395">
                  <c:v>60049</c:v>
                </c:pt>
                <c:pt idx="396">
                  <c:v>60049</c:v>
                </c:pt>
                <c:pt idx="397">
                  <c:v>60049</c:v>
                </c:pt>
                <c:pt idx="398">
                  <c:v>60049</c:v>
                </c:pt>
                <c:pt idx="399">
                  <c:v>60049</c:v>
                </c:pt>
                <c:pt idx="400">
                  <c:v>60049</c:v>
                </c:pt>
                <c:pt idx="401">
                  <c:v>60049</c:v>
                </c:pt>
                <c:pt idx="402">
                  <c:v>60049</c:v>
                </c:pt>
                <c:pt idx="403">
                  <c:v>60049</c:v>
                </c:pt>
                <c:pt idx="404">
                  <c:v>60049</c:v>
                </c:pt>
                <c:pt idx="405">
                  <c:v>60049</c:v>
                </c:pt>
                <c:pt idx="406">
                  <c:v>60049</c:v>
                </c:pt>
                <c:pt idx="407">
                  <c:v>60049</c:v>
                </c:pt>
                <c:pt idx="408">
                  <c:v>60049</c:v>
                </c:pt>
                <c:pt idx="409">
                  <c:v>60049</c:v>
                </c:pt>
                <c:pt idx="410">
                  <c:v>60049</c:v>
                </c:pt>
                <c:pt idx="411">
                  <c:v>60049</c:v>
                </c:pt>
                <c:pt idx="412">
                  <c:v>60049</c:v>
                </c:pt>
                <c:pt idx="413">
                  <c:v>60049</c:v>
                </c:pt>
                <c:pt idx="414">
                  <c:v>60049</c:v>
                </c:pt>
                <c:pt idx="415">
                  <c:v>60049</c:v>
                </c:pt>
                <c:pt idx="416">
                  <c:v>60049</c:v>
                </c:pt>
                <c:pt idx="417">
                  <c:v>60049</c:v>
                </c:pt>
                <c:pt idx="418">
                  <c:v>60049</c:v>
                </c:pt>
                <c:pt idx="419">
                  <c:v>60049</c:v>
                </c:pt>
                <c:pt idx="420">
                  <c:v>60049</c:v>
                </c:pt>
                <c:pt idx="421">
                  <c:v>60049</c:v>
                </c:pt>
                <c:pt idx="422">
                  <c:v>60049</c:v>
                </c:pt>
                <c:pt idx="423">
                  <c:v>60049</c:v>
                </c:pt>
                <c:pt idx="424">
                  <c:v>60049</c:v>
                </c:pt>
                <c:pt idx="425">
                  <c:v>60049</c:v>
                </c:pt>
                <c:pt idx="426">
                  <c:v>60049</c:v>
                </c:pt>
                <c:pt idx="427">
                  <c:v>60049</c:v>
                </c:pt>
                <c:pt idx="428">
                  <c:v>60049</c:v>
                </c:pt>
                <c:pt idx="429">
                  <c:v>60049</c:v>
                </c:pt>
                <c:pt idx="430">
                  <c:v>60049</c:v>
                </c:pt>
                <c:pt idx="431">
                  <c:v>60049</c:v>
                </c:pt>
                <c:pt idx="432">
                  <c:v>60049</c:v>
                </c:pt>
                <c:pt idx="433">
                  <c:v>60049</c:v>
                </c:pt>
                <c:pt idx="434">
                  <c:v>60049</c:v>
                </c:pt>
                <c:pt idx="435">
                  <c:v>60049</c:v>
                </c:pt>
                <c:pt idx="436">
                  <c:v>60049</c:v>
                </c:pt>
                <c:pt idx="437">
                  <c:v>60049</c:v>
                </c:pt>
                <c:pt idx="438">
                  <c:v>60049</c:v>
                </c:pt>
                <c:pt idx="439">
                  <c:v>60049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F5-41DD-B097-14E3F3D8999D}"/>
            </c:ext>
          </c:extLst>
        </c:ser>
        <c:ser>
          <c:idx val="2"/>
          <c:order val="2"/>
          <c:tx>
            <c:strRef>
              <c:f>'Bakiye Seyri'!$A$7</c:f>
              <c:strCache>
                <c:ptCount val="1"/>
                <c:pt idx="0">
                  <c:v>Quarterly Average Cash Balance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'Bakiye Seyri'!$B$4:$PY$4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'Bakiye Seyri'!$B$7:$PY$7</c:f>
              <c:numCache>
                <c:formatCode>_-* #,##0_-;\-* #,##0_-;_-* "-"??_-;_-@_-</c:formatCode>
                <c:ptCount val="440"/>
                <c:pt idx="0">
                  <c:v>41177.097153682807</c:v>
                </c:pt>
                <c:pt idx="1">
                  <c:v>41177.097153682807</c:v>
                </c:pt>
                <c:pt idx="2">
                  <c:v>41177.097153682807</c:v>
                </c:pt>
                <c:pt idx="3">
                  <c:v>41177.097153682807</c:v>
                </c:pt>
                <c:pt idx="4">
                  <c:v>41177.097153682807</c:v>
                </c:pt>
                <c:pt idx="5">
                  <c:v>41177.097153682807</c:v>
                </c:pt>
                <c:pt idx="6">
                  <c:v>41177.097153682807</c:v>
                </c:pt>
                <c:pt idx="7">
                  <c:v>41177.097153682807</c:v>
                </c:pt>
                <c:pt idx="8">
                  <c:v>41177.097153682807</c:v>
                </c:pt>
                <c:pt idx="9">
                  <c:v>41177.097153682807</c:v>
                </c:pt>
                <c:pt idx="10">
                  <c:v>41177.097153682807</c:v>
                </c:pt>
                <c:pt idx="11">
                  <c:v>41177.097153682807</c:v>
                </c:pt>
                <c:pt idx="12">
                  <c:v>41177.097153682807</c:v>
                </c:pt>
                <c:pt idx="13">
                  <c:v>41177.097153682807</c:v>
                </c:pt>
                <c:pt idx="14">
                  <c:v>41177.097153682807</c:v>
                </c:pt>
                <c:pt idx="15">
                  <c:v>41177.097153682807</c:v>
                </c:pt>
                <c:pt idx="16">
                  <c:v>41177.097153682807</c:v>
                </c:pt>
                <c:pt idx="17">
                  <c:v>41177.097153682807</c:v>
                </c:pt>
                <c:pt idx="18">
                  <c:v>41177.097153682807</c:v>
                </c:pt>
                <c:pt idx="19">
                  <c:v>41177.097153682807</c:v>
                </c:pt>
                <c:pt idx="20">
                  <c:v>41177.097153682807</c:v>
                </c:pt>
                <c:pt idx="21">
                  <c:v>41177.097153682807</c:v>
                </c:pt>
                <c:pt idx="22">
                  <c:v>41177.097153682807</c:v>
                </c:pt>
                <c:pt idx="23">
                  <c:v>41177.097153682807</c:v>
                </c:pt>
                <c:pt idx="24">
                  <c:v>41177.097153682807</c:v>
                </c:pt>
                <c:pt idx="25">
                  <c:v>41177.097153682807</c:v>
                </c:pt>
                <c:pt idx="26">
                  <c:v>41177.097153682807</c:v>
                </c:pt>
                <c:pt idx="27">
                  <c:v>41177.097153682807</c:v>
                </c:pt>
                <c:pt idx="28">
                  <c:v>41177.097153682807</c:v>
                </c:pt>
                <c:pt idx="29">
                  <c:v>41177.097153682807</c:v>
                </c:pt>
                <c:pt idx="30">
                  <c:v>41177.097153682807</c:v>
                </c:pt>
                <c:pt idx="31">
                  <c:v>41177.097153682807</c:v>
                </c:pt>
                <c:pt idx="32">
                  <c:v>41177.097153682807</c:v>
                </c:pt>
                <c:pt idx="33">
                  <c:v>41177.097153682807</c:v>
                </c:pt>
                <c:pt idx="34">
                  <c:v>41177.097153682807</c:v>
                </c:pt>
                <c:pt idx="35">
                  <c:v>41177.097153682807</c:v>
                </c:pt>
                <c:pt idx="36">
                  <c:v>41177.097153682807</c:v>
                </c:pt>
                <c:pt idx="37">
                  <c:v>41177.097153682807</c:v>
                </c:pt>
                <c:pt idx="38">
                  <c:v>41177.097153682807</c:v>
                </c:pt>
                <c:pt idx="39">
                  <c:v>41177.097153682807</c:v>
                </c:pt>
                <c:pt idx="40">
                  <c:v>41177.097153682807</c:v>
                </c:pt>
                <c:pt idx="41">
                  <c:v>41177.097153682807</c:v>
                </c:pt>
                <c:pt idx="42">
                  <c:v>41177.097153682807</c:v>
                </c:pt>
                <c:pt idx="43">
                  <c:v>41177.097153682807</c:v>
                </c:pt>
                <c:pt idx="44">
                  <c:v>41177.097153682807</c:v>
                </c:pt>
                <c:pt idx="45">
                  <c:v>41177.097153682807</c:v>
                </c:pt>
                <c:pt idx="46">
                  <c:v>41177.097153682807</c:v>
                </c:pt>
                <c:pt idx="47">
                  <c:v>41177.097153682807</c:v>
                </c:pt>
                <c:pt idx="48">
                  <c:v>41177.097153682807</c:v>
                </c:pt>
                <c:pt idx="49">
                  <c:v>41177.097153682807</c:v>
                </c:pt>
                <c:pt idx="50">
                  <c:v>41177.097153682807</c:v>
                </c:pt>
                <c:pt idx="51">
                  <c:v>41177.097153682807</c:v>
                </c:pt>
                <c:pt idx="52">
                  <c:v>41177.097153682807</c:v>
                </c:pt>
                <c:pt idx="53">
                  <c:v>41177.097153682807</c:v>
                </c:pt>
                <c:pt idx="54">
                  <c:v>41177.097153682807</c:v>
                </c:pt>
                <c:pt idx="55">
                  <c:v>41177.097153682807</c:v>
                </c:pt>
                <c:pt idx="56">
                  <c:v>41177.097153682807</c:v>
                </c:pt>
                <c:pt idx="57">
                  <c:v>41177.097153682807</c:v>
                </c:pt>
                <c:pt idx="58">
                  <c:v>41177.097153682807</c:v>
                </c:pt>
                <c:pt idx="59">
                  <c:v>41177.097153682807</c:v>
                </c:pt>
                <c:pt idx="60">
                  <c:v>41177.097153682807</c:v>
                </c:pt>
                <c:pt idx="61">
                  <c:v>41177.097153682807</c:v>
                </c:pt>
                <c:pt idx="62">
                  <c:v>41177.097153682807</c:v>
                </c:pt>
                <c:pt idx="63">
                  <c:v>41177.097153682807</c:v>
                </c:pt>
                <c:pt idx="64">
                  <c:v>45243.976596656568</c:v>
                </c:pt>
                <c:pt idx="65">
                  <c:v>45243.976596656568</c:v>
                </c:pt>
                <c:pt idx="66">
                  <c:v>45243.976596656568</c:v>
                </c:pt>
                <c:pt idx="67">
                  <c:v>45243.976596656568</c:v>
                </c:pt>
                <c:pt idx="68">
                  <c:v>45243.976596656568</c:v>
                </c:pt>
                <c:pt idx="69">
                  <c:v>45243.976596656568</c:v>
                </c:pt>
                <c:pt idx="70">
                  <c:v>45243.976596656568</c:v>
                </c:pt>
                <c:pt idx="71">
                  <c:v>45243.976596656568</c:v>
                </c:pt>
                <c:pt idx="72">
                  <c:v>45243.976596656568</c:v>
                </c:pt>
                <c:pt idx="73">
                  <c:v>45243.976596656568</c:v>
                </c:pt>
                <c:pt idx="74">
                  <c:v>45243.976596656568</c:v>
                </c:pt>
                <c:pt idx="75">
                  <c:v>45243.976596656568</c:v>
                </c:pt>
                <c:pt idx="76">
                  <c:v>45243.976596656568</c:v>
                </c:pt>
                <c:pt idx="77">
                  <c:v>45243.976596656568</c:v>
                </c:pt>
                <c:pt idx="78">
                  <c:v>45243.976596656568</c:v>
                </c:pt>
                <c:pt idx="79">
                  <c:v>45243.976596656568</c:v>
                </c:pt>
                <c:pt idx="80">
                  <c:v>45243.976596656568</c:v>
                </c:pt>
                <c:pt idx="81">
                  <c:v>45243.976596656568</c:v>
                </c:pt>
                <c:pt idx="82">
                  <c:v>45243.976596656568</c:v>
                </c:pt>
                <c:pt idx="83">
                  <c:v>45243.976596656568</c:v>
                </c:pt>
                <c:pt idx="84">
                  <c:v>45243.976596656568</c:v>
                </c:pt>
                <c:pt idx="85">
                  <c:v>45243.976596656568</c:v>
                </c:pt>
                <c:pt idx="86">
                  <c:v>45243.976596656568</c:v>
                </c:pt>
                <c:pt idx="87">
                  <c:v>45243.976596656568</c:v>
                </c:pt>
                <c:pt idx="88">
                  <c:v>45243.976596656568</c:v>
                </c:pt>
                <c:pt idx="89">
                  <c:v>45243.976596656568</c:v>
                </c:pt>
                <c:pt idx="90">
                  <c:v>45243.976596656568</c:v>
                </c:pt>
                <c:pt idx="91">
                  <c:v>45243.976596656568</c:v>
                </c:pt>
                <c:pt idx="92">
                  <c:v>45243.976596656568</c:v>
                </c:pt>
                <c:pt idx="93">
                  <c:v>45243.976596656568</c:v>
                </c:pt>
                <c:pt idx="94">
                  <c:v>45243.976596656568</c:v>
                </c:pt>
                <c:pt idx="95">
                  <c:v>45243.976596656568</c:v>
                </c:pt>
                <c:pt idx="96">
                  <c:v>45243.976596656568</c:v>
                </c:pt>
                <c:pt idx="97">
                  <c:v>45243.976596656568</c:v>
                </c:pt>
                <c:pt idx="98">
                  <c:v>45243.976596656568</c:v>
                </c:pt>
                <c:pt idx="99">
                  <c:v>45243.976596656568</c:v>
                </c:pt>
                <c:pt idx="100">
                  <c:v>45243.976596656568</c:v>
                </c:pt>
                <c:pt idx="101">
                  <c:v>45243.976596656568</c:v>
                </c:pt>
                <c:pt idx="102">
                  <c:v>45243.976596656568</c:v>
                </c:pt>
                <c:pt idx="103">
                  <c:v>45243.976596656568</c:v>
                </c:pt>
                <c:pt idx="104">
                  <c:v>45243.976596656568</c:v>
                </c:pt>
                <c:pt idx="105">
                  <c:v>45243.976596656568</c:v>
                </c:pt>
                <c:pt idx="106">
                  <c:v>45243.976596656568</c:v>
                </c:pt>
                <c:pt idx="107">
                  <c:v>45243.976596656568</c:v>
                </c:pt>
                <c:pt idx="108">
                  <c:v>45243.976596656568</c:v>
                </c:pt>
                <c:pt idx="109">
                  <c:v>45243.976596656568</c:v>
                </c:pt>
                <c:pt idx="110">
                  <c:v>45243.976596656568</c:v>
                </c:pt>
                <c:pt idx="111">
                  <c:v>45243.976596656568</c:v>
                </c:pt>
                <c:pt idx="112">
                  <c:v>45243.976596656568</c:v>
                </c:pt>
                <c:pt idx="113">
                  <c:v>45243.976596656568</c:v>
                </c:pt>
                <c:pt idx="114">
                  <c:v>45243.976596656568</c:v>
                </c:pt>
                <c:pt idx="115">
                  <c:v>45243.976596656568</c:v>
                </c:pt>
                <c:pt idx="116">
                  <c:v>45243.976596656568</c:v>
                </c:pt>
                <c:pt idx="117">
                  <c:v>45243.976596656568</c:v>
                </c:pt>
                <c:pt idx="118">
                  <c:v>45243.976596656568</c:v>
                </c:pt>
                <c:pt idx="119">
                  <c:v>45243.976596656568</c:v>
                </c:pt>
                <c:pt idx="120">
                  <c:v>45243.976596656568</c:v>
                </c:pt>
                <c:pt idx="121">
                  <c:v>45243.976596656568</c:v>
                </c:pt>
                <c:pt idx="122">
                  <c:v>45243.976596656568</c:v>
                </c:pt>
                <c:pt idx="123">
                  <c:v>45243.976596656568</c:v>
                </c:pt>
                <c:pt idx="124">
                  <c:v>45243.976596656568</c:v>
                </c:pt>
                <c:pt idx="125">
                  <c:v>52469.015793244362</c:v>
                </c:pt>
                <c:pt idx="126">
                  <c:v>52469.015793244362</c:v>
                </c:pt>
                <c:pt idx="127">
                  <c:v>52469.015793244362</c:v>
                </c:pt>
                <c:pt idx="128">
                  <c:v>52469.015793244362</c:v>
                </c:pt>
                <c:pt idx="129">
                  <c:v>52469.015793244362</c:v>
                </c:pt>
                <c:pt idx="130">
                  <c:v>52469.015793244362</c:v>
                </c:pt>
                <c:pt idx="131">
                  <c:v>52469.015793244362</c:v>
                </c:pt>
                <c:pt idx="132">
                  <c:v>52469.015793244362</c:v>
                </c:pt>
                <c:pt idx="133">
                  <c:v>52469.015793244362</c:v>
                </c:pt>
                <c:pt idx="134">
                  <c:v>52469.015793244362</c:v>
                </c:pt>
                <c:pt idx="135">
                  <c:v>52469.015793244362</c:v>
                </c:pt>
                <c:pt idx="136">
                  <c:v>52469.015793244362</c:v>
                </c:pt>
                <c:pt idx="137">
                  <c:v>52469.015793244362</c:v>
                </c:pt>
                <c:pt idx="138">
                  <c:v>52469.015793244362</c:v>
                </c:pt>
                <c:pt idx="139">
                  <c:v>52469.015793244362</c:v>
                </c:pt>
                <c:pt idx="140">
                  <c:v>52469.015793244362</c:v>
                </c:pt>
                <c:pt idx="141">
                  <c:v>52469.015793244362</c:v>
                </c:pt>
                <c:pt idx="142">
                  <c:v>52469.015793244362</c:v>
                </c:pt>
                <c:pt idx="143">
                  <c:v>52469.015793244362</c:v>
                </c:pt>
                <c:pt idx="144">
                  <c:v>52469.015793244362</c:v>
                </c:pt>
                <c:pt idx="145">
                  <c:v>52469.015793244362</c:v>
                </c:pt>
                <c:pt idx="146">
                  <c:v>52469.015793244362</c:v>
                </c:pt>
                <c:pt idx="147">
                  <c:v>52469.015793244362</c:v>
                </c:pt>
                <c:pt idx="148">
                  <c:v>52469.015793244362</c:v>
                </c:pt>
                <c:pt idx="149">
                  <c:v>52469.015793244362</c:v>
                </c:pt>
                <c:pt idx="150">
                  <c:v>52469.015793244362</c:v>
                </c:pt>
                <c:pt idx="151">
                  <c:v>52469.015793244362</c:v>
                </c:pt>
                <c:pt idx="152">
                  <c:v>52469.015793244362</c:v>
                </c:pt>
                <c:pt idx="153">
                  <c:v>52469.015793244362</c:v>
                </c:pt>
                <c:pt idx="154">
                  <c:v>52469.015793244362</c:v>
                </c:pt>
                <c:pt idx="155">
                  <c:v>52469.015793244362</c:v>
                </c:pt>
                <c:pt idx="156">
                  <c:v>52469.015793244362</c:v>
                </c:pt>
                <c:pt idx="157">
                  <c:v>52469.015793244362</c:v>
                </c:pt>
                <c:pt idx="158">
                  <c:v>52469.015793244362</c:v>
                </c:pt>
                <c:pt idx="159">
                  <c:v>52469.015793244362</c:v>
                </c:pt>
                <c:pt idx="160">
                  <c:v>52469.015793244362</c:v>
                </c:pt>
                <c:pt idx="161">
                  <c:v>52469.015793244362</c:v>
                </c:pt>
                <c:pt idx="162">
                  <c:v>52469.015793244362</c:v>
                </c:pt>
                <c:pt idx="163">
                  <c:v>52469.015793244362</c:v>
                </c:pt>
                <c:pt idx="164">
                  <c:v>52469.015793244362</c:v>
                </c:pt>
                <c:pt idx="165">
                  <c:v>52469.015793244362</c:v>
                </c:pt>
                <c:pt idx="166">
                  <c:v>52469.015793244362</c:v>
                </c:pt>
                <c:pt idx="167">
                  <c:v>52469.015793244362</c:v>
                </c:pt>
                <c:pt idx="168">
                  <c:v>52469.015793244362</c:v>
                </c:pt>
                <c:pt idx="169">
                  <c:v>52469.015793244362</c:v>
                </c:pt>
                <c:pt idx="170">
                  <c:v>52469.015793244362</c:v>
                </c:pt>
                <c:pt idx="171">
                  <c:v>52469.015793244362</c:v>
                </c:pt>
                <c:pt idx="172">
                  <c:v>52469.015793244362</c:v>
                </c:pt>
                <c:pt idx="173">
                  <c:v>52469.015793244362</c:v>
                </c:pt>
                <c:pt idx="174">
                  <c:v>52469.015793244362</c:v>
                </c:pt>
                <c:pt idx="175">
                  <c:v>52469.015793244362</c:v>
                </c:pt>
                <c:pt idx="176">
                  <c:v>52469.015793244362</c:v>
                </c:pt>
                <c:pt idx="177">
                  <c:v>52469.015793244362</c:v>
                </c:pt>
                <c:pt idx="178">
                  <c:v>52469.015793244362</c:v>
                </c:pt>
                <c:pt idx="179">
                  <c:v>52469.015793244362</c:v>
                </c:pt>
                <c:pt idx="180">
                  <c:v>52469.015793244362</c:v>
                </c:pt>
                <c:pt idx="181">
                  <c:v>52469.015793244362</c:v>
                </c:pt>
                <c:pt idx="182">
                  <c:v>52469.015793244362</c:v>
                </c:pt>
                <c:pt idx="183">
                  <c:v>52469.015793244362</c:v>
                </c:pt>
                <c:pt idx="184">
                  <c:v>52469.015793244362</c:v>
                </c:pt>
                <c:pt idx="185">
                  <c:v>52469.015793244362</c:v>
                </c:pt>
                <c:pt idx="186">
                  <c:v>52469.015793244362</c:v>
                </c:pt>
                <c:pt idx="187">
                  <c:v>54614.17</c:v>
                </c:pt>
                <c:pt idx="188">
                  <c:v>54614.17</c:v>
                </c:pt>
                <c:pt idx="189">
                  <c:v>54614.17</c:v>
                </c:pt>
                <c:pt idx="190">
                  <c:v>54614.17</c:v>
                </c:pt>
                <c:pt idx="191">
                  <c:v>54614.17</c:v>
                </c:pt>
                <c:pt idx="192">
                  <c:v>54614.17</c:v>
                </c:pt>
                <c:pt idx="193">
                  <c:v>54614.17</c:v>
                </c:pt>
                <c:pt idx="194">
                  <c:v>54614.17</c:v>
                </c:pt>
                <c:pt idx="195">
                  <c:v>54614.17</c:v>
                </c:pt>
                <c:pt idx="196">
                  <c:v>54614.17</c:v>
                </c:pt>
                <c:pt idx="197">
                  <c:v>54614.17</c:v>
                </c:pt>
                <c:pt idx="198">
                  <c:v>54614.17</c:v>
                </c:pt>
                <c:pt idx="199">
                  <c:v>54614.17</c:v>
                </c:pt>
                <c:pt idx="200">
                  <c:v>54614.17</c:v>
                </c:pt>
                <c:pt idx="201">
                  <c:v>54614.17</c:v>
                </c:pt>
                <c:pt idx="202">
                  <c:v>54614.17</c:v>
                </c:pt>
                <c:pt idx="203">
                  <c:v>54614.17</c:v>
                </c:pt>
                <c:pt idx="204">
                  <c:v>54614.17</c:v>
                </c:pt>
                <c:pt idx="205">
                  <c:v>54614.17</c:v>
                </c:pt>
                <c:pt idx="206">
                  <c:v>54614.17</c:v>
                </c:pt>
                <c:pt idx="207">
                  <c:v>54614.17</c:v>
                </c:pt>
                <c:pt idx="208">
                  <c:v>54614.17</c:v>
                </c:pt>
                <c:pt idx="209">
                  <c:v>54614.17</c:v>
                </c:pt>
                <c:pt idx="210">
                  <c:v>54614.17</c:v>
                </c:pt>
                <c:pt idx="211">
                  <c:v>54614.17</c:v>
                </c:pt>
                <c:pt idx="212">
                  <c:v>54614.17</c:v>
                </c:pt>
                <c:pt idx="213">
                  <c:v>54614.17</c:v>
                </c:pt>
                <c:pt idx="214">
                  <c:v>54614.17</c:v>
                </c:pt>
                <c:pt idx="215">
                  <c:v>54614.17</c:v>
                </c:pt>
                <c:pt idx="216">
                  <c:v>54614.17</c:v>
                </c:pt>
                <c:pt idx="217">
                  <c:v>54614.17</c:v>
                </c:pt>
                <c:pt idx="218">
                  <c:v>54614.17</c:v>
                </c:pt>
                <c:pt idx="219">
                  <c:v>54614.17</c:v>
                </c:pt>
                <c:pt idx="220">
                  <c:v>54614.17</c:v>
                </c:pt>
                <c:pt idx="221">
                  <c:v>54614.17</c:v>
                </c:pt>
                <c:pt idx="222">
                  <c:v>54614.17</c:v>
                </c:pt>
                <c:pt idx="223">
                  <c:v>54614.17</c:v>
                </c:pt>
                <c:pt idx="224">
                  <c:v>54614.17</c:v>
                </c:pt>
                <c:pt idx="225">
                  <c:v>54614.17</c:v>
                </c:pt>
                <c:pt idx="226">
                  <c:v>54614.17</c:v>
                </c:pt>
                <c:pt idx="227">
                  <c:v>54614.17</c:v>
                </c:pt>
                <c:pt idx="228">
                  <c:v>54614.17</c:v>
                </c:pt>
                <c:pt idx="229">
                  <c:v>54614.17</c:v>
                </c:pt>
                <c:pt idx="230">
                  <c:v>54614.17</c:v>
                </c:pt>
                <c:pt idx="231">
                  <c:v>54614.17</c:v>
                </c:pt>
                <c:pt idx="232">
                  <c:v>54614.17</c:v>
                </c:pt>
                <c:pt idx="233">
                  <c:v>54614.17</c:v>
                </c:pt>
                <c:pt idx="234">
                  <c:v>54614.17</c:v>
                </c:pt>
                <c:pt idx="235">
                  <c:v>54614.17</c:v>
                </c:pt>
                <c:pt idx="236">
                  <c:v>54614.17</c:v>
                </c:pt>
                <c:pt idx="237">
                  <c:v>54614.17</c:v>
                </c:pt>
                <c:pt idx="238">
                  <c:v>54614.17</c:v>
                </c:pt>
                <c:pt idx="239">
                  <c:v>54614.17</c:v>
                </c:pt>
                <c:pt idx="240">
                  <c:v>54614.17</c:v>
                </c:pt>
                <c:pt idx="241">
                  <c:v>54614.17</c:v>
                </c:pt>
                <c:pt idx="242">
                  <c:v>54614.17</c:v>
                </c:pt>
                <c:pt idx="243">
                  <c:v>54614.17</c:v>
                </c:pt>
                <c:pt idx="244">
                  <c:v>54614.17</c:v>
                </c:pt>
                <c:pt idx="245">
                  <c:v>54614.17</c:v>
                </c:pt>
                <c:pt idx="246">
                  <c:v>54614.17</c:v>
                </c:pt>
                <c:pt idx="247">
                  <c:v>54614.17</c:v>
                </c:pt>
                <c:pt idx="248">
                  <c:v>54614.17</c:v>
                </c:pt>
                <c:pt idx="249">
                  <c:v>54614.17</c:v>
                </c:pt>
                <c:pt idx="250">
                  <c:v>54614.17</c:v>
                </c:pt>
                <c:pt idx="251">
                  <c:v>54614.17</c:v>
                </c:pt>
                <c:pt idx="252">
                  <c:v>63917.257570654627</c:v>
                </c:pt>
                <c:pt idx="253">
                  <c:v>63917.26</c:v>
                </c:pt>
                <c:pt idx="254">
                  <c:v>63917.26</c:v>
                </c:pt>
                <c:pt idx="255">
                  <c:v>63917.26</c:v>
                </c:pt>
                <c:pt idx="256">
                  <c:v>63917.26</c:v>
                </c:pt>
                <c:pt idx="257">
                  <c:v>63917.26</c:v>
                </c:pt>
                <c:pt idx="258">
                  <c:v>63917.26</c:v>
                </c:pt>
                <c:pt idx="259">
                  <c:v>63917.26</c:v>
                </c:pt>
                <c:pt idx="260">
                  <c:v>63917.26</c:v>
                </c:pt>
                <c:pt idx="261">
                  <c:v>63917.26</c:v>
                </c:pt>
                <c:pt idx="262">
                  <c:v>63917.26</c:v>
                </c:pt>
                <c:pt idx="263">
                  <c:v>63917.26</c:v>
                </c:pt>
                <c:pt idx="264">
                  <c:v>63917.26</c:v>
                </c:pt>
                <c:pt idx="265">
                  <c:v>63917.26</c:v>
                </c:pt>
                <c:pt idx="266">
                  <c:v>63917.26</c:v>
                </c:pt>
                <c:pt idx="267">
                  <c:v>63917.26</c:v>
                </c:pt>
                <c:pt idx="268">
                  <c:v>63917.26</c:v>
                </c:pt>
                <c:pt idx="269">
                  <c:v>63917.26</c:v>
                </c:pt>
                <c:pt idx="270">
                  <c:v>63917.26</c:v>
                </c:pt>
                <c:pt idx="271">
                  <c:v>63917.26</c:v>
                </c:pt>
                <c:pt idx="272">
                  <c:v>63917.26</c:v>
                </c:pt>
                <c:pt idx="273">
                  <c:v>63917.26</c:v>
                </c:pt>
                <c:pt idx="274">
                  <c:v>63917.26</c:v>
                </c:pt>
                <c:pt idx="275">
                  <c:v>63917.26</c:v>
                </c:pt>
                <c:pt idx="276">
                  <c:v>63917.26</c:v>
                </c:pt>
                <c:pt idx="277">
                  <c:v>63917.26</c:v>
                </c:pt>
                <c:pt idx="278">
                  <c:v>63917.26</c:v>
                </c:pt>
                <c:pt idx="279">
                  <c:v>63917.26</c:v>
                </c:pt>
                <c:pt idx="280">
                  <c:v>63917.26</c:v>
                </c:pt>
                <c:pt idx="281">
                  <c:v>63917.26</c:v>
                </c:pt>
                <c:pt idx="282">
                  <c:v>63917.26</c:v>
                </c:pt>
                <c:pt idx="283">
                  <c:v>63917.26</c:v>
                </c:pt>
                <c:pt idx="284">
                  <c:v>63917.26</c:v>
                </c:pt>
                <c:pt idx="285">
                  <c:v>63917.26</c:v>
                </c:pt>
                <c:pt idx="286">
                  <c:v>63917.26</c:v>
                </c:pt>
                <c:pt idx="287">
                  <c:v>63917.26</c:v>
                </c:pt>
                <c:pt idx="288">
                  <c:v>63917.26</c:v>
                </c:pt>
                <c:pt idx="289">
                  <c:v>63917.26</c:v>
                </c:pt>
                <c:pt idx="290">
                  <c:v>63917.26</c:v>
                </c:pt>
                <c:pt idx="291">
                  <c:v>63917.26</c:v>
                </c:pt>
                <c:pt idx="292">
                  <c:v>63917.26</c:v>
                </c:pt>
                <c:pt idx="293">
                  <c:v>63917.26</c:v>
                </c:pt>
                <c:pt idx="294">
                  <c:v>63917.26</c:v>
                </c:pt>
                <c:pt idx="295">
                  <c:v>63917.26</c:v>
                </c:pt>
                <c:pt idx="296">
                  <c:v>63917.26</c:v>
                </c:pt>
                <c:pt idx="297">
                  <c:v>63917.26</c:v>
                </c:pt>
                <c:pt idx="298">
                  <c:v>63917.26</c:v>
                </c:pt>
                <c:pt idx="299">
                  <c:v>63917.26</c:v>
                </c:pt>
                <c:pt idx="300">
                  <c:v>63917.26</c:v>
                </c:pt>
                <c:pt idx="301">
                  <c:v>63917.26</c:v>
                </c:pt>
                <c:pt idx="302">
                  <c:v>63917.26</c:v>
                </c:pt>
                <c:pt idx="303">
                  <c:v>63917.26</c:v>
                </c:pt>
                <c:pt idx="304">
                  <c:v>63917.26</c:v>
                </c:pt>
                <c:pt idx="305">
                  <c:v>63917.26</c:v>
                </c:pt>
                <c:pt idx="306">
                  <c:v>63917.26</c:v>
                </c:pt>
                <c:pt idx="307">
                  <c:v>63917.26</c:v>
                </c:pt>
                <c:pt idx="308">
                  <c:v>63917.26</c:v>
                </c:pt>
                <c:pt idx="309">
                  <c:v>63917.26</c:v>
                </c:pt>
                <c:pt idx="310">
                  <c:v>63917.26</c:v>
                </c:pt>
                <c:pt idx="311">
                  <c:v>63917.26</c:v>
                </c:pt>
                <c:pt idx="312">
                  <c:v>63917.26</c:v>
                </c:pt>
                <c:pt idx="313">
                  <c:v>63917.26</c:v>
                </c:pt>
                <c:pt idx="314">
                  <c:v>63917.26</c:v>
                </c:pt>
                <c:pt idx="315">
                  <c:v>63917.26</c:v>
                </c:pt>
                <c:pt idx="316">
                  <c:v>63917.26</c:v>
                </c:pt>
                <c:pt idx="317">
                  <c:v>55560</c:v>
                </c:pt>
                <c:pt idx="318">
                  <c:v>55560</c:v>
                </c:pt>
                <c:pt idx="319">
                  <c:v>55560</c:v>
                </c:pt>
                <c:pt idx="320">
                  <c:v>55560</c:v>
                </c:pt>
                <c:pt idx="321">
                  <c:v>55560</c:v>
                </c:pt>
                <c:pt idx="322">
                  <c:v>55560</c:v>
                </c:pt>
                <c:pt idx="323">
                  <c:v>55560</c:v>
                </c:pt>
                <c:pt idx="324">
                  <c:v>55560</c:v>
                </c:pt>
                <c:pt idx="325">
                  <c:v>55560</c:v>
                </c:pt>
                <c:pt idx="326">
                  <c:v>55560</c:v>
                </c:pt>
                <c:pt idx="327">
                  <c:v>55560</c:v>
                </c:pt>
                <c:pt idx="328">
                  <c:v>55560</c:v>
                </c:pt>
                <c:pt idx="329">
                  <c:v>55560</c:v>
                </c:pt>
                <c:pt idx="330">
                  <c:v>55560</c:v>
                </c:pt>
                <c:pt idx="331">
                  <c:v>55560</c:v>
                </c:pt>
                <c:pt idx="332">
                  <c:v>55560</c:v>
                </c:pt>
                <c:pt idx="333">
                  <c:v>55560</c:v>
                </c:pt>
                <c:pt idx="334">
                  <c:v>55560</c:v>
                </c:pt>
                <c:pt idx="335">
                  <c:v>55560</c:v>
                </c:pt>
                <c:pt idx="336">
                  <c:v>55560</c:v>
                </c:pt>
                <c:pt idx="337">
                  <c:v>55560</c:v>
                </c:pt>
                <c:pt idx="338">
                  <c:v>55560</c:v>
                </c:pt>
                <c:pt idx="339">
                  <c:v>55560</c:v>
                </c:pt>
                <c:pt idx="340">
                  <c:v>55560</c:v>
                </c:pt>
                <c:pt idx="341">
                  <c:v>55560</c:v>
                </c:pt>
                <c:pt idx="342">
                  <c:v>55560</c:v>
                </c:pt>
                <c:pt idx="343">
                  <c:v>55560</c:v>
                </c:pt>
                <c:pt idx="344">
                  <c:v>55560</c:v>
                </c:pt>
                <c:pt idx="345">
                  <c:v>55560</c:v>
                </c:pt>
                <c:pt idx="346">
                  <c:v>55560</c:v>
                </c:pt>
                <c:pt idx="347">
                  <c:v>55560</c:v>
                </c:pt>
                <c:pt idx="348">
                  <c:v>55560</c:v>
                </c:pt>
                <c:pt idx="349">
                  <c:v>55560</c:v>
                </c:pt>
                <c:pt idx="350">
                  <c:v>55560</c:v>
                </c:pt>
                <c:pt idx="351">
                  <c:v>55560</c:v>
                </c:pt>
                <c:pt idx="352">
                  <c:v>55560</c:v>
                </c:pt>
                <c:pt idx="353">
                  <c:v>55560</c:v>
                </c:pt>
                <c:pt idx="354">
                  <c:v>55560</c:v>
                </c:pt>
                <c:pt idx="355">
                  <c:v>55560</c:v>
                </c:pt>
                <c:pt idx="356">
                  <c:v>55560</c:v>
                </c:pt>
                <c:pt idx="357">
                  <c:v>55560</c:v>
                </c:pt>
                <c:pt idx="358">
                  <c:v>55560</c:v>
                </c:pt>
                <c:pt idx="359">
                  <c:v>55560</c:v>
                </c:pt>
                <c:pt idx="360">
                  <c:v>55560</c:v>
                </c:pt>
                <c:pt idx="361">
                  <c:v>55560</c:v>
                </c:pt>
                <c:pt idx="362">
                  <c:v>55560</c:v>
                </c:pt>
                <c:pt idx="363">
                  <c:v>55560</c:v>
                </c:pt>
                <c:pt idx="364">
                  <c:v>55560</c:v>
                </c:pt>
                <c:pt idx="365">
                  <c:v>55560</c:v>
                </c:pt>
                <c:pt idx="366">
                  <c:v>55560</c:v>
                </c:pt>
                <c:pt idx="367">
                  <c:v>55560</c:v>
                </c:pt>
                <c:pt idx="368">
                  <c:v>55560</c:v>
                </c:pt>
                <c:pt idx="369">
                  <c:v>55560</c:v>
                </c:pt>
                <c:pt idx="370">
                  <c:v>55560</c:v>
                </c:pt>
                <c:pt idx="371">
                  <c:v>55560</c:v>
                </c:pt>
                <c:pt idx="372">
                  <c:v>55560</c:v>
                </c:pt>
                <c:pt idx="373">
                  <c:v>55560</c:v>
                </c:pt>
                <c:pt idx="374">
                  <c:v>55560</c:v>
                </c:pt>
                <c:pt idx="375">
                  <c:v>55560</c:v>
                </c:pt>
                <c:pt idx="376">
                  <c:v>60259</c:v>
                </c:pt>
                <c:pt idx="377">
                  <c:v>60259</c:v>
                </c:pt>
                <c:pt idx="378">
                  <c:v>60259</c:v>
                </c:pt>
                <c:pt idx="379">
                  <c:v>60259</c:v>
                </c:pt>
                <c:pt idx="380">
                  <c:v>60259</c:v>
                </c:pt>
                <c:pt idx="381">
                  <c:v>60259</c:v>
                </c:pt>
                <c:pt idx="382">
                  <c:v>60259</c:v>
                </c:pt>
                <c:pt idx="383">
                  <c:v>60259</c:v>
                </c:pt>
                <c:pt idx="384">
                  <c:v>60259</c:v>
                </c:pt>
                <c:pt idx="385">
                  <c:v>60259</c:v>
                </c:pt>
                <c:pt idx="386">
                  <c:v>60259</c:v>
                </c:pt>
                <c:pt idx="387">
                  <c:v>60259</c:v>
                </c:pt>
                <c:pt idx="388">
                  <c:v>60259</c:v>
                </c:pt>
                <c:pt idx="389">
                  <c:v>60259</c:v>
                </c:pt>
                <c:pt idx="390">
                  <c:v>60259</c:v>
                </c:pt>
                <c:pt idx="391">
                  <c:v>60259</c:v>
                </c:pt>
                <c:pt idx="392">
                  <c:v>60259</c:v>
                </c:pt>
                <c:pt idx="393">
                  <c:v>60259</c:v>
                </c:pt>
                <c:pt idx="394">
                  <c:v>60259</c:v>
                </c:pt>
                <c:pt idx="395">
                  <c:v>60259</c:v>
                </c:pt>
                <c:pt idx="396">
                  <c:v>60259</c:v>
                </c:pt>
                <c:pt idx="397">
                  <c:v>60259</c:v>
                </c:pt>
                <c:pt idx="398">
                  <c:v>60259</c:v>
                </c:pt>
                <c:pt idx="399">
                  <c:v>60259</c:v>
                </c:pt>
                <c:pt idx="400">
                  <c:v>60259</c:v>
                </c:pt>
                <c:pt idx="401">
                  <c:v>60259</c:v>
                </c:pt>
                <c:pt idx="402">
                  <c:v>60259</c:v>
                </c:pt>
                <c:pt idx="403">
                  <c:v>60259</c:v>
                </c:pt>
                <c:pt idx="404">
                  <c:v>60259</c:v>
                </c:pt>
                <c:pt idx="405">
                  <c:v>60259</c:v>
                </c:pt>
                <c:pt idx="406">
                  <c:v>60259</c:v>
                </c:pt>
                <c:pt idx="407">
                  <c:v>60259</c:v>
                </c:pt>
                <c:pt idx="408">
                  <c:v>60259</c:v>
                </c:pt>
                <c:pt idx="409">
                  <c:v>60259</c:v>
                </c:pt>
                <c:pt idx="410">
                  <c:v>60259</c:v>
                </c:pt>
                <c:pt idx="411">
                  <c:v>60259</c:v>
                </c:pt>
                <c:pt idx="412">
                  <c:v>60259</c:v>
                </c:pt>
                <c:pt idx="413">
                  <c:v>60259</c:v>
                </c:pt>
                <c:pt idx="414">
                  <c:v>60259</c:v>
                </c:pt>
                <c:pt idx="415">
                  <c:v>60259</c:v>
                </c:pt>
                <c:pt idx="416">
                  <c:v>60259</c:v>
                </c:pt>
                <c:pt idx="417">
                  <c:v>60259</c:v>
                </c:pt>
                <c:pt idx="418">
                  <c:v>60259</c:v>
                </c:pt>
                <c:pt idx="419">
                  <c:v>60259</c:v>
                </c:pt>
                <c:pt idx="420">
                  <c:v>60259</c:v>
                </c:pt>
                <c:pt idx="421">
                  <c:v>60259</c:v>
                </c:pt>
                <c:pt idx="422">
                  <c:v>60259</c:v>
                </c:pt>
                <c:pt idx="423">
                  <c:v>60259</c:v>
                </c:pt>
                <c:pt idx="424">
                  <c:v>60259</c:v>
                </c:pt>
                <c:pt idx="425">
                  <c:v>60259</c:v>
                </c:pt>
                <c:pt idx="426">
                  <c:v>60259</c:v>
                </c:pt>
                <c:pt idx="427">
                  <c:v>60259</c:v>
                </c:pt>
                <c:pt idx="428">
                  <c:v>60259</c:v>
                </c:pt>
                <c:pt idx="429">
                  <c:v>60259</c:v>
                </c:pt>
                <c:pt idx="430">
                  <c:v>60259</c:v>
                </c:pt>
                <c:pt idx="431">
                  <c:v>60259</c:v>
                </c:pt>
                <c:pt idx="432">
                  <c:v>60259</c:v>
                </c:pt>
                <c:pt idx="433">
                  <c:v>60259</c:v>
                </c:pt>
                <c:pt idx="434">
                  <c:v>60259</c:v>
                </c:pt>
                <c:pt idx="435">
                  <c:v>60259</c:v>
                </c:pt>
                <c:pt idx="436">
                  <c:v>60259</c:v>
                </c:pt>
                <c:pt idx="437">
                  <c:v>60259</c:v>
                </c:pt>
                <c:pt idx="438">
                  <c:v>60259</c:v>
                </c:pt>
                <c:pt idx="439">
                  <c:v>60259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7F5-41DD-B097-14E3F3D89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9154191"/>
        <c:axId val="279153359"/>
      </c:lineChart>
      <c:dateAx>
        <c:axId val="2791541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3359"/>
        <c:crosses val="autoZero"/>
        <c:auto val="1"/>
        <c:lblOffset val="100"/>
        <c:baseTimeUnit val="days"/>
        <c:majorUnit val="14"/>
        <c:majorTimeUnit val="days"/>
        <c:minorUnit val="1"/>
        <c:minorTimeUnit val="days"/>
      </c:dateAx>
      <c:valAx>
        <c:axId val="279153359"/>
        <c:scaling>
          <c:orientation val="minMax"/>
          <c:max val="82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4191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66932283621185"/>
          <c:y val="0.95865125859430411"/>
          <c:w val="0.49666127018726014"/>
          <c:h val="4.1348741405695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421270476526333E-2"/>
          <c:y val="2.7046607286747085E-2"/>
          <c:w val="0.89564927265447747"/>
          <c:h val="0.86113397119591473"/>
        </c:manualLayout>
      </c:layout>
      <c:lineChart>
        <c:grouping val="standard"/>
        <c:varyColors val="0"/>
        <c:ser>
          <c:idx val="0"/>
          <c:order val="0"/>
          <c:tx>
            <c:strRef>
              <c:f>'ödeme seyri'!$A$9</c:f>
              <c:strCache>
                <c:ptCount val="1"/>
                <c:pt idx="0">
                  <c:v>Daily Payments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seyri'!$B$9:$PY$9</c:f>
              <c:numCache>
                <c:formatCode>_-* #,##0_-;\-* #,##0_-;_-* "-"??_-;_-@_-</c:formatCode>
                <c:ptCount val="440"/>
                <c:pt idx="0">
                  <c:v>1139.71330371</c:v>
                </c:pt>
                <c:pt idx="1">
                  <c:v>1857.99915031</c:v>
                </c:pt>
                <c:pt idx="2">
                  <c:v>848.65375858999994</c:v>
                </c:pt>
                <c:pt idx="3">
                  <c:v>427.00520750999999</c:v>
                </c:pt>
                <c:pt idx="4">
                  <c:v>346.46593157000001</c:v>
                </c:pt>
                <c:pt idx="5">
                  <c:v>886.36933570999986</c:v>
                </c:pt>
                <c:pt idx="6">
                  <c:v>1177.9889287000001</c:v>
                </c:pt>
                <c:pt idx="7">
                  <c:v>1658.4128512800003</c:v>
                </c:pt>
                <c:pt idx="8">
                  <c:v>4152.8824785400002</c:v>
                </c:pt>
                <c:pt idx="9">
                  <c:v>1805.7204743099999</c:v>
                </c:pt>
                <c:pt idx="10">
                  <c:v>891.1850292900001</c:v>
                </c:pt>
                <c:pt idx="11">
                  <c:v>783.48167048999994</c:v>
                </c:pt>
                <c:pt idx="12">
                  <c:v>705.48883344000001</c:v>
                </c:pt>
                <c:pt idx="13">
                  <c:v>757.32948529999999</c:v>
                </c:pt>
                <c:pt idx="14">
                  <c:v>1512.2281177499999</c:v>
                </c:pt>
                <c:pt idx="15">
                  <c:v>828.55847144999996</c:v>
                </c:pt>
                <c:pt idx="16">
                  <c:v>1939.65400944</c:v>
                </c:pt>
                <c:pt idx="17">
                  <c:v>2138.03719413</c:v>
                </c:pt>
                <c:pt idx="18">
                  <c:v>1267.36632035</c:v>
                </c:pt>
                <c:pt idx="19">
                  <c:v>3526.2457050900002</c:v>
                </c:pt>
                <c:pt idx="20">
                  <c:v>3030.6075239499996</c:v>
                </c:pt>
                <c:pt idx="21">
                  <c:v>1623.9486533100001</c:v>
                </c:pt>
                <c:pt idx="22">
                  <c:v>998.70310501000006</c:v>
                </c:pt>
                <c:pt idx="23">
                  <c:v>566.42730954000001</c:v>
                </c:pt>
                <c:pt idx="24">
                  <c:v>468.60172712999997</c:v>
                </c:pt>
                <c:pt idx="25">
                  <c:v>1190.7517737400001</c:v>
                </c:pt>
                <c:pt idx="26">
                  <c:v>838.93359138000005</c:v>
                </c:pt>
                <c:pt idx="27">
                  <c:v>786.73134491999997</c:v>
                </c:pt>
                <c:pt idx="28">
                  <c:v>2716.8815168900001</c:v>
                </c:pt>
                <c:pt idx="29">
                  <c:v>4782.5309577199987</c:v>
                </c:pt>
                <c:pt idx="30">
                  <c:v>1247.9705254400001</c:v>
                </c:pt>
                <c:pt idx="31">
                  <c:v>709.04686986000002</c:v>
                </c:pt>
                <c:pt idx="32">
                  <c:v>1239.0976956</c:v>
                </c:pt>
                <c:pt idx="33">
                  <c:v>1976.78498934</c:v>
                </c:pt>
                <c:pt idx="34">
                  <c:v>1242.9621370699999</c:v>
                </c:pt>
                <c:pt idx="35">
                  <c:v>867.09231260000001</c:v>
                </c:pt>
                <c:pt idx="36">
                  <c:v>1600.2197074799999</c:v>
                </c:pt>
                <c:pt idx="37">
                  <c:v>1507.3381197400001</c:v>
                </c:pt>
                <c:pt idx="38">
                  <c:v>1197.81637918</c:v>
                </c:pt>
                <c:pt idx="39">
                  <c:v>1573.12011069</c:v>
                </c:pt>
                <c:pt idx="40">
                  <c:v>2014.2479126300002</c:v>
                </c:pt>
                <c:pt idx="41">
                  <c:v>1301.68567652</c:v>
                </c:pt>
                <c:pt idx="42">
                  <c:v>1607.9244001499999</c:v>
                </c:pt>
                <c:pt idx="43">
                  <c:v>1199.9073039899999</c:v>
                </c:pt>
                <c:pt idx="44">
                  <c:v>692.78308965000008</c:v>
                </c:pt>
                <c:pt idx="45">
                  <c:v>1009.28343131</c:v>
                </c:pt>
                <c:pt idx="46">
                  <c:v>1068.9107971399999</c:v>
                </c:pt>
                <c:pt idx="47">
                  <c:v>1210.6806818700002</c:v>
                </c:pt>
                <c:pt idx="48">
                  <c:v>1587.0020843299999</c:v>
                </c:pt>
                <c:pt idx="49">
                  <c:v>4756.1696102499991</c:v>
                </c:pt>
                <c:pt idx="50">
                  <c:v>1293.9987994400001</c:v>
                </c:pt>
                <c:pt idx="51">
                  <c:v>1025.8377490099999</c:v>
                </c:pt>
                <c:pt idx="52">
                  <c:v>936.95110820000002</c:v>
                </c:pt>
                <c:pt idx="53">
                  <c:v>1315.2674353399998</c:v>
                </c:pt>
                <c:pt idx="54">
                  <c:v>1072.4627786900001</c:v>
                </c:pt>
                <c:pt idx="55">
                  <c:v>1225.4191184700001</c:v>
                </c:pt>
                <c:pt idx="56">
                  <c:v>1445.3764686899999</c:v>
                </c:pt>
                <c:pt idx="57">
                  <c:v>2383.4346693500001</c:v>
                </c:pt>
                <c:pt idx="58">
                  <c:v>2376.5304982600001</c:v>
                </c:pt>
                <c:pt idx="59">
                  <c:v>2052.21891873</c:v>
                </c:pt>
                <c:pt idx="60">
                  <c:v>2546.4632989799998</c:v>
                </c:pt>
                <c:pt idx="61">
                  <c:v>1958.7163315700002</c:v>
                </c:pt>
                <c:pt idx="62">
                  <c:v>1454.40891057</c:v>
                </c:pt>
                <c:pt idx="63">
                  <c:v>3206.9279381400002</c:v>
                </c:pt>
                <c:pt idx="64">
                  <c:v>4383.2662082100005</c:v>
                </c:pt>
                <c:pt idx="65">
                  <c:v>1132.4839727599999</c:v>
                </c:pt>
                <c:pt idx="66">
                  <c:v>929.02360051999995</c:v>
                </c:pt>
                <c:pt idx="67">
                  <c:v>988.95658099999991</c:v>
                </c:pt>
                <c:pt idx="68">
                  <c:v>1217.6636702999999</c:v>
                </c:pt>
                <c:pt idx="69">
                  <c:v>1473.8416725699999</c:v>
                </c:pt>
                <c:pt idx="70">
                  <c:v>1888.20128064</c:v>
                </c:pt>
                <c:pt idx="71">
                  <c:v>2303.9173083799997</c:v>
                </c:pt>
                <c:pt idx="72">
                  <c:v>4487.9833422700003</c:v>
                </c:pt>
                <c:pt idx="73">
                  <c:v>2245.8198334799999</c:v>
                </c:pt>
                <c:pt idx="74">
                  <c:v>1330.5688385799999</c:v>
                </c:pt>
                <c:pt idx="75">
                  <c:v>1801.5063410300002</c:v>
                </c:pt>
                <c:pt idx="76">
                  <c:v>1785.6837123999999</c:v>
                </c:pt>
                <c:pt idx="77">
                  <c:v>1668.79372941</c:v>
                </c:pt>
                <c:pt idx="78">
                  <c:v>1732.16815116</c:v>
                </c:pt>
                <c:pt idx="79">
                  <c:v>2433.5907546799999</c:v>
                </c:pt>
                <c:pt idx="80">
                  <c:v>2457.0388876800002</c:v>
                </c:pt>
                <c:pt idx="81">
                  <c:v>2657.0705690699997</c:v>
                </c:pt>
                <c:pt idx="82">
                  <c:v>1843.9965784200001</c:v>
                </c:pt>
                <c:pt idx="83">
                  <c:v>3369.7572664300001</c:v>
                </c:pt>
                <c:pt idx="84">
                  <c:v>7045.6771189100009</c:v>
                </c:pt>
                <c:pt idx="85">
                  <c:v>1214.90962754</c:v>
                </c:pt>
                <c:pt idx="86">
                  <c:v>544.59569187</c:v>
                </c:pt>
                <c:pt idx="87">
                  <c:v>924.51598974000001</c:v>
                </c:pt>
                <c:pt idx="88">
                  <c:v>1421.9470206000001</c:v>
                </c:pt>
                <c:pt idx="89">
                  <c:v>1863.95669174</c:v>
                </c:pt>
                <c:pt idx="90">
                  <c:v>4642.0765482699999</c:v>
                </c:pt>
                <c:pt idx="91">
                  <c:v>1722.76065638</c:v>
                </c:pt>
                <c:pt idx="92">
                  <c:v>1634.3152560299998</c:v>
                </c:pt>
                <c:pt idx="93">
                  <c:v>1320.07290665</c:v>
                </c:pt>
                <c:pt idx="94">
                  <c:v>1383.13076774</c:v>
                </c:pt>
                <c:pt idx="95">
                  <c:v>1789.98762035</c:v>
                </c:pt>
                <c:pt idx="96">
                  <c:v>2550.9696670600006</c:v>
                </c:pt>
                <c:pt idx="97">
                  <c:v>1727.7306222199998</c:v>
                </c:pt>
                <c:pt idx="98">
                  <c:v>2593.7265450500004</c:v>
                </c:pt>
                <c:pt idx="99">
                  <c:v>1940.57508112</c:v>
                </c:pt>
                <c:pt idx="100">
                  <c:v>2943.97112642</c:v>
                </c:pt>
                <c:pt idx="101">
                  <c:v>2018.7037948899999</c:v>
                </c:pt>
                <c:pt idx="102">
                  <c:v>1359.95760522</c:v>
                </c:pt>
                <c:pt idx="103">
                  <c:v>1508.94504461</c:v>
                </c:pt>
                <c:pt idx="104">
                  <c:v>1191.4477043100001</c:v>
                </c:pt>
                <c:pt idx="105">
                  <c:v>1318.0110614100001</c:v>
                </c:pt>
                <c:pt idx="106">
                  <c:v>2105.9000405800002</c:v>
                </c:pt>
                <c:pt idx="107">
                  <c:v>1716.9206241499999</c:v>
                </c:pt>
                <c:pt idx="108">
                  <c:v>1605.28388034</c:v>
                </c:pt>
                <c:pt idx="109">
                  <c:v>1389.0259443199998</c:v>
                </c:pt>
                <c:pt idx="110">
                  <c:v>2220.4904835099996</c:v>
                </c:pt>
                <c:pt idx="111">
                  <c:v>4882.98348627</c:v>
                </c:pt>
                <c:pt idx="112">
                  <c:v>1369.25088734</c:v>
                </c:pt>
                <c:pt idx="113">
                  <c:v>1714.6653199099999</c:v>
                </c:pt>
                <c:pt idx="114">
                  <c:v>1353.1661651600002</c:v>
                </c:pt>
                <c:pt idx="115">
                  <c:v>1495.7992059899998</c:v>
                </c:pt>
                <c:pt idx="116">
                  <c:v>1511.38204137</c:v>
                </c:pt>
                <c:pt idx="117">
                  <c:v>1898.3614907900001</c:v>
                </c:pt>
                <c:pt idx="118">
                  <c:v>1396.3160593300001</c:v>
                </c:pt>
                <c:pt idx="119">
                  <c:v>2332.2202366199999</c:v>
                </c:pt>
                <c:pt idx="120">
                  <c:v>2198.3270089600001</c:v>
                </c:pt>
                <c:pt idx="121">
                  <c:v>3187.0227061499995</c:v>
                </c:pt>
                <c:pt idx="122">
                  <c:v>2656.1829653200002</c:v>
                </c:pt>
                <c:pt idx="123">
                  <c:v>3061.1440181999997</c:v>
                </c:pt>
                <c:pt idx="124">
                  <c:v>3200.7686957199999</c:v>
                </c:pt>
                <c:pt idx="125">
                  <c:v>5102.3707683900011</c:v>
                </c:pt>
                <c:pt idx="126">
                  <c:v>2514.20861079</c:v>
                </c:pt>
                <c:pt idx="127">
                  <c:v>2600.5613371100003</c:v>
                </c:pt>
                <c:pt idx="128">
                  <c:v>10134.189823769999</c:v>
                </c:pt>
                <c:pt idx="129">
                  <c:v>7072.7687710400005</c:v>
                </c:pt>
                <c:pt idx="130">
                  <c:v>3454.0406379799997</c:v>
                </c:pt>
                <c:pt idx="131">
                  <c:v>604.26848748999998</c:v>
                </c:pt>
                <c:pt idx="132">
                  <c:v>37.697940090000003</c:v>
                </c:pt>
                <c:pt idx="133">
                  <c:v>1587.93333334</c:v>
                </c:pt>
                <c:pt idx="134">
                  <c:v>1131.18794611</c:v>
                </c:pt>
                <c:pt idx="135">
                  <c:v>1494.2128743299997</c:v>
                </c:pt>
                <c:pt idx="136">
                  <c:v>2291.4456271299996</c:v>
                </c:pt>
                <c:pt idx="137">
                  <c:v>2561.15933378</c:v>
                </c:pt>
                <c:pt idx="138">
                  <c:v>2294.5353305299996</c:v>
                </c:pt>
                <c:pt idx="139">
                  <c:v>5468.9992666499993</c:v>
                </c:pt>
                <c:pt idx="140">
                  <c:v>5275.3997787900007</c:v>
                </c:pt>
                <c:pt idx="141">
                  <c:v>6842.6107244599998</c:v>
                </c:pt>
                <c:pt idx="142">
                  <c:v>4742.8485969000003</c:v>
                </c:pt>
                <c:pt idx="143">
                  <c:v>2692.4085994500001</c:v>
                </c:pt>
                <c:pt idx="144">
                  <c:v>1287.15292817</c:v>
                </c:pt>
                <c:pt idx="145">
                  <c:v>1277.2965730400001</c:v>
                </c:pt>
                <c:pt idx="146">
                  <c:v>2487.1149729799999</c:v>
                </c:pt>
                <c:pt idx="147">
                  <c:v>1277.39006918</c:v>
                </c:pt>
                <c:pt idx="148">
                  <c:v>2984.8203005400001</c:v>
                </c:pt>
                <c:pt idx="149">
                  <c:v>2129.62960832</c:v>
                </c:pt>
                <c:pt idx="150">
                  <c:v>1507.4025377100002</c:v>
                </c:pt>
                <c:pt idx="151">
                  <c:v>5840.6327468599993</c:v>
                </c:pt>
                <c:pt idx="152">
                  <c:v>5470.5598219899994</c:v>
                </c:pt>
                <c:pt idx="153">
                  <c:v>2144.2163079699999</c:v>
                </c:pt>
                <c:pt idx="154">
                  <c:v>2651.3224453800003</c:v>
                </c:pt>
                <c:pt idx="155">
                  <c:v>1875.4085862000002</c:v>
                </c:pt>
                <c:pt idx="156">
                  <c:v>1425.0472440900003</c:v>
                </c:pt>
                <c:pt idx="157">
                  <c:v>1774.6555338899998</c:v>
                </c:pt>
                <c:pt idx="158">
                  <c:v>1895.9902244499999</c:v>
                </c:pt>
                <c:pt idx="159">
                  <c:v>2047.5560809599999</c:v>
                </c:pt>
                <c:pt idx="160">
                  <c:v>1239.8452962400002</c:v>
                </c:pt>
                <c:pt idx="161">
                  <c:v>2708.8966404600001</c:v>
                </c:pt>
                <c:pt idx="162">
                  <c:v>2442.9332666</c:v>
                </c:pt>
                <c:pt idx="163">
                  <c:v>2879.0371413899998</c:v>
                </c:pt>
                <c:pt idx="164">
                  <c:v>1668.7584917600002</c:v>
                </c:pt>
                <c:pt idx="165">
                  <c:v>3071.8333880099999</c:v>
                </c:pt>
                <c:pt idx="166">
                  <c:v>1751.4672938600002</c:v>
                </c:pt>
                <c:pt idx="167">
                  <c:v>2254.6955772800002</c:v>
                </c:pt>
                <c:pt idx="168">
                  <c:v>2533.2317778200004</c:v>
                </c:pt>
                <c:pt idx="169">
                  <c:v>2759.2947800900001</c:v>
                </c:pt>
                <c:pt idx="170">
                  <c:v>3285.0446382800001</c:v>
                </c:pt>
                <c:pt idx="171">
                  <c:v>2748.1708864299999</c:v>
                </c:pt>
                <c:pt idx="172">
                  <c:v>2551.1182639000003</c:v>
                </c:pt>
                <c:pt idx="173">
                  <c:v>7129.7825177599998</c:v>
                </c:pt>
                <c:pt idx="174">
                  <c:v>1832.51403755</c:v>
                </c:pt>
                <c:pt idx="175">
                  <c:v>2461.1831263699996</c:v>
                </c:pt>
                <c:pt idx="176">
                  <c:v>2324.3440220799998</c:v>
                </c:pt>
                <c:pt idx="177">
                  <c:v>1915.71279482</c:v>
                </c:pt>
                <c:pt idx="178">
                  <c:v>2101.3806397099997</c:v>
                </c:pt>
                <c:pt idx="179">
                  <c:v>2836.4654271400004</c:v>
                </c:pt>
                <c:pt idx="180">
                  <c:v>2702.6656438200002</c:v>
                </c:pt>
                <c:pt idx="181">
                  <c:v>3293.5715412299996</c:v>
                </c:pt>
                <c:pt idx="182">
                  <c:v>1901.7417336799999</c:v>
                </c:pt>
                <c:pt idx="183">
                  <c:v>2631.4672105599998</c:v>
                </c:pt>
                <c:pt idx="184">
                  <c:v>2026.2842598499999</c:v>
                </c:pt>
                <c:pt idx="185">
                  <c:v>3352.5295901200002</c:v>
                </c:pt>
                <c:pt idx="186">
                  <c:v>7522.3887830900003</c:v>
                </c:pt>
                <c:pt idx="187">
                  <c:v>4405.2072527899991</c:v>
                </c:pt>
                <c:pt idx="188">
                  <c:v>2754.5214667</c:v>
                </c:pt>
                <c:pt idx="189">
                  <c:v>3101.8423976699996</c:v>
                </c:pt>
                <c:pt idx="190">
                  <c:v>3140.7952431799999</c:v>
                </c:pt>
                <c:pt idx="191">
                  <c:v>2343.4960079699999</c:v>
                </c:pt>
                <c:pt idx="192">
                  <c:v>2440.8302478100004</c:v>
                </c:pt>
                <c:pt idx="193">
                  <c:v>3516.2516278800003</c:v>
                </c:pt>
                <c:pt idx="194">
                  <c:v>4223.8073974300005</c:v>
                </c:pt>
                <c:pt idx="195">
                  <c:v>8749.3696841599995</c:v>
                </c:pt>
                <c:pt idx="196">
                  <c:v>3161.7687585799999</c:v>
                </c:pt>
                <c:pt idx="197">
                  <c:v>3577.4666789899998</c:v>
                </c:pt>
                <c:pt idx="198">
                  <c:v>1887.77149738</c:v>
                </c:pt>
                <c:pt idx="199">
                  <c:v>1318.9551676999999</c:v>
                </c:pt>
                <c:pt idx="200">
                  <c:v>1335.0523845300002</c:v>
                </c:pt>
                <c:pt idx="201">
                  <c:v>3407.1724216600001</c:v>
                </c:pt>
                <c:pt idx="202">
                  <c:v>2027.4445683899999</c:v>
                </c:pt>
                <c:pt idx="203">
                  <c:v>2774.3059285000004</c:v>
                </c:pt>
                <c:pt idx="204">
                  <c:v>2438.7694789500001</c:v>
                </c:pt>
                <c:pt idx="205">
                  <c:v>2008.3431854999999</c:v>
                </c:pt>
                <c:pt idx="206">
                  <c:v>9860.4073312599994</c:v>
                </c:pt>
                <c:pt idx="207">
                  <c:v>14472.098836449999</c:v>
                </c:pt>
                <c:pt idx="208">
                  <c:v>2444.2911701400003</c:v>
                </c:pt>
                <c:pt idx="209">
                  <c:v>1764.7420899899998</c:v>
                </c:pt>
                <c:pt idx="210">
                  <c:v>1656.79536803</c:v>
                </c:pt>
                <c:pt idx="211">
                  <c:v>1851.96242749</c:v>
                </c:pt>
                <c:pt idx="212">
                  <c:v>6320.5754762300003</c:v>
                </c:pt>
                <c:pt idx="213">
                  <c:v>2067.8309045000001</c:v>
                </c:pt>
                <c:pt idx="214">
                  <c:v>2203.7521711300001</c:v>
                </c:pt>
                <c:pt idx="215">
                  <c:v>3033.34754656</c:v>
                </c:pt>
                <c:pt idx="216">
                  <c:v>8339.127484390001</c:v>
                </c:pt>
                <c:pt idx="217">
                  <c:v>2367.45862446</c:v>
                </c:pt>
                <c:pt idx="218">
                  <c:v>1483.8423507</c:v>
                </c:pt>
                <c:pt idx="219">
                  <c:v>2047.05744574</c:v>
                </c:pt>
                <c:pt idx="220" formatCode="_(* #,##0.00_);_(* \(#,##0.00\);_(* &quot;-&quot;??_);_(@_)">
                  <c:v>2078.5900039200001</c:v>
                </c:pt>
                <c:pt idx="221" formatCode="_(* #,##0.00_);_(* \(#,##0.00\);_(* &quot;-&quot;??_);_(@_)">
                  <c:v>2026.3827950399996</c:v>
                </c:pt>
                <c:pt idx="222" formatCode="_(* #,##0.00_);_(* \(#,##0.00\);_(* &quot;-&quot;??_);_(@_)">
                  <c:v>2660.0858500299992</c:v>
                </c:pt>
                <c:pt idx="223" formatCode="_(* #,##0.00_);_(* \(#,##0.00\);_(* &quot;-&quot;??_);_(@_)">
                  <c:v>3004.1172851099996</c:v>
                </c:pt>
                <c:pt idx="224" formatCode="_(* #,##0.00_);_(* \(#,##0.00\);_(* &quot;-&quot;??_);_(@_)">
                  <c:v>3194.4999818499996</c:v>
                </c:pt>
                <c:pt idx="225" formatCode="_(* #,##0.00_);_(* \(#,##0.00\);_(* &quot;-&quot;??_);_(@_)">
                  <c:v>3724.190941280001</c:v>
                </c:pt>
                <c:pt idx="226" formatCode="_(* #,##0.00_);_(* \(#,##0.00\);_(* &quot;-&quot;??_);_(@_)">
                  <c:v>3441.2981125699989</c:v>
                </c:pt>
                <c:pt idx="227" formatCode="_(* #,##0.00_);_(* \(#,##0.00\);_(* &quot;-&quot;??_);_(@_)">
                  <c:v>3859.4834364600001</c:v>
                </c:pt>
                <c:pt idx="228" formatCode="_(* #,##0.00_);_(* \(#,##0.00\);_(* &quot;-&quot;??_);_(@_)">
                  <c:v>2109.0767354900004</c:v>
                </c:pt>
                <c:pt idx="229" formatCode="_(* #,##0.00_);_(* \(#,##0.00\);_(* &quot;-&quot;??_);_(@_)">
                  <c:v>2645.6729799200002</c:v>
                </c:pt>
                <c:pt idx="230" formatCode="_(* #,##0.00_);_(* \(#,##0.00\);_(* &quot;-&quot;??_);_(@_)">
                  <c:v>5256.2128768800003</c:v>
                </c:pt>
                <c:pt idx="231" formatCode="_(* #,##0.00_);_(* \(#,##0.00\);_(* &quot;-&quot;??_);_(@_)">
                  <c:v>1822.0322267800002</c:v>
                </c:pt>
                <c:pt idx="232" formatCode="_(* #,##0.00_);_(* \(#,##0.00\);_(* &quot;-&quot;??_);_(@_)">
                  <c:v>2130.0689773799995</c:v>
                </c:pt>
                <c:pt idx="233" formatCode="_(* #,##0.00_);_(* \(#,##0.00\);_(* &quot;-&quot;??_);_(@_)">
                  <c:v>5832.8645394399991</c:v>
                </c:pt>
                <c:pt idx="234" formatCode="_(* #,##0.00_);_(* \(#,##0.00\);_(* &quot;-&quot;??_);_(@_)">
                  <c:v>2235.4468736299996</c:v>
                </c:pt>
                <c:pt idx="235" formatCode="_(* #,##0.00_);_(* \(#,##0.00\);_(* &quot;-&quot;??_);_(@_)">
                  <c:v>2759.5167322500001</c:v>
                </c:pt>
                <c:pt idx="236" formatCode="_(* #,##0.00_);_(* \(#,##0.00\);_(* &quot;-&quot;??_);_(@_)">
                  <c:v>5493.0037163400011</c:v>
                </c:pt>
                <c:pt idx="237" formatCode="_(* #,##0.00_);_(* \(#,##0.00\);_(* &quot;-&quot;??_);_(@_)">
                  <c:v>8121.5415998800008</c:v>
                </c:pt>
                <c:pt idx="238" formatCode="_(* #,##0.00_);_(* \(#,##0.00\);_(* &quot;-&quot;??_);_(@_)">
                  <c:v>9171.3537586900002</c:v>
                </c:pt>
                <c:pt idx="239" formatCode="_(* #,##0.00_);_(* \(#,##0.00\);_(* &quot;-&quot;??_);_(@_)">
                  <c:v>3517.1495288599999</c:v>
                </c:pt>
                <c:pt idx="240" formatCode="_(* #,##0.00_);_(* \(#,##0.00\);_(* &quot;-&quot;??_);_(@_)">
                  <c:v>2474.9122627200004</c:v>
                </c:pt>
                <c:pt idx="241" formatCode="_(* #,##0.00_);_(* \(#,##0.00\);_(* &quot;-&quot;??_);_(@_)">
                  <c:v>4280.2142448599998</c:v>
                </c:pt>
                <c:pt idx="242" formatCode="_(* #,##0.00_);_(* \(#,##0.00\);_(* &quot;-&quot;??_);_(@_)">
                  <c:v>4702.2957908200015</c:v>
                </c:pt>
                <c:pt idx="243" formatCode="_(* #,##0.00_);_(* \(#,##0.00\);_(* &quot;-&quot;??_);_(@_)">
                  <c:v>3235.4920152800005</c:v>
                </c:pt>
                <c:pt idx="244" formatCode="_(* #,##0.00_);_(* \(#,##0.00\);_(* &quot;-&quot;??_);_(@_)">
                  <c:v>14323.460840169999</c:v>
                </c:pt>
                <c:pt idx="245" formatCode="_(* #,##0.00_);_(* \(#,##0.00\);_(* &quot;-&quot;??_);_(@_)">
                  <c:v>10086.978916489998</c:v>
                </c:pt>
                <c:pt idx="246" formatCode="_(* #,##0.00_);_(* \(#,##0.00\);_(* &quot;-&quot;??_);_(@_)">
                  <c:v>7864.49354941</c:v>
                </c:pt>
                <c:pt idx="247" formatCode="_(* #,##0.00_);_(* \(#,##0.00\);_(* &quot;-&quot;??_);_(@_)">
                  <c:v>5623.0483192499978</c:v>
                </c:pt>
                <c:pt idx="248" formatCode="_(* #,##0.00_);_(* \(#,##0.00\);_(* &quot;-&quot;??_);_(@_)">
                  <c:v>4578.1172351900004</c:v>
                </c:pt>
                <c:pt idx="249" formatCode="_(* #,##0.00_);_(* \(#,##0.00\);_(* &quot;-&quot;??_);_(@_)">
                  <c:v>19704.271222759999</c:v>
                </c:pt>
                <c:pt idx="250" formatCode="_(* #,##0.00_);_(* \(#,##0.00\);_(* &quot;-&quot;??_);_(@_)">
                  <c:v>3470.1779486199998</c:v>
                </c:pt>
                <c:pt idx="251" formatCode="_(* #,##0.00_);_(* \(#,##0.00\);_(* &quot;-&quot;??_);_(@_)">
                  <c:v>12036.13554596</c:v>
                </c:pt>
                <c:pt idx="252">
                  <c:v>1096.7948071799999</c:v>
                </c:pt>
                <c:pt idx="253">
                  <c:v>804.15216765000002</c:v>
                </c:pt>
                <c:pt idx="254">
                  <c:v>2754.6201660699999</c:v>
                </c:pt>
                <c:pt idx="255">
                  <c:v>5295.1273653799999</c:v>
                </c:pt>
                <c:pt idx="256">
                  <c:v>2722.3507866099994</c:v>
                </c:pt>
                <c:pt idx="257">
                  <c:v>1906.6107135300001</c:v>
                </c:pt>
                <c:pt idx="258">
                  <c:v>2104.5616262499998</c:v>
                </c:pt>
                <c:pt idx="259">
                  <c:v>2738.4715945099997</c:v>
                </c:pt>
                <c:pt idx="260">
                  <c:v>9565.87602143</c:v>
                </c:pt>
                <c:pt idx="261">
                  <c:v>3201.2511467099994</c:v>
                </c:pt>
                <c:pt idx="262">
                  <c:v>2151.1538517799995</c:v>
                </c:pt>
                <c:pt idx="263">
                  <c:v>2118.7939409999999</c:v>
                </c:pt>
                <c:pt idx="264">
                  <c:v>2044.6113086799999</c:v>
                </c:pt>
                <c:pt idx="265">
                  <c:v>1996.2192765799998</c:v>
                </c:pt>
                <c:pt idx="266">
                  <c:v>4134.1430814700007</c:v>
                </c:pt>
                <c:pt idx="267">
                  <c:v>4262.1034869499999</c:v>
                </c:pt>
                <c:pt idx="268">
                  <c:v>3346.21674798</c:v>
                </c:pt>
                <c:pt idx="269">
                  <c:v>7146.1135198500006</c:v>
                </c:pt>
                <c:pt idx="270">
                  <c:v>4244.0957151499997</c:v>
                </c:pt>
                <c:pt idx="271">
                  <c:v>2046.94824857</c:v>
                </c:pt>
                <c:pt idx="272">
                  <c:v>13901.645255279998</c:v>
                </c:pt>
                <c:pt idx="273">
                  <c:v>3188.4810855999999</c:v>
                </c:pt>
                <c:pt idx="274">
                  <c:v>2298.1387030599999</c:v>
                </c:pt>
                <c:pt idx="275">
                  <c:v>1501.2418328499998</c:v>
                </c:pt>
                <c:pt idx="276">
                  <c:v>1604.92835098</c:v>
                </c:pt>
                <c:pt idx="277">
                  <c:v>8913.1336680099994</c:v>
                </c:pt>
                <c:pt idx="278">
                  <c:v>4776.2655180800002</c:v>
                </c:pt>
                <c:pt idx="279">
                  <c:v>2653.7122776000001</c:v>
                </c:pt>
                <c:pt idx="280">
                  <c:v>2998.8069550199998</c:v>
                </c:pt>
                <c:pt idx="281">
                  <c:v>9845.0708600599992</c:v>
                </c:pt>
                <c:pt idx="282">
                  <c:v>7784.987615</c:v>
                </c:pt>
                <c:pt idx="283">
                  <c:v>5960.4839067900002</c:v>
                </c:pt>
                <c:pt idx="284">
                  <c:v>5781.42219226</c:v>
                </c:pt>
                <c:pt idx="285">
                  <c:v>9095.8914681300012</c:v>
                </c:pt>
                <c:pt idx="286">
                  <c:v>11361.19581169</c:v>
                </c:pt>
                <c:pt idx="287">
                  <c:v>7639.9358012499997</c:v>
                </c:pt>
                <c:pt idx="288">
                  <c:v>4914.2499238199998</c:v>
                </c:pt>
                <c:pt idx="289">
                  <c:v>3314.45623617</c:v>
                </c:pt>
                <c:pt idx="290">
                  <c:v>9032.0179590999978</c:v>
                </c:pt>
                <c:pt idx="291">
                  <c:v>8852.1764358500004</c:v>
                </c:pt>
                <c:pt idx="292">
                  <c:v>3780.1988663000002</c:v>
                </c:pt>
                <c:pt idx="293">
                  <c:v>2658.2805868200003</c:v>
                </c:pt>
                <c:pt idx="294">
                  <c:v>2343.1948030700005</c:v>
                </c:pt>
                <c:pt idx="295">
                  <c:v>2759.82332967</c:v>
                </c:pt>
                <c:pt idx="296">
                  <c:v>1851.3949270200001</c:v>
                </c:pt>
                <c:pt idx="297">
                  <c:v>9305.6633548399986</c:v>
                </c:pt>
                <c:pt idx="298">
                  <c:v>3274.1726781399998</c:v>
                </c:pt>
                <c:pt idx="299">
                  <c:v>1839.9802863499999</c:v>
                </c:pt>
                <c:pt idx="300">
                  <c:v>2374.3909592399996</c:v>
                </c:pt>
                <c:pt idx="301">
                  <c:v>3839.2670594000001</c:v>
                </c:pt>
                <c:pt idx="302">
                  <c:v>9544.0750069599999</c:v>
                </c:pt>
                <c:pt idx="303">
                  <c:v>4555.6006783999992</c:v>
                </c:pt>
                <c:pt idx="304">
                  <c:v>2785.3553928599995</c:v>
                </c:pt>
                <c:pt idx="305">
                  <c:v>4534.8831047900003</c:v>
                </c:pt>
                <c:pt idx="306">
                  <c:v>2175.3676338099999</c:v>
                </c:pt>
                <c:pt idx="307">
                  <c:v>2585.7126718300001</c:v>
                </c:pt>
                <c:pt idx="308">
                  <c:v>5096.8001206400004</c:v>
                </c:pt>
                <c:pt idx="309">
                  <c:v>4968.5881162200003</c:v>
                </c:pt>
                <c:pt idx="310">
                  <c:v>5445.1171696099991</c:v>
                </c:pt>
                <c:pt idx="311">
                  <c:v>2783.94678243</c:v>
                </c:pt>
                <c:pt idx="312">
                  <c:v>2026.4267771599998</c:v>
                </c:pt>
                <c:pt idx="313">
                  <c:v>2365.2289924800002</c:v>
                </c:pt>
                <c:pt idx="314">
                  <c:v>1284.5953841300002</c:v>
                </c:pt>
                <c:pt idx="315">
                  <c:v>7789.234983530001</c:v>
                </c:pt>
                <c:pt idx="316">
                  <c:v>4149.52806263</c:v>
                </c:pt>
                <c:pt idx="317">
                  <c:v>9735.1098466999993</c:v>
                </c:pt>
                <c:pt idx="318">
                  <c:v>5052.6815466999997</c:v>
                </c:pt>
                <c:pt idx="319">
                  <c:v>1828.5282494999999</c:v>
                </c:pt>
                <c:pt idx="320">
                  <c:v>1861.4825443299999</c:v>
                </c:pt>
                <c:pt idx="321">
                  <c:v>3410.7461990499996</c:v>
                </c:pt>
                <c:pt idx="322">
                  <c:v>6724.7267291600001</c:v>
                </c:pt>
                <c:pt idx="323">
                  <c:v>3349.9658768499999</c:v>
                </c:pt>
                <c:pt idx="324">
                  <c:v>4699.1443919599997</c:v>
                </c:pt>
                <c:pt idx="325">
                  <c:v>8717.8715190700004</c:v>
                </c:pt>
                <c:pt idx="326">
                  <c:v>4247.8511338799999</c:v>
                </c:pt>
                <c:pt idx="327">
                  <c:v>3166.83259503</c:v>
                </c:pt>
                <c:pt idx="328">
                  <c:v>1977.7945019700001</c:v>
                </c:pt>
                <c:pt idx="329">
                  <c:v>7042.1421575799995</c:v>
                </c:pt>
                <c:pt idx="330">
                  <c:v>1230.30529948</c:v>
                </c:pt>
                <c:pt idx="331">
                  <c:v>3117.3431705200001</c:v>
                </c:pt>
                <c:pt idx="332">
                  <c:v>4540.4270479500001</c:v>
                </c:pt>
                <c:pt idx="333">
                  <c:v>5413.9865970699993</c:v>
                </c:pt>
                <c:pt idx="334">
                  <c:v>16338.593699550001</c:v>
                </c:pt>
                <c:pt idx="335">
                  <c:v>2511.88648509</c:v>
                </c:pt>
                <c:pt idx="336">
                  <c:v>3175.0745094899994</c:v>
                </c:pt>
                <c:pt idx="337">
                  <c:v>1826.2151836599999</c:v>
                </c:pt>
                <c:pt idx="338">
                  <c:v>3307.3124651100002</c:v>
                </c:pt>
                <c:pt idx="339">
                  <c:v>2657.7414267899999</c:v>
                </c:pt>
                <c:pt idx="340">
                  <c:v>7936.5806316200005</c:v>
                </c:pt>
                <c:pt idx="341">
                  <c:v>2291.9311826600001</c:v>
                </c:pt>
                <c:pt idx="342">
                  <c:v>4935.3519792500001</c:v>
                </c:pt>
                <c:pt idx="343">
                  <c:v>11155.69464682</c:v>
                </c:pt>
                <c:pt idx="344">
                  <c:v>6478.4800542900011</c:v>
                </c:pt>
                <c:pt idx="345">
                  <c:v>3029.7960518200002</c:v>
                </c:pt>
                <c:pt idx="346">
                  <c:v>2866.42711306</c:v>
                </c:pt>
                <c:pt idx="347">
                  <c:v>2712.7402558200001</c:v>
                </c:pt>
                <c:pt idx="348">
                  <c:v>3081.92325291</c:v>
                </c:pt>
                <c:pt idx="349">
                  <c:v>2302.5585507000001</c:v>
                </c:pt>
                <c:pt idx="350">
                  <c:v>3066.4225762000001</c:v>
                </c:pt>
                <c:pt idx="351">
                  <c:v>2365.8207405500002</c:v>
                </c:pt>
                <c:pt idx="352">
                  <c:v>3656.6005020600001</c:v>
                </c:pt>
                <c:pt idx="353">
                  <c:v>4414.8621197800003</c:v>
                </c:pt>
                <c:pt idx="354">
                  <c:v>2481.3041123100002</c:v>
                </c:pt>
                <c:pt idx="355">
                  <c:v>1528.8235566400001</c:v>
                </c:pt>
                <c:pt idx="356">
                  <c:v>1367.3391967299999</c:v>
                </c:pt>
                <c:pt idx="357">
                  <c:v>4654.6917123600006</c:v>
                </c:pt>
                <c:pt idx="358">
                  <c:v>1572.05228369</c:v>
                </c:pt>
                <c:pt idx="359">
                  <c:v>1489.07684165</c:v>
                </c:pt>
                <c:pt idx="360">
                  <c:v>7376.3140092399999</c:v>
                </c:pt>
                <c:pt idx="361">
                  <c:v>7450.6071389199988</c:v>
                </c:pt>
                <c:pt idx="362">
                  <c:v>2316.8038859899998</c:v>
                </c:pt>
                <c:pt idx="363">
                  <c:v>3102.0891904300001</c:v>
                </c:pt>
                <c:pt idx="364">
                  <c:v>4449.0655882000001</c:v>
                </c:pt>
                <c:pt idx="365">
                  <c:v>8968.8650545899982</c:v>
                </c:pt>
                <c:pt idx="366">
                  <c:v>4124.3035842700001</c:v>
                </c:pt>
                <c:pt idx="367">
                  <c:v>4389.2032417099999</c:v>
                </c:pt>
                <c:pt idx="368">
                  <c:v>3590.7184450600002</c:v>
                </c:pt>
                <c:pt idx="369">
                  <c:v>3263.1886297599999</c:v>
                </c:pt>
                <c:pt idx="370">
                  <c:v>3339.4645609200002</c:v>
                </c:pt>
                <c:pt idx="371">
                  <c:v>10401.64197495</c:v>
                </c:pt>
                <c:pt idx="372">
                  <c:v>8576.3023429900004</c:v>
                </c:pt>
                <c:pt idx="373">
                  <c:v>6957.1308113000005</c:v>
                </c:pt>
                <c:pt idx="374">
                  <c:v>3525.4816523300001</c:v>
                </c:pt>
                <c:pt idx="375">
                  <c:v>123.38411236</c:v>
                </c:pt>
                <c:pt idx="376">
                  <c:v>9803.7484257399992</c:v>
                </c:pt>
                <c:pt idx="377">
                  <c:v>1658.3441754100002</c:v>
                </c:pt>
                <c:pt idx="378">
                  <c:v>1681.0665617</c:v>
                </c:pt>
                <c:pt idx="379">
                  <c:v>3185.5143879800003</c:v>
                </c:pt>
                <c:pt idx="380">
                  <c:v>1715.2030237400002</c:v>
                </c:pt>
                <c:pt idx="381">
                  <c:v>6729.1149577800006</c:v>
                </c:pt>
                <c:pt idx="382">
                  <c:v>3483.5126569099998</c:v>
                </c:pt>
                <c:pt idx="383">
                  <c:v>4983.5330062799994</c:v>
                </c:pt>
                <c:pt idx="384">
                  <c:v>12343.119211699999</c:v>
                </c:pt>
                <c:pt idx="385">
                  <c:v>4450.4826252199991</c:v>
                </c:pt>
                <c:pt idx="386">
                  <c:v>3734.0630370399999</c:v>
                </c:pt>
                <c:pt idx="387">
                  <c:v>7532.6731496700004</c:v>
                </c:pt>
                <c:pt idx="388">
                  <c:v>3024.1056865099999</c:v>
                </c:pt>
                <c:pt idx="389">
                  <c:v>5059.42198164</c:v>
                </c:pt>
                <c:pt idx="390">
                  <c:v>4069.9344208499997</c:v>
                </c:pt>
                <c:pt idx="391">
                  <c:v>4732.495215519999</c:v>
                </c:pt>
                <c:pt idx="392">
                  <c:v>3651.0855654400002</c:v>
                </c:pt>
                <c:pt idx="393">
                  <c:v>4789.5240399700006</c:v>
                </c:pt>
                <c:pt idx="394">
                  <c:v>3841.51691596</c:v>
                </c:pt>
                <c:pt idx="395">
                  <c:v>19917.257975430002</c:v>
                </c:pt>
                <c:pt idx="396">
                  <c:v>4280.5012151300007</c:v>
                </c:pt>
                <c:pt idx="397">
                  <c:v>2944.69502977</c:v>
                </c:pt>
                <c:pt idx="398">
                  <c:v>1775.9648193399998</c:v>
                </c:pt>
                <c:pt idx="399">
                  <c:v>5463.6638462499996</c:v>
                </c:pt>
                <c:pt idx="400">
                  <c:v>3346.3122121000006</c:v>
                </c:pt>
                <c:pt idx="401">
                  <c:v>4311.3985918799999</c:v>
                </c:pt>
                <c:pt idx="402">
                  <c:v>1824.2532335999999</c:v>
                </c:pt>
                <c:pt idx="403">
                  <c:v>1641.3795161999999</c:v>
                </c:pt>
                <c:pt idx="404">
                  <c:v>7978.3257665099991</c:v>
                </c:pt>
                <c:pt idx="405">
                  <c:v>13847.408549119998</c:v>
                </c:pt>
                <c:pt idx="406">
                  <c:v>8824.5238312700003</c:v>
                </c:pt>
                <c:pt idx="407">
                  <c:v>3851.3931736899999</c:v>
                </c:pt>
                <c:pt idx="408">
                  <c:v>2047.6991689200001</c:v>
                </c:pt>
                <c:pt idx="409">
                  <c:v>4414.158126889999</c:v>
                </c:pt>
                <c:pt idx="410">
                  <c:v>2694.1517093699999</c:v>
                </c:pt>
                <c:pt idx="411">
                  <c:v>3970.8632494200001</c:v>
                </c:pt>
                <c:pt idx="412">
                  <c:v>3898.4824952899999</c:v>
                </c:pt>
                <c:pt idx="413">
                  <c:v>2957.3290013200003</c:v>
                </c:pt>
                <c:pt idx="414">
                  <c:v>2833.6500682599999</c:v>
                </c:pt>
                <c:pt idx="415">
                  <c:v>3793.85082779</c:v>
                </c:pt>
                <c:pt idx="416">
                  <c:v>4354.4659796399992</c:v>
                </c:pt>
                <c:pt idx="417">
                  <c:v>2805.0457318900003</c:v>
                </c:pt>
                <c:pt idx="418">
                  <c:v>8205.6355001800002</c:v>
                </c:pt>
                <c:pt idx="419">
                  <c:v>4154.5853935900004</c:v>
                </c:pt>
                <c:pt idx="420">
                  <c:v>2892.24840202</c:v>
                </c:pt>
                <c:pt idx="421">
                  <c:v>2084.5980373699999</c:v>
                </c:pt>
                <c:pt idx="422">
                  <c:v>3948.1715940399999</c:v>
                </c:pt>
                <c:pt idx="423">
                  <c:v>2730.13461246</c:v>
                </c:pt>
                <c:pt idx="424">
                  <c:v>3190.5090644500001</c:v>
                </c:pt>
                <c:pt idx="425">
                  <c:v>13745.520915829999</c:v>
                </c:pt>
                <c:pt idx="426">
                  <c:v>6065.9605732900009</c:v>
                </c:pt>
                <c:pt idx="427">
                  <c:v>11413.08446514</c:v>
                </c:pt>
                <c:pt idx="428">
                  <c:v>3918.1127508100003</c:v>
                </c:pt>
                <c:pt idx="429">
                  <c:v>6182.7603184999998</c:v>
                </c:pt>
                <c:pt idx="430">
                  <c:v>4204.3559871699999</c:v>
                </c:pt>
                <c:pt idx="431">
                  <c:v>2354.4592502299997</c:v>
                </c:pt>
                <c:pt idx="432">
                  <c:v>3315.3734343999995</c:v>
                </c:pt>
                <c:pt idx="433">
                  <c:v>4146.4809091199995</c:v>
                </c:pt>
                <c:pt idx="434">
                  <c:v>7221.51656903</c:v>
                </c:pt>
                <c:pt idx="435">
                  <c:v>6005.5288376099998</c:v>
                </c:pt>
                <c:pt idx="436">
                  <c:v>3393.6885436900002</c:v>
                </c:pt>
                <c:pt idx="437">
                  <c:v>3136.9577196</c:v>
                </c:pt>
                <c:pt idx="438">
                  <c:v>2925.6187800299995</c:v>
                </c:pt>
                <c:pt idx="439">
                  <c:v>6558.2073591500011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1D1-44A2-B4E8-2E04AE97AC54}"/>
            </c:ext>
          </c:extLst>
        </c:ser>
        <c:ser>
          <c:idx val="1"/>
          <c:order val="1"/>
          <c:tx>
            <c:strRef>
              <c:f>'ödeme seyri'!$A$10</c:f>
              <c:strCache>
                <c:ptCount val="1"/>
                <c:pt idx="0">
                  <c:v>Annual Average of Daily Payments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seyri'!$B$10:$PY$10</c:f>
              <c:numCache>
                <c:formatCode>_-* #,##0_-;\-* #,##0_-;_-* "-"??_-;_-@_-</c:formatCode>
                <c:ptCount val="440"/>
                <c:pt idx="0">
                  <c:v>2760</c:v>
                </c:pt>
                <c:pt idx="1">
                  <c:v>2760</c:v>
                </c:pt>
                <c:pt idx="2">
                  <c:v>2760</c:v>
                </c:pt>
                <c:pt idx="3">
                  <c:v>2760</c:v>
                </c:pt>
                <c:pt idx="4">
                  <c:v>2760</c:v>
                </c:pt>
                <c:pt idx="5">
                  <c:v>2760</c:v>
                </c:pt>
                <c:pt idx="6">
                  <c:v>2760</c:v>
                </c:pt>
                <c:pt idx="7">
                  <c:v>2760</c:v>
                </c:pt>
                <c:pt idx="8">
                  <c:v>2760</c:v>
                </c:pt>
                <c:pt idx="9">
                  <c:v>2760</c:v>
                </c:pt>
                <c:pt idx="10">
                  <c:v>2760</c:v>
                </c:pt>
                <c:pt idx="11">
                  <c:v>2760</c:v>
                </c:pt>
                <c:pt idx="12">
                  <c:v>2760</c:v>
                </c:pt>
                <c:pt idx="13">
                  <c:v>2760</c:v>
                </c:pt>
                <c:pt idx="14">
                  <c:v>2760</c:v>
                </c:pt>
                <c:pt idx="15">
                  <c:v>2760</c:v>
                </c:pt>
                <c:pt idx="16">
                  <c:v>2760</c:v>
                </c:pt>
                <c:pt idx="17">
                  <c:v>2760</c:v>
                </c:pt>
                <c:pt idx="18">
                  <c:v>2760</c:v>
                </c:pt>
                <c:pt idx="19">
                  <c:v>2760</c:v>
                </c:pt>
                <c:pt idx="20">
                  <c:v>2760</c:v>
                </c:pt>
                <c:pt idx="21">
                  <c:v>2760</c:v>
                </c:pt>
                <c:pt idx="22">
                  <c:v>2760</c:v>
                </c:pt>
                <c:pt idx="23">
                  <c:v>2760</c:v>
                </c:pt>
                <c:pt idx="24">
                  <c:v>2760</c:v>
                </c:pt>
                <c:pt idx="25">
                  <c:v>2760</c:v>
                </c:pt>
                <c:pt idx="26">
                  <c:v>2760</c:v>
                </c:pt>
                <c:pt idx="27">
                  <c:v>2760</c:v>
                </c:pt>
                <c:pt idx="28">
                  <c:v>2760</c:v>
                </c:pt>
                <c:pt idx="29">
                  <c:v>2760</c:v>
                </c:pt>
                <c:pt idx="30">
                  <c:v>2760</c:v>
                </c:pt>
                <c:pt idx="31">
                  <c:v>2760</c:v>
                </c:pt>
                <c:pt idx="32">
                  <c:v>2760</c:v>
                </c:pt>
                <c:pt idx="33">
                  <c:v>2760</c:v>
                </c:pt>
                <c:pt idx="34">
                  <c:v>2760</c:v>
                </c:pt>
                <c:pt idx="35">
                  <c:v>2760</c:v>
                </c:pt>
                <c:pt idx="36">
                  <c:v>2760</c:v>
                </c:pt>
                <c:pt idx="37">
                  <c:v>2760</c:v>
                </c:pt>
                <c:pt idx="38">
                  <c:v>2760</c:v>
                </c:pt>
                <c:pt idx="39">
                  <c:v>2760</c:v>
                </c:pt>
                <c:pt idx="40">
                  <c:v>2760</c:v>
                </c:pt>
                <c:pt idx="41">
                  <c:v>2760</c:v>
                </c:pt>
                <c:pt idx="42">
                  <c:v>2760</c:v>
                </c:pt>
                <c:pt idx="43">
                  <c:v>2760</c:v>
                </c:pt>
                <c:pt idx="44">
                  <c:v>2760</c:v>
                </c:pt>
                <c:pt idx="45">
                  <c:v>2760</c:v>
                </c:pt>
                <c:pt idx="46">
                  <c:v>2760</c:v>
                </c:pt>
                <c:pt idx="47">
                  <c:v>2760</c:v>
                </c:pt>
                <c:pt idx="48">
                  <c:v>2760</c:v>
                </c:pt>
                <c:pt idx="49">
                  <c:v>2760</c:v>
                </c:pt>
                <c:pt idx="50">
                  <c:v>2760</c:v>
                </c:pt>
                <c:pt idx="51">
                  <c:v>2760</c:v>
                </c:pt>
                <c:pt idx="52">
                  <c:v>2760</c:v>
                </c:pt>
                <c:pt idx="53">
                  <c:v>2760</c:v>
                </c:pt>
                <c:pt idx="54">
                  <c:v>2760</c:v>
                </c:pt>
                <c:pt idx="55">
                  <c:v>2760</c:v>
                </c:pt>
                <c:pt idx="56">
                  <c:v>2760</c:v>
                </c:pt>
                <c:pt idx="57">
                  <c:v>2760</c:v>
                </c:pt>
                <c:pt idx="58">
                  <c:v>2760</c:v>
                </c:pt>
                <c:pt idx="59">
                  <c:v>2760</c:v>
                </c:pt>
                <c:pt idx="60">
                  <c:v>2760</c:v>
                </c:pt>
                <c:pt idx="61">
                  <c:v>2760</c:v>
                </c:pt>
                <c:pt idx="62">
                  <c:v>2760</c:v>
                </c:pt>
                <c:pt idx="63">
                  <c:v>2760</c:v>
                </c:pt>
                <c:pt idx="64">
                  <c:v>2760</c:v>
                </c:pt>
                <c:pt idx="65">
                  <c:v>2760</c:v>
                </c:pt>
                <c:pt idx="66">
                  <c:v>2760</c:v>
                </c:pt>
                <c:pt idx="67">
                  <c:v>2760</c:v>
                </c:pt>
                <c:pt idx="68">
                  <c:v>2760</c:v>
                </c:pt>
                <c:pt idx="69">
                  <c:v>2760</c:v>
                </c:pt>
                <c:pt idx="70">
                  <c:v>2760</c:v>
                </c:pt>
                <c:pt idx="71">
                  <c:v>2760</c:v>
                </c:pt>
                <c:pt idx="72">
                  <c:v>2760</c:v>
                </c:pt>
                <c:pt idx="73">
                  <c:v>2760</c:v>
                </c:pt>
                <c:pt idx="74">
                  <c:v>2760</c:v>
                </c:pt>
                <c:pt idx="75">
                  <c:v>2760</c:v>
                </c:pt>
                <c:pt idx="76">
                  <c:v>2760</c:v>
                </c:pt>
                <c:pt idx="77">
                  <c:v>2760</c:v>
                </c:pt>
                <c:pt idx="78">
                  <c:v>2760</c:v>
                </c:pt>
                <c:pt idx="79">
                  <c:v>2760</c:v>
                </c:pt>
                <c:pt idx="80">
                  <c:v>2760</c:v>
                </c:pt>
                <c:pt idx="81">
                  <c:v>2760</c:v>
                </c:pt>
                <c:pt idx="82">
                  <c:v>2760</c:v>
                </c:pt>
                <c:pt idx="83">
                  <c:v>2760</c:v>
                </c:pt>
                <c:pt idx="84">
                  <c:v>2760</c:v>
                </c:pt>
                <c:pt idx="85">
                  <c:v>2760</c:v>
                </c:pt>
                <c:pt idx="86">
                  <c:v>2760</c:v>
                </c:pt>
                <c:pt idx="87">
                  <c:v>2760</c:v>
                </c:pt>
                <c:pt idx="88">
                  <c:v>2760</c:v>
                </c:pt>
                <c:pt idx="89">
                  <c:v>2760</c:v>
                </c:pt>
                <c:pt idx="90">
                  <c:v>2760</c:v>
                </c:pt>
                <c:pt idx="91">
                  <c:v>2760</c:v>
                </c:pt>
                <c:pt idx="92">
                  <c:v>2760</c:v>
                </c:pt>
                <c:pt idx="93">
                  <c:v>2760</c:v>
                </c:pt>
                <c:pt idx="94">
                  <c:v>2760</c:v>
                </c:pt>
                <c:pt idx="95">
                  <c:v>2760</c:v>
                </c:pt>
                <c:pt idx="96">
                  <c:v>2760</c:v>
                </c:pt>
                <c:pt idx="97">
                  <c:v>2760</c:v>
                </c:pt>
                <c:pt idx="98">
                  <c:v>2760</c:v>
                </c:pt>
                <c:pt idx="99">
                  <c:v>2760</c:v>
                </c:pt>
                <c:pt idx="100">
                  <c:v>2760</c:v>
                </c:pt>
                <c:pt idx="101">
                  <c:v>2760</c:v>
                </c:pt>
                <c:pt idx="102">
                  <c:v>2760</c:v>
                </c:pt>
                <c:pt idx="103">
                  <c:v>2760</c:v>
                </c:pt>
                <c:pt idx="104">
                  <c:v>2760</c:v>
                </c:pt>
                <c:pt idx="105">
                  <c:v>2760</c:v>
                </c:pt>
                <c:pt idx="106">
                  <c:v>2760</c:v>
                </c:pt>
                <c:pt idx="107">
                  <c:v>2760</c:v>
                </c:pt>
                <c:pt idx="108">
                  <c:v>2760</c:v>
                </c:pt>
                <c:pt idx="109">
                  <c:v>2760</c:v>
                </c:pt>
                <c:pt idx="110">
                  <c:v>2760</c:v>
                </c:pt>
                <c:pt idx="111">
                  <c:v>2760</c:v>
                </c:pt>
                <c:pt idx="112">
                  <c:v>2760</c:v>
                </c:pt>
                <c:pt idx="113">
                  <c:v>2760</c:v>
                </c:pt>
                <c:pt idx="114">
                  <c:v>2760</c:v>
                </c:pt>
                <c:pt idx="115">
                  <c:v>2760</c:v>
                </c:pt>
                <c:pt idx="116">
                  <c:v>2760</c:v>
                </c:pt>
                <c:pt idx="117">
                  <c:v>2760</c:v>
                </c:pt>
                <c:pt idx="118">
                  <c:v>2760</c:v>
                </c:pt>
                <c:pt idx="119">
                  <c:v>2760</c:v>
                </c:pt>
                <c:pt idx="120">
                  <c:v>2760</c:v>
                </c:pt>
                <c:pt idx="121">
                  <c:v>2760</c:v>
                </c:pt>
                <c:pt idx="122">
                  <c:v>2760</c:v>
                </c:pt>
                <c:pt idx="123">
                  <c:v>2760</c:v>
                </c:pt>
                <c:pt idx="124">
                  <c:v>2760</c:v>
                </c:pt>
                <c:pt idx="125">
                  <c:v>2760</c:v>
                </c:pt>
                <c:pt idx="126">
                  <c:v>2760</c:v>
                </c:pt>
                <c:pt idx="127">
                  <c:v>2760</c:v>
                </c:pt>
                <c:pt idx="128">
                  <c:v>2760</c:v>
                </c:pt>
                <c:pt idx="129">
                  <c:v>2760</c:v>
                </c:pt>
                <c:pt idx="130">
                  <c:v>2760</c:v>
                </c:pt>
                <c:pt idx="131">
                  <c:v>2760</c:v>
                </c:pt>
                <c:pt idx="132">
                  <c:v>2760</c:v>
                </c:pt>
                <c:pt idx="133">
                  <c:v>2760</c:v>
                </c:pt>
                <c:pt idx="134">
                  <c:v>2760</c:v>
                </c:pt>
                <c:pt idx="135">
                  <c:v>2760</c:v>
                </c:pt>
                <c:pt idx="136">
                  <c:v>2760</c:v>
                </c:pt>
                <c:pt idx="137">
                  <c:v>2760</c:v>
                </c:pt>
                <c:pt idx="138">
                  <c:v>2760</c:v>
                </c:pt>
                <c:pt idx="139">
                  <c:v>2760</c:v>
                </c:pt>
                <c:pt idx="140">
                  <c:v>2760</c:v>
                </c:pt>
                <c:pt idx="141">
                  <c:v>2760</c:v>
                </c:pt>
                <c:pt idx="142">
                  <c:v>2760</c:v>
                </c:pt>
                <c:pt idx="143">
                  <c:v>2760</c:v>
                </c:pt>
                <c:pt idx="144">
                  <c:v>2760</c:v>
                </c:pt>
                <c:pt idx="145">
                  <c:v>2760</c:v>
                </c:pt>
                <c:pt idx="146">
                  <c:v>2760</c:v>
                </c:pt>
                <c:pt idx="147">
                  <c:v>2760</c:v>
                </c:pt>
                <c:pt idx="148">
                  <c:v>2760</c:v>
                </c:pt>
                <c:pt idx="149">
                  <c:v>2760</c:v>
                </c:pt>
                <c:pt idx="150">
                  <c:v>2760</c:v>
                </c:pt>
                <c:pt idx="151">
                  <c:v>2760</c:v>
                </c:pt>
                <c:pt idx="152">
                  <c:v>2760</c:v>
                </c:pt>
                <c:pt idx="153">
                  <c:v>2760</c:v>
                </c:pt>
                <c:pt idx="154">
                  <c:v>2760</c:v>
                </c:pt>
                <c:pt idx="155">
                  <c:v>2760</c:v>
                </c:pt>
                <c:pt idx="156">
                  <c:v>2760</c:v>
                </c:pt>
                <c:pt idx="157">
                  <c:v>2760</c:v>
                </c:pt>
                <c:pt idx="158">
                  <c:v>2760</c:v>
                </c:pt>
                <c:pt idx="159">
                  <c:v>2760</c:v>
                </c:pt>
                <c:pt idx="160">
                  <c:v>2760</c:v>
                </c:pt>
                <c:pt idx="161">
                  <c:v>2760</c:v>
                </c:pt>
                <c:pt idx="162">
                  <c:v>2760</c:v>
                </c:pt>
                <c:pt idx="163">
                  <c:v>2760</c:v>
                </c:pt>
                <c:pt idx="164">
                  <c:v>2760</c:v>
                </c:pt>
                <c:pt idx="165">
                  <c:v>2760</c:v>
                </c:pt>
                <c:pt idx="166">
                  <c:v>2760</c:v>
                </c:pt>
                <c:pt idx="167">
                  <c:v>2760</c:v>
                </c:pt>
                <c:pt idx="168">
                  <c:v>2760</c:v>
                </c:pt>
                <c:pt idx="169">
                  <c:v>2760</c:v>
                </c:pt>
                <c:pt idx="170">
                  <c:v>2760</c:v>
                </c:pt>
                <c:pt idx="171">
                  <c:v>2760</c:v>
                </c:pt>
                <c:pt idx="172">
                  <c:v>2760</c:v>
                </c:pt>
                <c:pt idx="173">
                  <c:v>2760</c:v>
                </c:pt>
                <c:pt idx="174">
                  <c:v>2760</c:v>
                </c:pt>
                <c:pt idx="175">
                  <c:v>2760</c:v>
                </c:pt>
                <c:pt idx="176">
                  <c:v>2760</c:v>
                </c:pt>
                <c:pt idx="177">
                  <c:v>2760</c:v>
                </c:pt>
                <c:pt idx="178">
                  <c:v>2760</c:v>
                </c:pt>
                <c:pt idx="179">
                  <c:v>2760</c:v>
                </c:pt>
                <c:pt idx="180">
                  <c:v>2760</c:v>
                </c:pt>
                <c:pt idx="181">
                  <c:v>2760</c:v>
                </c:pt>
                <c:pt idx="182">
                  <c:v>2760</c:v>
                </c:pt>
                <c:pt idx="183">
                  <c:v>2760</c:v>
                </c:pt>
                <c:pt idx="184">
                  <c:v>2760</c:v>
                </c:pt>
                <c:pt idx="185">
                  <c:v>2760</c:v>
                </c:pt>
                <c:pt idx="186">
                  <c:v>2760</c:v>
                </c:pt>
                <c:pt idx="187">
                  <c:v>2760</c:v>
                </c:pt>
                <c:pt idx="188">
                  <c:v>2760</c:v>
                </c:pt>
                <c:pt idx="189">
                  <c:v>2760</c:v>
                </c:pt>
                <c:pt idx="190">
                  <c:v>2760</c:v>
                </c:pt>
                <c:pt idx="191">
                  <c:v>2760</c:v>
                </c:pt>
                <c:pt idx="192">
                  <c:v>2760</c:v>
                </c:pt>
                <c:pt idx="193">
                  <c:v>2760</c:v>
                </c:pt>
                <c:pt idx="194">
                  <c:v>2760</c:v>
                </c:pt>
                <c:pt idx="195">
                  <c:v>2760</c:v>
                </c:pt>
                <c:pt idx="196">
                  <c:v>2760</c:v>
                </c:pt>
                <c:pt idx="197">
                  <c:v>2760</c:v>
                </c:pt>
                <c:pt idx="198">
                  <c:v>2760</c:v>
                </c:pt>
                <c:pt idx="199">
                  <c:v>2760</c:v>
                </c:pt>
                <c:pt idx="200">
                  <c:v>2760</c:v>
                </c:pt>
                <c:pt idx="201">
                  <c:v>2760</c:v>
                </c:pt>
                <c:pt idx="202">
                  <c:v>2760</c:v>
                </c:pt>
                <c:pt idx="203">
                  <c:v>2760</c:v>
                </c:pt>
                <c:pt idx="204">
                  <c:v>2760</c:v>
                </c:pt>
                <c:pt idx="205">
                  <c:v>2760</c:v>
                </c:pt>
                <c:pt idx="206">
                  <c:v>2760</c:v>
                </c:pt>
                <c:pt idx="207">
                  <c:v>2760</c:v>
                </c:pt>
                <c:pt idx="208">
                  <c:v>2760</c:v>
                </c:pt>
                <c:pt idx="209">
                  <c:v>2760</c:v>
                </c:pt>
                <c:pt idx="210">
                  <c:v>2760</c:v>
                </c:pt>
                <c:pt idx="211">
                  <c:v>2760</c:v>
                </c:pt>
                <c:pt idx="212">
                  <c:v>2760</c:v>
                </c:pt>
                <c:pt idx="213">
                  <c:v>2760</c:v>
                </c:pt>
                <c:pt idx="214">
                  <c:v>2760</c:v>
                </c:pt>
                <c:pt idx="215">
                  <c:v>2760</c:v>
                </c:pt>
                <c:pt idx="216">
                  <c:v>2760</c:v>
                </c:pt>
                <c:pt idx="217">
                  <c:v>2760</c:v>
                </c:pt>
                <c:pt idx="218">
                  <c:v>2760</c:v>
                </c:pt>
                <c:pt idx="219">
                  <c:v>2760</c:v>
                </c:pt>
                <c:pt idx="220">
                  <c:v>2760</c:v>
                </c:pt>
                <c:pt idx="221">
                  <c:v>2760</c:v>
                </c:pt>
                <c:pt idx="222">
                  <c:v>2760</c:v>
                </c:pt>
                <c:pt idx="223">
                  <c:v>2760</c:v>
                </c:pt>
                <c:pt idx="224">
                  <c:v>2760</c:v>
                </c:pt>
                <c:pt idx="225">
                  <c:v>2760</c:v>
                </c:pt>
                <c:pt idx="226">
                  <c:v>2760</c:v>
                </c:pt>
                <c:pt idx="227">
                  <c:v>2760</c:v>
                </c:pt>
                <c:pt idx="228">
                  <c:v>2760</c:v>
                </c:pt>
                <c:pt idx="229">
                  <c:v>2760</c:v>
                </c:pt>
                <c:pt idx="230">
                  <c:v>2760</c:v>
                </c:pt>
                <c:pt idx="231">
                  <c:v>2760</c:v>
                </c:pt>
                <c:pt idx="232">
                  <c:v>2760</c:v>
                </c:pt>
                <c:pt idx="233">
                  <c:v>2760</c:v>
                </c:pt>
                <c:pt idx="234">
                  <c:v>2760</c:v>
                </c:pt>
                <c:pt idx="235">
                  <c:v>2760</c:v>
                </c:pt>
                <c:pt idx="236">
                  <c:v>2760</c:v>
                </c:pt>
                <c:pt idx="237">
                  <c:v>2760</c:v>
                </c:pt>
                <c:pt idx="238">
                  <c:v>2760</c:v>
                </c:pt>
                <c:pt idx="239">
                  <c:v>2760</c:v>
                </c:pt>
                <c:pt idx="240">
                  <c:v>2760</c:v>
                </c:pt>
                <c:pt idx="241">
                  <c:v>2760</c:v>
                </c:pt>
                <c:pt idx="242">
                  <c:v>2760</c:v>
                </c:pt>
                <c:pt idx="243">
                  <c:v>2760</c:v>
                </c:pt>
                <c:pt idx="244">
                  <c:v>2760</c:v>
                </c:pt>
                <c:pt idx="245">
                  <c:v>2760</c:v>
                </c:pt>
                <c:pt idx="246">
                  <c:v>2760</c:v>
                </c:pt>
                <c:pt idx="247">
                  <c:v>2760</c:v>
                </c:pt>
                <c:pt idx="248">
                  <c:v>2760</c:v>
                </c:pt>
                <c:pt idx="249">
                  <c:v>2760</c:v>
                </c:pt>
                <c:pt idx="250">
                  <c:v>2760</c:v>
                </c:pt>
                <c:pt idx="251">
                  <c:v>2760</c:v>
                </c:pt>
                <c:pt idx="252">
                  <c:v>4599</c:v>
                </c:pt>
                <c:pt idx="253">
                  <c:v>4599</c:v>
                </c:pt>
                <c:pt idx="254">
                  <c:v>4599</c:v>
                </c:pt>
                <c:pt idx="255">
                  <c:v>4599</c:v>
                </c:pt>
                <c:pt idx="256">
                  <c:v>4599</c:v>
                </c:pt>
                <c:pt idx="257">
                  <c:v>4599</c:v>
                </c:pt>
                <c:pt idx="258">
                  <c:v>4599</c:v>
                </c:pt>
                <c:pt idx="259">
                  <c:v>4599</c:v>
                </c:pt>
                <c:pt idx="260">
                  <c:v>4599</c:v>
                </c:pt>
                <c:pt idx="261">
                  <c:v>4599</c:v>
                </c:pt>
                <c:pt idx="262">
                  <c:v>4599</c:v>
                </c:pt>
                <c:pt idx="263">
                  <c:v>4599</c:v>
                </c:pt>
                <c:pt idx="264">
                  <c:v>4599</c:v>
                </c:pt>
                <c:pt idx="265">
                  <c:v>4599</c:v>
                </c:pt>
                <c:pt idx="266">
                  <c:v>4599</c:v>
                </c:pt>
                <c:pt idx="267">
                  <c:v>4599</c:v>
                </c:pt>
                <c:pt idx="268">
                  <c:v>4599</c:v>
                </c:pt>
                <c:pt idx="269">
                  <c:v>4599</c:v>
                </c:pt>
                <c:pt idx="270">
                  <c:v>4599</c:v>
                </c:pt>
                <c:pt idx="271">
                  <c:v>4599</c:v>
                </c:pt>
                <c:pt idx="272">
                  <c:v>4599</c:v>
                </c:pt>
                <c:pt idx="273">
                  <c:v>4599</c:v>
                </c:pt>
                <c:pt idx="274">
                  <c:v>4599</c:v>
                </c:pt>
                <c:pt idx="275">
                  <c:v>4599</c:v>
                </c:pt>
                <c:pt idx="276">
                  <c:v>4599</c:v>
                </c:pt>
                <c:pt idx="277">
                  <c:v>4599</c:v>
                </c:pt>
                <c:pt idx="278">
                  <c:v>4599</c:v>
                </c:pt>
                <c:pt idx="279">
                  <c:v>4599</c:v>
                </c:pt>
                <c:pt idx="280">
                  <c:v>4599</c:v>
                </c:pt>
                <c:pt idx="281">
                  <c:v>4599</c:v>
                </c:pt>
                <c:pt idx="282">
                  <c:v>4599</c:v>
                </c:pt>
                <c:pt idx="283">
                  <c:v>4599</c:v>
                </c:pt>
                <c:pt idx="284">
                  <c:v>4599</c:v>
                </c:pt>
                <c:pt idx="285">
                  <c:v>4599</c:v>
                </c:pt>
                <c:pt idx="286">
                  <c:v>4599</c:v>
                </c:pt>
                <c:pt idx="287">
                  <c:v>4599</c:v>
                </c:pt>
                <c:pt idx="288">
                  <c:v>4599</c:v>
                </c:pt>
                <c:pt idx="289">
                  <c:v>4599</c:v>
                </c:pt>
                <c:pt idx="290">
                  <c:v>4599</c:v>
                </c:pt>
                <c:pt idx="291">
                  <c:v>4599</c:v>
                </c:pt>
                <c:pt idx="292">
                  <c:v>4599</c:v>
                </c:pt>
                <c:pt idx="293">
                  <c:v>4599</c:v>
                </c:pt>
                <c:pt idx="294">
                  <c:v>4599</c:v>
                </c:pt>
                <c:pt idx="295">
                  <c:v>4599</c:v>
                </c:pt>
                <c:pt idx="296">
                  <c:v>4599</c:v>
                </c:pt>
                <c:pt idx="297">
                  <c:v>4599</c:v>
                </c:pt>
                <c:pt idx="298">
                  <c:v>4599</c:v>
                </c:pt>
                <c:pt idx="299">
                  <c:v>4599</c:v>
                </c:pt>
                <c:pt idx="300">
                  <c:v>4599</c:v>
                </c:pt>
                <c:pt idx="301">
                  <c:v>4599</c:v>
                </c:pt>
                <c:pt idx="302">
                  <c:v>4599</c:v>
                </c:pt>
                <c:pt idx="303">
                  <c:v>4599</c:v>
                </c:pt>
                <c:pt idx="304">
                  <c:v>4599</c:v>
                </c:pt>
                <c:pt idx="305">
                  <c:v>4599</c:v>
                </c:pt>
                <c:pt idx="306">
                  <c:v>4599</c:v>
                </c:pt>
                <c:pt idx="307">
                  <c:v>4599</c:v>
                </c:pt>
                <c:pt idx="308">
                  <c:v>4599</c:v>
                </c:pt>
                <c:pt idx="309">
                  <c:v>4599</c:v>
                </c:pt>
                <c:pt idx="310">
                  <c:v>4599</c:v>
                </c:pt>
                <c:pt idx="311">
                  <c:v>4599</c:v>
                </c:pt>
                <c:pt idx="312">
                  <c:v>4599</c:v>
                </c:pt>
                <c:pt idx="313">
                  <c:v>4599</c:v>
                </c:pt>
                <c:pt idx="314">
                  <c:v>4599</c:v>
                </c:pt>
                <c:pt idx="315">
                  <c:v>4599</c:v>
                </c:pt>
                <c:pt idx="316">
                  <c:v>4599</c:v>
                </c:pt>
                <c:pt idx="317">
                  <c:v>4599</c:v>
                </c:pt>
                <c:pt idx="318">
                  <c:v>4599</c:v>
                </c:pt>
                <c:pt idx="319">
                  <c:v>4599</c:v>
                </c:pt>
                <c:pt idx="320">
                  <c:v>4599</c:v>
                </c:pt>
                <c:pt idx="321">
                  <c:v>4599</c:v>
                </c:pt>
                <c:pt idx="322">
                  <c:v>4599</c:v>
                </c:pt>
                <c:pt idx="323">
                  <c:v>4599</c:v>
                </c:pt>
                <c:pt idx="324">
                  <c:v>4599</c:v>
                </c:pt>
                <c:pt idx="325">
                  <c:v>4599</c:v>
                </c:pt>
                <c:pt idx="326">
                  <c:v>4599</c:v>
                </c:pt>
                <c:pt idx="327">
                  <c:v>4599</c:v>
                </c:pt>
                <c:pt idx="328">
                  <c:v>4599</c:v>
                </c:pt>
                <c:pt idx="329">
                  <c:v>4599</c:v>
                </c:pt>
                <c:pt idx="330">
                  <c:v>4599</c:v>
                </c:pt>
                <c:pt idx="331">
                  <c:v>4599</c:v>
                </c:pt>
                <c:pt idx="332">
                  <c:v>4599</c:v>
                </c:pt>
                <c:pt idx="333">
                  <c:v>4599</c:v>
                </c:pt>
                <c:pt idx="334">
                  <c:v>4599</c:v>
                </c:pt>
                <c:pt idx="335">
                  <c:v>4599</c:v>
                </c:pt>
                <c:pt idx="336">
                  <c:v>4599</c:v>
                </c:pt>
                <c:pt idx="337">
                  <c:v>4599</c:v>
                </c:pt>
                <c:pt idx="338">
                  <c:v>4599</c:v>
                </c:pt>
                <c:pt idx="339">
                  <c:v>4599</c:v>
                </c:pt>
                <c:pt idx="340">
                  <c:v>4599</c:v>
                </c:pt>
                <c:pt idx="341">
                  <c:v>4599</c:v>
                </c:pt>
                <c:pt idx="342">
                  <c:v>4599</c:v>
                </c:pt>
                <c:pt idx="343">
                  <c:v>4599</c:v>
                </c:pt>
                <c:pt idx="344">
                  <c:v>4599</c:v>
                </c:pt>
                <c:pt idx="345">
                  <c:v>4599</c:v>
                </c:pt>
                <c:pt idx="346">
                  <c:v>4599</c:v>
                </c:pt>
                <c:pt idx="347">
                  <c:v>4599</c:v>
                </c:pt>
                <c:pt idx="348">
                  <c:v>4599</c:v>
                </c:pt>
                <c:pt idx="349">
                  <c:v>4599</c:v>
                </c:pt>
                <c:pt idx="350">
                  <c:v>4599</c:v>
                </c:pt>
                <c:pt idx="351">
                  <c:v>4599</c:v>
                </c:pt>
                <c:pt idx="352">
                  <c:v>4599</c:v>
                </c:pt>
                <c:pt idx="353">
                  <c:v>4599</c:v>
                </c:pt>
                <c:pt idx="354">
                  <c:v>4599</c:v>
                </c:pt>
                <c:pt idx="355">
                  <c:v>4599</c:v>
                </c:pt>
                <c:pt idx="356">
                  <c:v>4599</c:v>
                </c:pt>
                <c:pt idx="357">
                  <c:v>4599</c:v>
                </c:pt>
                <c:pt idx="358">
                  <c:v>4599</c:v>
                </c:pt>
                <c:pt idx="359">
                  <c:v>4599</c:v>
                </c:pt>
                <c:pt idx="360">
                  <c:v>4599</c:v>
                </c:pt>
                <c:pt idx="361">
                  <c:v>4599</c:v>
                </c:pt>
                <c:pt idx="362">
                  <c:v>4599</c:v>
                </c:pt>
                <c:pt idx="363">
                  <c:v>4599</c:v>
                </c:pt>
                <c:pt idx="364">
                  <c:v>4599</c:v>
                </c:pt>
                <c:pt idx="365">
                  <c:v>4599</c:v>
                </c:pt>
                <c:pt idx="366">
                  <c:v>4599</c:v>
                </c:pt>
                <c:pt idx="367">
                  <c:v>4599</c:v>
                </c:pt>
                <c:pt idx="368">
                  <c:v>4599</c:v>
                </c:pt>
                <c:pt idx="369">
                  <c:v>4599</c:v>
                </c:pt>
                <c:pt idx="370">
                  <c:v>4599</c:v>
                </c:pt>
                <c:pt idx="371">
                  <c:v>4599</c:v>
                </c:pt>
                <c:pt idx="372">
                  <c:v>4599</c:v>
                </c:pt>
                <c:pt idx="373">
                  <c:v>4599</c:v>
                </c:pt>
                <c:pt idx="374">
                  <c:v>4599</c:v>
                </c:pt>
                <c:pt idx="375">
                  <c:v>4599</c:v>
                </c:pt>
                <c:pt idx="376">
                  <c:v>4599</c:v>
                </c:pt>
                <c:pt idx="377">
                  <c:v>4599</c:v>
                </c:pt>
                <c:pt idx="378">
                  <c:v>4599</c:v>
                </c:pt>
                <c:pt idx="379">
                  <c:v>4599</c:v>
                </c:pt>
                <c:pt idx="380">
                  <c:v>4599</c:v>
                </c:pt>
                <c:pt idx="381">
                  <c:v>4599</c:v>
                </c:pt>
                <c:pt idx="382">
                  <c:v>4599</c:v>
                </c:pt>
                <c:pt idx="383">
                  <c:v>4599</c:v>
                </c:pt>
                <c:pt idx="384">
                  <c:v>4599</c:v>
                </c:pt>
                <c:pt idx="385">
                  <c:v>4599</c:v>
                </c:pt>
                <c:pt idx="386">
                  <c:v>4599</c:v>
                </c:pt>
                <c:pt idx="387">
                  <c:v>4599</c:v>
                </c:pt>
                <c:pt idx="388">
                  <c:v>4599</c:v>
                </c:pt>
                <c:pt idx="389">
                  <c:v>4599</c:v>
                </c:pt>
                <c:pt idx="390">
                  <c:v>4599</c:v>
                </c:pt>
                <c:pt idx="391">
                  <c:v>4599</c:v>
                </c:pt>
                <c:pt idx="392">
                  <c:v>4599</c:v>
                </c:pt>
                <c:pt idx="393">
                  <c:v>4599</c:v>
                </c:pt>
                <c:pt idx="394">
                  <c:v>4599</c:v>
                </c:pt>
                <c:pt idx="395">
                  <c:v>4599</c:v>
                </c:pt>
                <c:pt idx="396">
                  <c:v>4599</c:v>
                </c:pt>
                <c:pt idx="397">
                  <c:v>4599</c:v>
                </c:pt>
                <c:pt idx="398">
                  <c:v>4599</c:v>
                </c:pt>
                <c:pt idx="399">
                  <c:v>4599</c:v>
                </c:pt>
                <c:pt idx="400">
                  <c:v>4599</c:v>
                </c:pt>
                <c:pt idx="401">
                  <c:v>4599</c:v>
                </c:pt>
                <c:pt idx="402">
                  <c:v>4599</c:v>
                </c:pt>
                <c:pt idx="403">
                  <c:v>4599</c:v>
                </c:pt>
                <c:pt idx="404">
                  <c:v>4599</c:v>
                </c:pt>
                <c:pt idx="405">
                  <c:v>4599</c:v>
                </c:pt>
                <c:pt idx="406">
                  <c:v>4599</c:v>
                </c:pt>
                <c:pt idx="407">
                  <c:v>4599</c:v>
                </c:pt>
                <c:pt idx="408">
                  <c:v>4599</c:v>
                </c:pt>
                <c:pt idx="409">
                  <c:v>4599</c:v>
                </c:pt>
                <c:pt idx="410">
                  <c:v>4599</c:v>
                </c:pt>
                <c:pt idx="411">
                  <c:v>4599</c:v>
                </c:pt>
                <c:pt idx="412">
                  <c:v>4599</c:v>
                </c:pt>
                <c:pt idx="413">
                  <c:v>4599</c:v>
                </c:pt>
                <c:pt idx="414">
                  <c:v>4599</c:v>
                </c:pt>
                <c:pt idx="415">
                  <c:v>4599</c:v>
                </c:pt>
                <c:pt idx="416">
                  <c:v>4599</c:v>
                </c:pt>
                <c:pt idx="417">
                  <c:v>4599</c:v>
                </c:pt>
                <c:pt idx="418">
                  <c:v>4599</c:v>
                </c:pt>
                <c:pt idx="419">
                  <c:v>4599</c:v>
                </c:pt>
                <c:pt idx="420">
                  <c:v>4599</c:v>
                </c:pt>
                <c:pt idx="421">
                  <c:v>4599</c:v>
                </c:pt>
                <c:pt idx="422">
                  <c:v>4599</c:v>
                </c:pt>
                <c:pt idx="423">
                  <c:v>4599</c:v>
                </c:pt>
                <c:pt idx="424">
                  <c:v>4599</c:v>
                </c:pt>
                <c:pt idx="425">
                  <c:v>4599</c:v>
                </c:pt>
                <c:pt idx="426">
                  <c:v>4599</c:v>
                </c:pt>
                <c:pt idx="427">
                  <c:v>4599</c:v>
                </c:pt>
                <c:pt idx="428">
                  <c:v>4599</c:v>
                </c:pt>
                <c:pt idx="429">
                  <c:v>4599</c:v>
                </c:pt>
                <c:pt idx="430">
                  <c:v>4599</c:v>
                </c:pt>
                <c:pt idx="431">
                  <c:v>4599</c:v>
                </c:pt>
                <c:pt idx="432">
                  <c:v>4599</c:v>
                </c:pt>
                <c:pt idx="433">
                  <c:v>4599</c:v>
                </c:pt>
                <c:pt idx="434">
                  <c:v>4599</c:v>
                </c:pt>
                <c:pt idx="435">
                  <c:v>4599</c:v>
                </c:pt>
                <c:pt idx="436">
                  <c:v>4599</c:v>
                </c:pt>
                <c:pt idx="437">
                  <c:v>4599</c:v>
                </c:pt>
                <c:pt idx="438">
                  <c:v>4599</c:v>
                </c:pt>
                <c:pt idx="439">
                  <c:v>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1D1-44A2-B4E8-2E04AE97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154191"/>
        <c:axId val="279153359"/>
      </c:lineChart>
      <c:lineChart>
        <c:grouping val="standard"/>
        <c:varyColors val="0"/>
        <c:ser>
          <c:idx val="2"/>
          <c:order val="2"/>
          <c:tx>
            <c:strRef>
              <c:f>'ödeme seyri'!$A$11</c:f>
              <c:strCache>
                <c:ptCount val="1"/>
                <c:pt idx="0">
                  <c:v>Quarterly Average of Daily Payments (Right Axis)</c:v>
                </c:pt>
              </c:strCache>
            </c:strRef>
          </c:tx>
          <c:spPr>
            <a:ln w="28575" cap="rnd">
              <a:solidFill>
                <a:srgbClr val="70AD47">
                  <a:lumMod val="50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'ödeme seyri'!$B$8:$PY$8</c:f>
              <c:numCache>
                <c:formatCode>m/d/yyyy</c:formatCode>
                <c:ptCount val="440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44571</c:v>
                </c:pt>
                <c:pt idx="6">
                  <c:v>44572</c:v>
                </c:pt>
                <c:pt idx="7">
                  <c:v>44573</c:v>
                </c:pt>
                <c:pt idx="8">
                  <c:v>44574</c:v>
                </c:pt>
                <c:pt idx="9">
                  <c:v>44575</c:v>
                </c:pt>
                <c:pt idx="10">
                  <c:v>44578</c:v>
                </c:pt>
                <c:pt idx="11">
                  <c:v>44579</c:v>
                </c:pt>
                <c:pt idx="12">
                  <c:v>44580</c:v>
                </c:pt>
                <c:pt idx="13">
                  <c:v>44581</c:v>
                </c:pt>
                <c:pt idx="14">
                  <c:v>44582</c:v>
                </c:pt>
                <c:pt idx="15">
                  <c:v>44585</c:v>
                </c:pt>
                <c:pt idx="16">
                  <c:v>44586</c:v>
                </c:pt>
                <c:pt idx="17">
                  <c:v>44587</c:v>
                </c:pt>
                <c:pt idx="18">
                  <c:v>44588</c:v>
                </c:pt>
                <c:pt idx="19">
                  <c:v>44589</c:v>
                </c:pt>
                <c:pt idx="20">
                  <c:v>44592</c:v>
                </c:pt>
                <c:pt idx="21">
                  <c:v>44593</c:v>
                </c:pt>
                <c:pt idx="22">
                  <c:v>44594</c:v>
                </c:pt>
                <c:pt idx="23">
                  <c:v>44595</c:v>
                </c:pt>
                <c:pt idx="24">
                  <c:v>44596</c:v>
                </c:pt>
                <c:pt idx="25">
                  <c:v>44599</c:v>
                </c:pt>
                <c:pt idx="26">
                  <c:v>44600</c:v>
                </c:pt>
                <c:pt idx="27">
                  <c:v>44601</c:v>
                </c:pt>
                <c:pt idx="28">
                  <c:v>44602</c:v>
                </c:pt>
                <c:pt idx="29">
                  <c:v>44603</c:v>
                </c:pt>
                <c:pt idx="30">
                  <c:v>44606</c:v>
                </c:pt>
                <c:pt idx="31">
                  <c:v>44607</c:v>
                </c:pt>
                <c:pt idx="32">
                  <c:v>44608</c:v>
                </c:pt>
                <c:pt idx="33">
                  <c:v>44609</c:v>
                </c:pt>
                <c:pt idx="34">
                  <c:v>44610</c:v>
                </c:pt>
                <c:pt idx="35">
                  <c:v>44613</c:v>
                </c:pt>
                <c:pt idx="36">
                  <c:v>44614</c:v>
                </c:pt>
                <c:pt idx="37">
                  <c:v>44615</c:v>
                </c:pt>
                <c:pt idx="38">
                  <c:v>44616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44666</c:v>
                </c:pt>
                <c:pt idx="75">
                  <c:v>44669</c:v>
                </c:pt>
                <c:pt idx="76">
                  <c:v>44670</c:v>
                </c:pt>
                <c:pt idx="77">
                  <c:v>44671</c:v>
                </c:pt>
                <c:pt idx="78">
                  <c:v>44672</c:v>
                </c:pt>
                <c:pt idx="79">
                  <c:v>44673</c:v>
                </c:pt>
                <c:pt idx="80">
                  <c:v>44676</c:v>
                </c:pt>
                <c:pt idx="81">
                  <c:v>44677</c:v>
                </c:pt>
                <c:pt idx="82">
                  <c:v>44678</c:v>
                </c:pt>
                <c:pt idx="83">
                  <c:v>44679</c:v>
                </c:pt>
                <c:pt idx="84">
                  <c:v>44680</c:v>
                </c:pt>
                <c:pt idx="85">
                  <c:v>44686</c:v>
                </c:pt>
                <c:pt idx="86">
                  <c:v>44687</c:v>
                </c:pt>
                <c:pt idx="87">
                  <c:v>44690</c:v>
                </c:pt>
                <c:pt idx="88">
                  <c:v>44691</c:v>
                </c:pt>
                <c:pt idx="89">
                  <c:v>44692</c:v>
                </c:pt>
                <c:pt idx="90">
                  <c:v>44693</c:v>
                </c:pt>
                <c:pt idx="91">
                  <c:v>44694</c:v>
                </c:pt>
                <c:pt idx="92">
                  <c:v>44697</c:v>
                </c:pt>
                <c:pt idx="93">
                  <c:v>44698</c:v>
                </c:pt>
                <c:pt idx="94">
                  <c:v>44699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44714</c:v>
                </c:pt>
                <c:pt idx="105">
                  <c:v>44715</c:v>
                </c:pt>
                <c:pt idx="106">
                  <c:v>44718</c:v>
                </c:pt>
                <c:pt idx="107">
                  <c:v>44719</c:v>
                </c:pt>
                <c:pt idx="108">
                  <c:v>44720</c:v>
                </c:pt>
                <c:pt idx="109">
                  <c:v>44721</c:v>
                </c:pt>
                <c:pt idx="110">
                  <c:v>44722</c:v>
                </c:pt>
                <c:pt idx="111">
                  <c:v>44725</c:v>
                </c:pt>
                <c:pt idx="112">
                  <c:v>44726</c:v>
                </c:pt>
                <c:pt idx="113">
                  <c:v>44727</c:v>
                </c:pt>
                <c:pt idx="114">
                  <c:v>44728</c:v>
                </c:pt>
                <c:pt idx="115">
                  <c:v>44729</c:v>
                </c:pt>
                <c:pt idx="116">
                  <c:v>44732</c:v>
                </c:pt>
                <c:pt idx="117">
                  <c:v>44733</c:v>
                </c:pt>
                <c:pt idx="118">
                  <c:v>44734</c:v>
                </c:pt>
                <c:pt idx="119">
                  <c:v>44735</c:v>
                </c:pt>
                <c:pt idx="120">
                  <c:v>44736</c:v>
                </c:pt>
                <c:pt idx="121">
                  <c:v>44739</c:v>
                </c:pt>
                <c:pt idx="122">
                  <c:v>44740</c:v>
                </c:pt>
                <c:pt idx="123">
                  <c:v>44741</c:v>
                </c:pt>
                <c:pt idx="124">
                  <c:v>44742</c:v>
                </c:pt>
                <c:pt idx="125">
                  <c:v>44743</c:v>
                </c:pt>
                <c:pt idx="126">
                  <c:v>44746</c:v>
                </c:pt>
                <c:pt idx="127">
                  <c:v>44747</c:v>
                </c:pt>
                <c:pt idx="128">
                  <c:v>44748</c:v>
                </c:pt>
                <c:pt idx="129">
                  <c:v>44749</c:v>
                </c:pt>
                <c:pt idx="130">
                  <c:v>44750</c:v>
                </c:pt>
                <c:pt idx="131">
                  <c:v>44755</c:v>
                </c:pt>
                <c:pt idx="132">
                  <c:v>44756</c:v>
                </c:pt>
                <c:pt idx="133">
                  <c:v>44760</c:v>
                </c:pt>
                <c:pt idx="134">
                  <c:v>44761</c:v>
                </c:pt>
                <c:pt idx="135">
                  <c:v>44762</c:v>
                </c:pt>
                <c:pt idx="136">
                  <c:v>44763</c:v>
                </c:pt>
                <c:pt idx="137">
                  <c:v>44764</c:v>
                </c:pt>
                <c:pt idx="138">
                  <c:v>44767</c:v>
                </c:pt>
                <c:pt idx="139">
                  <c:v>44768</c:v>
                </c:pt>
                <c:pt idx="140">
                  <c:v>44769</c:v>
                </c:pt>
                <c:pt idx="141">
                  <c:v>44770</c:v>
                </c:pt>
                <c:pt idx="142">
                  <c:v>44771</c:v>
                </c:pt>
                <c:pt idx="143">
                  <c:v>44774</c:v>
                </c:pt>
                <c:pt idx="144">
                  <c:v>44775</c:v>
                </c:pt>
                <c:pt idx="145">
                  <c:v>44776</c:v>
                </c:pt>
                <c:pt idx="146">
                  <c:v>44777</c:v>
                </c:pt>
                <c:pt idx="147">
                  <c:v>44778</c:v>
                </c:pt>
                <c:pt idx="148">
                  <c:v>44781</c:v>
                </c:pt>
                <c:pt idx="149">
                  <c:v>44782</c:v>
                </c:pt>
                <c:pt idx="150">
                  <c:v>44783</c:v>
                </c:pt>
                <c:pt idx="151">
                  <c:v>44784</c:v>
                </c:pt>
                <c:pt idx="152">
                  <c:v>44785</c:v>
                </c:pt>
                <c:pt idx="153">
                  <c:v>44788</c:v>
                </c:pt>
                <c:pt idx="154">
                  <c:v>44789</c:v>
                </c:pt>
                <c:pt idx="155">
                  <c:v>44790</c:v>
                </c:pt>
                <c:pt idx="156">
                  <c:v>44791</c:v>
                </c:pt>
                <c:pt idx="157">
                  <c:v>44792</c:v>
                </c:pt>
                <c:pt idx="158">
                  <c:v>44795</c:v>
                </c:pt>
                <c:pt idx="159">
                  <c:v>44796</c:v>
                </c:pt>
                <c:pt idx="160">
                  <c:v>44797</c:v>
                </c:pt>
                <c:pt idx="161">
                  <c:v>44798</c:v>
                </c:pt>
                <c:pt idx="162">
                  <c:v>44799</c:v>
                </c:pt>
                <c:pt idx="163">
                  <c:v>44802</c:v>
                </c:pt>
                <c:pt idx="164">
                  <c:v>44804</c:v>
                </c:pt>
                <c:pt idx="165">
                  <c:v>44805</c:v>
                </c:pt>
                <c:pt idx="166">
                  <c:v>44806</c:v>
                </c:pt>
                <c:pt idx="167">
                  <c:v>44809</c:v>
                </c:pt>
                <c:pt idx="168">
                  <c:v>44810</c:v>
                </c:pt>
                <c:pt idx="169">
                  <c:v>44811</c:v>
                </c:pt>
                <c:pt idx="170">
                  <c:v>44812</c:v>
                </c:pt>
                <c:pt idx="171">
                  <c:v>44813</c:v>
                </c:pt>
                <c:pt idx="172">
                  <c:v>44816</c:v>
                </c:pt>
                <c:pt idx="173">
                  <c:v>44817</c:v>
                </c:pt>
                <c:pt idx="174">
                  <c:v>44818</c:v>
                </c:pt>
                <c:pt idx="175">
                  <c:v>44819</c:v>
                </c:pt>
                <c:pt idx="176">
                  <c:v>44820</c:v>
                </c:pt>
                <c:pt idx="177">
                  <c:v>44823</c:v>
                </c:pt>
                <c:pt idx="178">
                  <c:v>44824</c:v>
                </c:pt>
                <c:pt idx="179">
                  <c:v>44825</c:v>
                </c:pt>
                <c:pt idx="180">
                  <c:v>44826</c:v>
                </c:pt>
                <c:pt idx="181">
                  <c:v>44827</c:v>
                </c:pt>
                <c:pt idx="182">
                  <c:v>44830</c:v>
                </c:pt>
                <c:pt idx="183">
                  <c:v>44831</c:v>
                </c:pt>
                <c:pt idx="184">
                  <c:v>44832</c:v>
                </c:pt>
                <c:pt idx="185">
                  <c:v>44833</c:v>
                </c:pt>
                <c:pt idx="186">
                  <c:v>44834</c:v>
                </c:pt>
                <c:pt idx="187">
                  <c:v>44837</c:v>
                </c:pt>
                <c:pt idx="188">
                  <c:v>44838</c:v>
                </c:pt>
                <c:pt idx="189">
                  <c:v>44839</c:v>
                </c:pt>
                <c:pt idx="190">
                  <c:v>44840</c:v>
                </c:pt>
                <c:pt idx="191">
                  <c:v>44841</c:v>
                </c:pt>
                <c:pt idx="192">
                  <c:v>44844</c:v>
                </c:pt>
                <c:pt idx="193">
                  <c:v>44845</c:v>
                </c:pt>
                <c:pt idx="194">
                  <c:v>44846</c:v>
                </c:pt>
                <c:pt idx="195">
                  <c:v>44847</c:v>
                </c:pt>
                <c:pt idx="196">
                  <c:v>44848</c:v>
                </c:pt>
                <c:pt idx="197">
                  <c:v>44851</c:v>
                </c:pt>
                <c:pt idx="198">
                  <c:v>44852</c:v>
                </c:pt>
                <c:pt idx="199">
                  <c:v>44853</c:v>
                </c:pt>
                <c:pt idx="200">
                  <c:v>44854</c:v>
                </c:pt>
                <c:pt idx="201">
                  <c:v>44855</c:v>
                </c:pt>
                <c:pt idx="202">
                  <c:v>44858</c:v>
                </c:pt>
                <c:pt idx="203">
                  <c:v>44859</c:v>
                </c:pt>
                <c:pt idx="204">
                  <c:v>44860</c:v>
                </c:pt>
                <c:pt idx="205">
                  <c:v>44861</c:v>
                </c:pt>
                <c:pt idx="206">
                  <c:v>44862</c:v>
                </c:pt>
                <c:pt idx="207">
                  <c:v>44865</c:v>
                </c:pt>
                <c:pt idx="208">
                  <c:v>44866</c:v>
                </c:pt>
                <c:pt idx="209">
                  <c:v>44867</c:v>
                </c:pt>
                <c:pt idx="210">
                  <c:v>44868</c:v>
                </c:pt>
                <c:pt idx="211">
                  <c:v>44869</c:v>
                </c:pt>
                <c:pt idx="212">
                  <c:v>44872</c:v>
                </c:pt>
                <c:pt idx="213">
                  <c:v>44873</c:v>
                </c:pt>
                <c:pt idx="214">
                  <c:v>44874</c:v>
                </c:pt>
                <c:pt idx="215">
                  <c:v>44875</c:v>
                </c:pt>
                <c:pt idx="216">
                  <c:v>44876</c:v>
                </c:pt>
                <c:pt idx="217">
                  <c:v>44879</c:v>
                </c:pt>
                <c:pt idx="218">
                  <c:v>44880</c:v>
                </c:pt>
                <c:pt idx="219">
                  <c:v>44881</c:v>
                </c:pt>
                <c:pt idx="220">
                  <c:v>44882</c:v>
                </c:pt>
                <c:pt idx="221">
                  <c:v>44883</c:v>
                </c:pt>
                <c:pt idx="222">
                  <c:v>44886</c:v>
                </c:pt>
                <c:pt idx="223">
                  <c:v>44887</c:v>
                </c:pt>
                <c:pt idx="224">
                  <c:v>44888</c:v>
                </c:pt>
                <c:pt idx="225">
                  <c:v>44889</c:v>
                </c:pt>
                <c:pt idx="226">
                  <c:v>44890</c:v>
                </c:pt>
                <c:pt idx="227">
                  <c:v>44893</c:v>
                </c:pt>
                <c:pt idx="228">
                  <c:v>44894</c:v>
                </c:pt>
                <c:pt idx="229">
                  <c:v>44895</c:v>
                </c:pt>
                <c:pt idx="230">
                  <c:v>44896</c:v>
                </c:pt>
                <c:pt idx="231">
                  <c:v>44897</c:v>
                </c:pt>
                <c:pt idx="232">
                  <c:v>44900</c:v>
                </c:pt>
                <c:pt idx="233">
                  <c:v>44901</c:v>
                </c:pt>
                <c:pt idx="234">
                  <c:v>44902</c:v>
                </c:pt>
                <c:pt idx="235">
                  <c:v>44903</c:v>
                </c:pt>
                <c:pt idx="236">
                  <c:v>44904</c:v>
                </c:pt>
                <c:pt idx="237">
                  <c:v>44907</c:v>
                </c:pt>
                <c:pt idx="238">
                  <c:v>44908</c:v>
                </c:pt>
                <c:pt idx="239">
                  <c:v>44909</c:v>
                </c:pt>
                <c:pt idx="240">
                  <c:v>44910</c:v>
                </c:pt>
                <c:pt idx="241">
                  <c:v>44911</c:v>
                </c:pt>
                <c:pt idx="242">
                  <c:v>44914</c:v>
                </c:pt>
                <c:pt idx="243">
                  <c:v>44915</c:v>
                </c:pt>
                <c:pt idx="244">
                  <c:v>44916</c:v>
                </c:pt>
                <c:pt idx="245">
                  <c:v>44917</c:v>
                </c:pt>
                <c:pt idx="246">
                  <c:v>44918</c:v>
                </c:pt>
                <c:pt idx="247">
                  <c:v>44921</c:v>
                </c:pt>
                <c:pt idx="248">
                  <c:v>44922</c:v>
                </c:pt>
                <c:pt idx="249">
                  <c:v>44923</c:v>
                </c:pt>
                <c:pt idx="250">
                  <c:v>44924</c:v>
                </c:pt>
                <c:pt idx="251">
                  <c:v>44925</c:v>
                </c:pt>
                <c:pt idx="252">
                  <c:v>44928</c:v>
                </c:pt>
                <c:pt idx="253">
                  <c:v>44929</c:v>
                </c:pt>
                <c:pt idx="254">
                  <c:v>44930</c:v>
                </c:pt>
                <c:pt idx="255">
                  <c:v>44931</c:v>
                </c:pt>
                <c:pt idx="256">
                  <c:v>44932</c:v>
                </c:pt>
                <c:pt idx="257">
                  <c:v>44935</c:v>
                </c:pt>
                <c:pt idx="258">
                  <c:v>44936</c:v>
                </c:pt>
                <c:pt idx="259">
                  <c:v>44937</c:v>
                </c:pt>
                <c:pt idx="260">
                  <c:v>44938</c:v>
                </c:pt>
                <c:pt idx="261">
                  <c:v>44939</c:v>
                </c:pt>
                <c:pt idx="262">
                  <c:v>44942</c:v>
                </c:pt>
                <c:pt idx="263">
                  <c:v>44943</c:v>
                </c:pt>
                <c:pt idx="264">
                  <c:v>44944</c:v>
                </c:pt>
                <c:pt idx="265">
                  <c:v>44945</c:v>
                </c:pt>
                <c:pt idx="266">
                  <c:v>44946</c:v>
                </c:pt>
                <c:pt idx="267">
                  <c:v>44949</c:v>
                </c:pt>
                <c:pt idx="268">
                  <c:v>44950</c:v>
                </c:pt>
                <c:pt idx="269">
                  <c:v>44951</c:v>
                </c:pt>
                <c:pt idx="270">
                  <c:v>44952</c:v>
                </c:pt>
                <c:pt idx="271">
                  <c:v>44953</c:v>
                </c:pt>
                <c:pt idx="272">
                  <c:v>44956</c:v>
                </c:pt>
                <c:pt idx="273">
                  <c:v>44957</c:v>
                </c:pt>
                <c:pt idx="274">
                  <c:v>44958</c:v>
                </c:pt>
                <c:pt idx="275">
                  <c:v>44959</c:v>
                </c:pt>
                <c:pt idx="276">
                  <c:v>44960</c:v>
                </c:pt>
                <c:pt idx="277">
                  <c:v>44963</c:v>
                </c:pt>
                <c:pt idx="278">
                  <c:v>44964</c:v>
                </c:pt>
                <c:pt idx="279">
                  <c:v>44965</c:v>
                </c:pt>
                <c:pt idx="280">
                  <c:v>44966</c:v>
                </c:pt>
                <c:pt idx="281">
                  <c:v>44967</c:v>
                </c:pt>
                <c:pt idx="282">
                  <c:v>44970</c:v>
                </c:pt>
                <c:pt idx="283">
                  <c:v>44971</c:v>
                </c:pt>
                <c:pt idx="284">
                  <c:v>44972</c:v>
                </c:pt>
                <c:pt idx="285">
                  <c:v>44973</c:v>
                </c:pt>
                <c:pt idx="286">
                  <c:v>44974</c:v>
                </c:pt>
                <c:pt idx="287">
                  <c:v>44977</c:v>
                </c:pt>
                <c:pt idx="288">
                  <c:v>44978</c:v>
                </c:pt>
                <c:pt idx="289">
                  <c:v>44979</c:v>
                </c:pt>
                <c:pt idx="290">
                  <c:v>44980</c:v>
                </c:pt>
                <c:pt idx="291">
                  <c:v>44981</c:v>
                </c:pt>
                <c:pt idx="292">
                  <c:v>44984</c:v>
                </c:pt>
                <c:pt idx="293">
                  <c:v>44985</c:v>
                </c:pt>
                <c:pt idx="294">
                  <c:v>44986</c:v>
                </c:pt>
                <c:pt idx="295">
                  <c:v>44987</c:v>
                </c:pt>
                <c:pt idx="296">
                  <c:v>44988</c:v>
                </c:pt>
                <c:pt idx="297">
                  <c:v>44991</c:v>
                </c:pt>
                <c:pt idx="298">
                  <c:v>44992</c:v>
                </c:pt>
                <c:pt idx="299">
                  <c:v>44993</c:v>
                </c:pt>
                <c:pt idx="300">
                  <c:v>44994</c:v>
                </c:pt>
                <c:pt idx="301">
                  <c:v>44995</c:v>
                </c:pt>
                <c:pt idx="302">
                  <c:v>44998</c:v>
                </c:pt>
                <c:pt idx="303">
                  <c:v>44999</c:v>
                </c:pt>
                <c:pt idx="304">
                  <c:v>45000</c:v>
                </c:pt>
                <c:pt idx="305">
                  <c:v>45001</c:v>
                </c:pt>
                <c:pt idx="306">
                  <c:v>45002</c:v>
                </c:pt>
                <c:pt idx="307">
                  <c:v>45005</c:v>
                </c:pt>
                <c:pt idx="308">
                  <c:v>45006</c:v>
                </c:pt>
                <c:pt idx="309">
                  <c:v>45007</c:v>
                </c:pt>
                <c:pt idx="310">
                  <c:v>45008</c:v>
                </c:pt>
                <c:pt idx="311">
                  <c:v>45009</c:v>
                </c:pt>
                <c:pt idx="312">
                  <c:v>45012</c:v>
                </c:pt>
                <c:pt idx="313">
                  <c:v>45013</c:v>
                </c:pt>
                <c:pt idx="314">
                  <c:v>45014</c:v>
                </c:pt>
                <c:pt idx="315">
                  <c:v>45015</c:v>
                </c:pt>
                <c:pt idx="316">
                  <c:v>45016</c:v>
                </c:pt>
                <c:pt idx="317">
                  <c:v>45019</c:v>
                </c:pt>
                <c:pt idx="318">
                  <c:v>45020</c:v>
                </c:pt>
                <c:pt idx="319">
                  <c:v>45021</c:v>
                </c:pt>
                <c:pt idx="320">
                  <c:v>45022</c:v>
                </c:pt>
                <c:pt idx="321">
                  <c:v>45023</c:v>
                </c:pt>
                <c:pt idx="322">
                  <c:v>45026</c:v>
                </c:pt>
                <c:pt idx="323">
                  <c:v>45027</c:v>
                </c:pt>
                <c:pt idx="324">
                  <c:v>45028</c:v>
                </c:pt>
                <c:pt idx="325">
                  <c:v>45029</c:v>
                </c:pt>
                <c:pt idx="326">
                  <c:v>45030</c:v>
                </c:pt>
                <c:pt idx="327">
                  <c:v>45033</c:v>
                </c:pt>
                <c:pt idx="328">
                  <c:v>45034</c:v>
                </c:pt>
                <c:pt idx="329">
                  <c:v>45035</c:v>
                </c:pt>
                <c:pt idx="330">
                  <c:v>45036</c:v>
                </c:pt>
                <c:pt idx="331">
                  <c:v>45040</c:v>
                </c:pt>
                <c:pt idx="332">
                  <c:v>45041</c:v>
                </c:pt>
                <c:pt idx="333">
                  <c:v>45042</c:v>
                </c:pt>
                <c:pt idx="334">
                  <c:v>45043</c:v>
                </c:pt>
                <c:pt idx="335">
                  <c:v>45044</c:v>
                </c:pt>
                <c:pt idx="336">
                  <c:v>45048</c:v>
                </c:pt>
                <c:pt idx="337">
                  <c:v>45049</c:v>
                </c:pt>
                <c:pt idx="338">
                  <c:v>45050</c:v>
                </c:pt>
                <c:pt idx="339">
                  <c:v>45051</c:v>
                </c:pt>
                <c:pt idx="340">
                  <c:v>45054</c:v>
                </c:pt>
                <c:pt idx="341">
                  <c:v>45055</c:v>
                </c:pt>
                <c:pt idx="342">
                  <c:v>45056</c:v>
                </c:pt>
                <c:pt idx="343">
                  <c:v>45057</c:v>
                </c:pt>
                <c:pt idx="344">
                  <c:v>45058</c:v>
                </c:pt>
                <c:pt idx="345">
                  <c:v>45061</c:v>
                </c:pt>
                <c:pt idx="346">
                  <c:v>45062</c:v>
                </c:pt>
                <c:pt idx="347">
                  <c:v>45063</c:v>
                </c:pt>
                <c:pt idx="348">
                  <c:v>45064</c:v>
                </c:pt>
                <c:pt idx="349">
                  <c:v>45068</c:v>
                </c:pt>
                <c:pt idx="350">
                  <c:v>45069</c:v>
                </c:pt>
                <c:pt idx="351">
                  <c:v>45070</c:v>
                </c:pt>
                <c:pt idx="352">
                  <c:v>45071</c:v>
                </c:pt>
                <c:pt idx="353">
                  <c:v>45072</c:v>
                </c:pt>
                <c:pt idx="354">
                  <c:v>45075</c:v>
                </c:pt>
                <c:pt idx="355">
                  <c:v>45076</c:v>
                </c:pt>
                <c:pt idx="356">
                  <c:v>45077</c:v>
                </c:pt>
                <c:pt idx="357">
                  <c:v>45078</c:v>
                </c:pt>
                <c:pt idx="358">
                  <c:v>45079</c:v>
                </c:pt>
                <c:pt idx="359">
                  <c:v>45082</c:v>
                </c:pt>
                <c:pt idx="360">
                  <c:v>45083</c:v>
                </c:pt>
                <c:pt idx="361">
                  <c:v>45084</c:v>
                </c:pt>
                <c:pt idx="362">
                  <c:v>45085</c:v>
                </c:pt>
                <c:pt idx="363">
                  <c:v>45086</c:v>
                </c:pt>
                <c:pt idx="364">
                  <c:v>45089</c:v>
                </c:pt>
                <c:pt idx="365">
                  <c:v>45090</c:v>
                </c:pt>
                <c:pt idx="366">
                  <c:v>45091</c:v>
                </c:pt>
                <c:pt idx="367">
                  <c:v>45092</c:v>
                </c:pt>
                <c:pt idx="368">
                  <c:v>45093</c:v>
                </c:pt>
                <c:pt idx="369">
                  <c:v>45096</c:v>
                </c:pt>
                <c:pt idx="370">
                  <c:v>45097</c:v>
                </c:pt>
                <c:pt idx="371">
                  <c:v>45098</c:v>
                </c:pt>
                <c:pt idx="372">
                  <c:v>45099</c:v>
                </c:pt>
                <c:pt idx="373">
                  <c:v>45100</c:v>
                </c:pt>
                <c:pt idx="374">
                  <c:v>45103</c:v>
                </c:pt>
                <c:pt idx="375">
                  <c:v>45104</c:v>
                </c:pt>
                <c:pt idx="376">
                  <c:v>45110</c:v>
                </c:pt>
                <c:pt idx="377">
                  <c:v>45111</c:v>
                </c:pt>
                <c:pt idx="378">
                  <c:v>45112</c:v>
                </c:pt>
                <c:pt idx="379">
                  <c:v>45113</c:v>
                </c:pt>
                <c:pt idx="380">
                  <c:v>45114</c:v>
                </c:pt>
                <c:pt idx="381">
                  <c:v>45117</c:v>
                </c:pt>
                <c:pt idx="382">
                  <c:v>45118</c:v>
                </c:pt>
                <c:pt idx="383">
                  <c:v>45119</c:v>
                </c:pt>
                <c:pt idx="384">
                  <c:v>45120</c:v>
                </c:pt>
                <c:pt idx="385">
                  <c:v>45121</c:v>
                </c:pt>
                <c:pt idx="386">
                  <c:v>45124</c:v>
                </c:pt>
                <c:pt idx="387">
                  <c:v>45125</c:v>
                </c:pt>
                <c:pt idx="388">
                  <c:v>45126</c:v>
                </c:pt>
                <c:pt idx="389">
                  <c:v>45127</c:v>
                </c:pt>
                <c:pt idx="390">
                  <c:v>45128</c:v>
                </c:pt>
                <c:pt idx="391">
                  <c:v>45131</c:v>
                </c:pt>
                <c:pt idx="392">
                  <c:v>45132</c:v>
                </c:pt>
                <c:pt idx="393">
                  <c:v>45133</c:v>
                </c:pt>
                <c:pt idx="394">
                  <c:v>45134</c:v>
                </c:pt>
                <c:pt idx="395">
                  <c:v>45135</c:v>
                </c:pt>
                <c:pt idx="396">
                  <c:v>45138</c:v>
                </c:pt>
                <c:pt idx="397">
                  <c:v>45139</c:v>
                </c:pt>
                <c:pt idx="398">
                  <c:v>45140</c:v>
                </c:pt>
                <c:pt idx="399">
                  <c:v>45141</c:v>
                </c:pt>
                <c:pt idx="400">
                  <c:v>45142</c:v>
                </c:pt>
                <c:pt idx="401">
                  <c:v>45145</c:v>
                </c:pt>
                <c:pt idx="402">
                  <c:v>45146</c:v>
                </c:pt>
                <c:pt idx="403">
                  <c:v>45147</c:v>
                </c:pt>
                <c:pt idx="404">
                  <c:v>45148</c:v>
                </c:pt>
                <c:pt idx="405">
                  <c:v>45149</c:v>
                </c:pt>
                <c:pt idx="406">
                  <c:v>45152</c:v>
                </c:pt>
                <c:pt idx="407">
                  <c:v>45153</c:v>
                </c:pt>
                <c:pt idx="408">
                  <c:v>45154</c:v>
                </c:pt>
                <c:pt idx="409">
                  <c:v>45155</c:v>
                </c:pt>
                <c:pt idx="410">
                  <c:v>45156</c:v>
                </c:pt>
                <c:pt idx="411">
                  <c:v>45159</c:v>
                </c:pt>
                <c:pt idx="412">
                  <c:v>45160</c:v>
                </c:pt>
                <c:pt idx="413">
                  <c:v>45161</c:v>
                </c:pt>
                <c:pt idx="414">
                  <c:v>45162</c:v>
                </c:pt>
                <c:pt idx="415">
                  <c:v>45163</c:v>
                </c:pt>
                <c:pt idx="416">
                  <c:v>45166</c:v>
                </c:pt>
                <c:pt idx="417">
                  <c:v>45167</c:v>
                </c:pt>
                <c:pt idx="418">
                  <c:v>45169</c:v>
                </c:pt>
                <c:pt idx="419">
                  <c:v>45170</c:v>
                </c:pt>
                <c:pt idx="420">
                  <c:v>45173</c:v>
                </c:pt>
                <c:pt idx="421">
                  <c:v>45174</c:v>
                </c:pt>
                <c:pt idx="422">
                  <c:v>45175</c:v>
                </c:pt>
                <c:pt idx="423">
                  <c:v>45176</c:v>
                </c:pt>
                <c:pt idx="424">
                  <c:v>45177</c:v>
                </c:pt>
                <c:pt idx="425">
                  <c:v>45180</c:v>
                </c:pt>
                <c:pt idx="426">
                  <c:v>45181</c:v>
                </c:pt>
                <c:pt idx="427">
                  <c:v>45182</c:v>
                </c:pt>
                <c:pt idx="428">
                  <c:v>45183</c:v>
                </c:pt>
                <c:pt idx="429">
                  <c:v>45184</c:v>
                </c:pt>
                <c:pt idx="430">
                  <c:v>45187</c:v>
                </c:pt>
                <c:pt idx="431">
                  <c:v>45188</c:v>
                </c:pt>
                <c:pt idx="432">
                  <c:v>45189</c:v>
                </c:pt>
                <c:pt idx="433">
                  <c:v>45190</c:v>
                </c:pt>
                <c:pt idx="434">
                  <c:v>45191</c:v>
                </c:pt>
                <c:pt idx="435">
                  <c:v>45194</c:v>
                </c:pt>
                <c:pt idx="436">
                  <c:v>45195</c:v>
                </c:pt>
                <c:pt idx="437">
                  <c:v>45196</c:v>
                </c:pt>
                <c:pt idx="438">
                  <c:v>45197</c:v>
                </c:pt>
                <c:pt idx="439">
                  <c:v>45198</c:v>
                </c:pt>
              </c:numCache>
            </c:numRef>
          </c:cat>
          <c:val>
            <c:numRef>
              <c:f>'ödeme seyri'!$B$11:$PY$11</c:f>
              <c:numCache>
                <c:formatCode>_-* #,##0_-;\-* #,##0_-;_-* "-"??_-;_-@_-</c:formatCode>
                <c:ptCount val="440"/>
                <c:pt idx="0">
                  <c:v>1555.6087752942183</c:v>
                </c:pt>
                <c:pt idx="1">
                  <c:v>1555.6087752942183</c:v>
                </c:pt>
                <c:pt idx="2">
                  <c:v>1555.6087752942183</c:v>
                </c:pt>
                <c:pt idx="3">
                  <c:v>1555.6087752942183</c:v>
                </c:pt>
                <c:pt idx="4">
                  <c:v>1555.6087752942183</c:v>
                </c:pt>
                <c:pt idx="5">
                  <c:v>1555.6087752942183</c:v>
                </c:pt>
                <c:pt idx="6">
                  <c:v>1555.6087752942183</c:v>
                </c:pt>
                <c:pt idx="7">
                  <c:v>1555.6087752942183</c:v>
                </c:pt>
                <c:pt idx="8">
                  <c:v>1555.6087752942183</c:v>
                </c:pt>
                <c:pt idx="9">
                  <c:v>1555.6087752942183</c:v>
                </c:pt>
                <c:pt idx="10">
                  <c:v>1555.6087752942183</c:v>
                </c:pt>
                <c:pt idx="11">
                  <c:v>1555.6087752942183</c:v>
                </c:pt>
                <c:pt idx="12">
                  <c:v>1555.6087752942183</c:v>
                </c:pt>
                <c:pt idx="13">
                  <c:v>1555.6087752942183</c:v>
                </c:pt>
                <c:pt idx="14">
                  <c:v>1555.6087752942183</c:v>
                </c:pt>
                <c:pt idx="15">
                  <c:v>1555.6087752942183</c:v>
                </c:pt>
                <c:pt idx="16">
                  <c:v>1555.6087752942183</c:v>
                </c:pt>
                <c:pt idx="17">
                  <c:v>1555.6087752942183</c:v>
                </c:pt>
                <c:pt idx="18">
                  <c:v>1555.6087752942183</c:v>
                </c:pt>
                <c:pt idx="19">
                  <c:v>1555.6087752942183</c:v>
                </c:pt>
                <c:pt idx="20">
                  <c:v>1555.6087752942183</c:v>
                </c:pt>
                <c:pt idx="21">
                  <c:v>1555.6087752942183</c:v>
                </c:pt>
                <c:pt idx="22">
                  <c:v>1555.6087752942183</c:v>
                </c:pt>
                <c:pt idx="23">
                  <c:v>1555.6087752942183</c:v>
                </c:pt>
                <c:pt idx="24">
                  <c:v>1555.6087752942183</c:v>
                </c:pt>
                <c:pt idx="25">
                  <c:v>1555.6087752942183</c:v>
                </c:pt>
                <c:pt idx="26">
                  <c:v>1555.6087752942183</c:v>
                </c:pt>
                <c:pt idx="27">
                  <c:v>1555.6087752942183</c:v>
                </c:pt>
                <c:pt idx="28">
                  <c:v>1555.6087752942183</c:v>
                </c:pt>
                <c:pt idx="29">
                  <c:v>1555.6087752942183</c:v>
                </c:pt>
                <c:pt idx="30">
                  <c:v>1555.6087752942183</c:v>
                </c:pt>
                <c:pt idx="31">
                  <c:v>1555.6087752942183</c:v>
                </c:pt>
                <c:pt idx="32">
                  <c:v>1555.6087752942183</c:v>
                </c:pt>
                <c:pt idx="33">
                  <c:v>1555.6087752942183</c:v>
                </c:pt>
                <c:pt idx="34">
                  <c:v>1555.6087752942183</c:v>
                </c:pt>
                <c:pt idx="35">
                  <c:v>1555.6087752942183</c:v>
                </c:pt>
                <c:pt idx="36">
                  <c:v>1555.6087752942183</c:v>
                </c:pt>
                <c:pt idx="37">
                  <c:v>1555.6087752942183</c:v>
                </c:pt>
                <c:pt idx="38">
                  <c:v>1555.6087752942183</c:v>
                </c:pt>
                <c:pt idx="39">
                  <c:v>1555.6087752942183</c:v>
                </c:pt>
                <c:pt idx="40">
                  <c:v>1555.6087752942183</c:v>
                </c:pt>
                <c:pt idx="41">
                  <c:v>1555.6087752942183</c:v>
                </c:pt>
                <c:pt idx="42">
                  <c:v>1555.6087752942183</c:v>
                </c:pt>
                <c:pt idx="43">
                  <c:v>1555.6087752942183</c:v>
                </c:pt>
                <c:pt idx="44">
                  <c:v>1555.6087752942183</c:v>
                </c:pt>
                <c:pt idx="45">
                  <c:v>1555.6087752942183</c:v>
                </c:pt>
                <c:pt idx="46">
                  <c:v>1555.6087752942183</c:v>
                </c:pt>
                <c:pt idx="47">
                  <c:v>1555.6087752942183</c:v>
                </c:pt>
                <c:pt idx="48">
                  <c:v>1555.6087752942183</c:v>
                </c:pt>
                <c:pt idx="49">
                  <c:v>1555.6087752942183</c:v>
                </c:pt>
                <c:pt idx="50">
                  <c:v>1555.6087752942183</c:v>
                </c:pt>
                <c:pt idx="51">
                  <c:v>1555.6087752942183</c:v>
                </c:pt>
                <c:pt idx="52">
                  <c:v>1555.6087752942183</c:v>
                </c:pt>
                <c:pt idx="53">
                  <c:v>1555.6087752942183</c:v>
                </c:pt>
                <c:pt idx="54">
                  <c:v>1555.6087752942183</c:v>
                </c:pt>
                <c:pt idx="55">
                  <c:v>1555.6087752942183</c:v>
                </c:pt>
                <c:pt idx="56">
                  <c:v>1555.6087752942183</c:v>
                </c:pt>
                <c:pt idx="57">
                  <c:v>1555.6087752942183</c:v>
                </c:pt>
                <c:pt idx="58">
                  <c:v>1555.6087752942183</c:v>
                </c:pt>
                <c:pt idx="59">
                  <c:v>1555.6087752942183</c:v>
                </c:pt>
                <c:pt idx="60">
                  <c:v>1555.6087752942183</c:v>
                </c:pt>
                <c:pt idx="61">
                  <c:v>1555.6087752942183</c:v>
                </c:pt>
                <c:pt idx="62">
                  <c:v>1555.6087752942183</c:v>
                </c:pt>
                <c:pt idx="63">
                  <c:v>1555.6087752942183</c:v>
                </c:pt>
                <c:pt idx="64">
                  <c:v>2099.8119296254094</c:v>
                </c:pt>
                <c:pt idx="65">
                  <c:v>2099.8119296254094</c:v>
                </c:pt>
                <c:pt idx="66">
                  <c:v>2099.8119296254094</c:v>
                </c:pt>
                <c:pt idx="67">
                  <c:v>2099.8119296254094</c:v>
                </c:pt>
                <c:pt idx="68">
                  <c:v>2099.8119296254094</c:v>
                </c:pt>
                <c:pt idx="69">
                  <c:v>2099.8119296254094</c:v>
                </c:pt>
                <c:pt idx="70">
                  <c:v>2099.8119296254094</c:v>
                </c:pt>
                <c:pt idx="71">
                  <c:v>2099.8119296254094</c:v>
                </c:pt>
                <c:pt idx="72">
                  <c:v>2099.8119296254094</c:v>
                </c:pt>
                <c:pt idx="73">
                  <c:v>2099.8119296254094</c:v>
                </c:pt>
                <c:pt idx="74">
                  <c:v>2099.8119296254094</c:v>
                </c:pt>
                <c:pt idx="75">
                  <c:v>2099.8119296254094</c:v>
                </c:pt>
                <c:pt idx="76">
                  <c:v>2099.8119296254094</c:v>
                </c:pt>
                <c:pt idx="77">
                  <c:v>2099.8119296254094</c:v>
                </c:pt>
                <c:pt idx="78">
                  <c:v>2099.8119296254094</c:v>
                </c:pt>
                <c:pt idx="79">
                  <c:v>2099.8119296254094</c:v>
                </c:pt>
                <c:pt idx="80">
                  <c:v>2099.8119296254094</c:v>
                </c:pt>
                <c:pt idx="81">
                  <c:v>2099.8119296254094</c:v>
                </c:pt>
                <c:pt idx="82">
                  <c:v>2099.8119296254094</c:v>
                </c:pt>
                <c:pt idx="83">
                  <c:v>2099.8119296254094</c:v>
                </c:pt>
                <c:pt idx="84">
                  <c:v>2099.8119296254094</c:v>
                </c:pt>
                <c:pt idx="85">
                  <c:v>2099.8119296254094</c:v>
                </c:pt>
                <c:pt idx="86">
                  <c:v>2099.8119296254094</c:v>
                </c:pt>
                <c:pt idx="87">
                  <c:v>2099.8119296254094</c:v>
                </c:pt>
                <c:pt idx="88">
                  <c:v>2099.8119296254094</c:v>
                </c:pt>
                <c:pt idx="89">
                  <c:v>2099.8119296254094</c:v>
                </c:pt>
                <c:pt idx="90">
                  <c:v>2099.8119296254094</c:v>
                </c:pt>
                <c:pt idx="91">
                  <c:v>2099.8119296254094</c:v>
                </c:pt>
                <c:pt idx="92">
                  <c:v>2099.8119296254094</c:v>
                </c:pt>
                <c:pt idx="93">
                  <c:v>2099.8119296254094</c:v>
                </c:pt>
                <c:pt idx="94">
                  <c:v>2099.8119296254094</c:v>
                </c:pt>
                <c:pt idx="95">
                  <c:v>2099.8119296254094</c:v>
                </c:pt>
                <c:pt idx="96">
                  <c:v>2099.8119296254094</c:v>
                </c:pt>
                <c:pt idx="97">
                  <c:v>2099.8119296254094</c:v>
                </c:pt>
                <c:pt idx="98">
                  <c:v>2099.8119296254094</c:v>
                </c:pt>
                <c:pt idx="99">
                  <c:v>2099.8119296254094</c:v>
                </c:pt>
                <c:pt idx="100">
                  <c:v>2099.8119296254094</c:v>
                </c:pt>
                <c:pt idx="101">
                  <c:v>2099.8119296254094</c:v>
                </c:pt>
                <c:pt idx="102">
                  <c:v>2099.8119296254094</c:v>
                </c:pt>
                <c:pt idx="103">
                  <c:v>2099.8119296254094</c:v>
                </c:pt>
                <c:pt idx="104">
                  <c:v>2099.8119296254094</c:v>
                </c:pt>
                <c:pt idx="105">
                  <c:v>2099.8119296254094</c:v>
                </c:pt>
                <c:pt idx="106">
                  <c:v>2099.8119296254094</c:v>
                </c:pt>
                <c:pt idx="107">
                  <c:v>2099.8119296254094</c:v>
                </c:pt>
                <c:pt idx="108">
                  <c:v>2099.8119296254094</c:v>
                </c:pt>
                <c:pt idx="109">
                  <c:v>2099.8119296254094</c:v>
                </c:pt>
                <c:pt idx="110">
                  <c:v>2099.8119296254094</c:v>
                </c:pt>
                <c:pt idx="111">
                  <c:v>2099.8119296254094</c:v>
                </c:pt>
                <c:pt idx="112">
                  <c:v>2099.8119296254094</c:v>
                </c:pt>
                <c:pt idx="113">
                  <c:v>2099.8119296254094</c:v>
                </c:pt>
                <c:pt idx="114">
                  <c:v>2099.8119296254094</c:v>
                </c:pt>
                <c:pt idx="115">
                  <c:v>2099.8119296254094</c:v>
                </c:pt>
                <c:pt idx="116">
                  <c:v>2099.8119296254094</c:v>
                </c:pt>
                <c:pt idx="117">
                  <c:v>2099.8119296254094</c:v>
                </c:pt>
                <c:pt idx="118">
                  <c:v>2099.8119296254094</c:v>
                </c:pt>
                <c:pt idx="119">
                  <c:v>2099.8119296254094</c:v>
                </c:pt>
                <c:pt idx="120">
                  <c:v>2099.8119296254094</c:v>
                </c:pt>
                <c:pt idx="121">
                  <c:v>2099.8119296254094</c:v>
                </c:pt>
                <c:pt idx="122">
                  <c:v>2099.8119296254094</c:v>
                </c:pt>
                <c:pt idx="123">
                  <c:v>2099.8119296254094</c:v>
                </c:pt>
                <c:pt idx="124">
                  <c:v>2099.8119296254094</c:v>
                </c:pt>
                <c:pt idx="125">
                  <c:v>2933.9581054799987</c:v>
                </c:pt>
                <c:pt idx="126">
                  <c:v>2933.9581054799987</c:v>
                </c:pt>
                <c:pt idx="127">
                  <c:v>2933.9581054799987</c:v>
                </c:pt>
                <c:pt idx="128">
                  <c:v>2933.9581054799987</c:v>
                </c:pt>
                <c:pt idx="129">
                  <c:v>2933.9581054799987</c:v>
                </c:pt>
                <c:pt idx="130">
                  <c:v>2933.9581054799987</c:v>
                </c:pt>
                <c:pt idx="131">
                  <c:v>2933.9581054799987</c:v>
                </c:pt>
                <c:pt idx="132">
                  <c:v>2933.9581054799987</c:v>
                </c:pt>
                <c:pt idx="133">
                  <c:v>2933.9581054799987</c:v>
                </c:pt>
                <c:pt idx="134">
                  <c:v>2933.9581054799987</c:v>
                </c:pt>
                <c:pt idx="135">
                  <c:v>2933.9581054799987</c:v>
                </c:pt>
                <c:pt idx="136">
                  <c:v>2933.9581054799987</c:v>
                </c:pt>
                <c:pt idx="137">
                  <c:v>2933.9581054799987</c:v>
                </c:pt>
                <c:pt idx="138">
                  <c:v>2933.9581054799987</c:v>
                </c:pt>
                <c:pt idx="139">
                  <c:v>2933.9581054799987</c:v>
                </c:pt>
                <c:pt idx="140">
                  <c:v>2933.9581054799987</c:v>
                </c:pt>
                <c:pt idx="141">
                  <c:v>2933.9581054799987</c:v>
                </c:pt>
                <c:pt idx="142">
                  <c:v>2933.9581054799987</c:v>
                </c:pt>
                <c:pt idx="143">
                  <c:v>2933.9581054799987</c:v>
                </c:pt>
                <c:pt idx="144">
                  <c:v>2933.9581054799987</c:v>
                </c:pt>
                <c:pt idx="145">
                  <c:v>2933.9581054799987</c:v>
                </c:pt>
                <c:pt idx="146">
                  <c:v>2933.9581054799987</c:v>
                </c:pt>
                <c:pt idx="147">
                  <c:v>2933.9581054799987</c:v>
                </c:pt>
                <c:pt idx="148">
                  <c:v>2933.9581054799987</c:v>
                </c:pt>
                <c:pt idx="149">
                  <c:v>2933.9581054799987</c:v>
                </c:pt>
                <c:pt idx="150">
                  <c:v>2933.9581054799987</c:v>
                </c:pt>
                <c:pt idx="151">
                  <c:v>2933.9581054799987</c:v>
                </c:pt>
                <c:pt idx="152">
                  <c:v>2933.9581054799987</c:v>
                </c:pt>
                <c:pt idx="153">
                  <c:v>2933.9581054799987</c:v>
                </c:pt>
                <c:pt idx="154">
                  <c:v>2933.9581054799987</c:v>
                </c:pt>
                <c:pt idx="155">
                  <c:v>2933.9581054799987</c:v>
                </c:pt>
                <c:pt idx="156">
                  <c:v>2933.9581054799987</c:v>
                </c:pt>
                <c:pt idx="157">
                  <c:v>2933.9581054799987</c:v>
                </c:pt>
                <c:pt idx="158">
                  <c:v>2933.9581054799987</c:v>
                </c:pt>
                <c:pt idx="159">
                  <c:v>2933.9581054799987</c:v>
                </c:pt>
                <c:pt idx="160">
                  <c:v>2933.9581054799987</c:v>
                </c:pt>
                <c:pt idx="161">
                  <c:v>2933.9581054799987</c:v>
                </c:pt>
                <c:pt idx="162">
                  <c:v>2933.9581054799987</c:v>
                </c:pt>
                <c:pt idx="163">
                  <c:v>2933.9581054799987</c:v>
                </c:pt>
                <c:pt idx="164">
                  <c:v>2933.9581054799987</c:v>
                </c:pt>
                <c:pt idx="165">
                  <c:v>2933.9581054799987</c:v>
                </c:pt>
                <c:pt idx="166">
                  <c:v>2933.9581054799987</c:v>
                </c:pt>
                <c:pt idx="167">
                  <c:v>2933.9581054799987</c:v>
                </c:pt>
                <c:pt idx="168">
                  <c:v>2933.9581054799987</c:v>
                </c:pt>
                <c:pt idx="169">
                  <c:v>2933.9581054799987</c:v>
                </c:pt>
                <c:pt idx="170">
                  <c:v>2933.9581054799987</c:v>
                </c:pt>
                <c:pt idx="171">
                  <c:v>2933.9581054799987</c:v>
                </c:pt>
                <c:pt idx="172">
                  <c:v>2933.9581054799987</c:v>
                </c:pt>
                <c:pt idx="173">
                  <c:v>2933.9581054799987</c:v>
                </c:pt>
                <c:pt idx="174">
                  <c:v>2933.9581054799987</c:v>
                </c:pt>
                <c:pt idx="175">
                  <c:v>2933.9581054799987</c:v>
                </c:pt>
                <c:pt idx="176">
                  <c:v>2933.9581054799987</c:v>
                </c:pt>
                <c:pt idx="177">
                  <c:v>2933.9581054799987</c:v>
                </c:pt>
                <c:pt idx="178">
                  <c:v>2933.9581054799987</c:v>
                </c:pt>
                <c:pt idx="179">
                  <c:v>2933.9581054799987</c:v>
                </c:pt>
                <c:pt idx="180">
                  <c:v>2933.9581054799987</c:v>
                </c:pt>
                <c:pt idx="181">
                  <c:v>2933.9581054799987</c:v>
                </c:pt>
                <c:pt idx="182">
                  <c:v>2933.9581054799987</c:v>
                </c:pt>
                <c:pt idx="183">
                  <c:v>2933.9581054799987</c:v>
                </c:pt>
                <c:pt idx="184">
                  <c:v>2933.9581054799987</c:v>
                </c:pt>
                <c:pt idx="185">
                  <c:v>2933.9581054799987</c:v>
                </c:pt>
                <c:pt idx="186">
                  <c:v>2933.9581054799987</c:v>
                </c:pt>
                <c:pt idx="187">
                  <c:v>4400</c:v>
                </c:pt>
                <c:pt idx="188">
                  <c:v>4400</c:v>
                </c:pt>
                <c:pt idx="189">
                  <c:v>4400</c:v>
                </c:pt>
                <c:pt idx="190">
                  <c:v>4400</c:v>
                </c:pt>
                <c:pt idx="191">
                  <c:v>4400</c:v>
                </c:pt>
                <c:pt idx="192">
                  <c:v>4400</c:v>
                </c:pt>
                <c:pt idx="193">
                  <c:v>4400</c:v>
                </c:pt>
                <c:pt idx="194">
                  <c:v>4400</c:v>
                </c:pt>
                <c:pt idx="195">
                  <c:v>4400</c:v>
                </c:pt>
                <c:pt idx="196">
                  <c:v>4400</c:v>
                </c:pt>
                <c:pt idx="197">
                  <c:v>4400</c:v>
                </c:pt>
                <c:pt idx="198">
                  <c:v>4400</c:v>
                </c:pt>
                <c:pt idx="199">
                  <c:v>4400</c:v>
                </c:pt>
                <c:pt idx="200">
                  <c:v>4400</c:v>
                </c:pt>
                <c:pt idx="201">
                  <c:v>4400</c:v>
                </c:pt>
                <c:pt idx="202">
                  <c:v>4400</c:v>
                </c:pt>
                <c:pt idx="203">
                  <c:v>4400</c:v>
                </c:pt>
                <c:pt idx="204">
                  <c:v>4400</c:v>
                </c:pt>
                <c:pt idx="205">
                  <c:v>4400</c:v>
                </c:pt>
                <c:pt idx="206">
                  <c:v>4400</c:v>
                </c:pt>
                <c:pt idx="207">
                  <c:v>4400</c:v>
                </c:pt>
                <c:pt idx="208">
                  <c:v>4400</c:v>
                </c:pt>
                <c:pt idx="209">
                  <c:v>4400</c:v>
                </c:pt>
                <c:pt idx="210">
                  <c:v>4400</c:v>
                </c:pt>
                <c:pt idx="211">
                  <c:v>4400</c:v>
                </c:pt>
                <c:pt idx="212">
                  <c:v>4400</c:v>
                </c:pt>
                <c:pt idx="213">
                  <c:v>4400</c:v>
                </c:pt>
                <c:pt idx="214">
                  <c:v>4400</c:v>
                </c:pt>
                <c:pt idx="215">
                  <c:v>4400</c:v>
                </c:pt>
                <c:pt idx="216">
                  <c:v>4400</c:v>
                </c:pt>
                <c:pt idx="217">
                  <c:v>4400</c:v>
                </c:pt>
                <c:pt idx="218">
                  <c:v>4400</c:v>
                </c:pt>
                <c:pt idx="219">
                  <c:v>4400</c:v>
                </c:pt>
                <c:pt idx="220">
                  <c:v>4400</c:v>
                </c:pt>
                <c:pt idx="221">
                  <c:v>4400</c:v>
                </c:pt>
                <c:pt idx="222">
                  <c:v>4400</c:v>
                </c:pt>
                <c:pt idx="223">
                  <c:v>4400</c:v>
                </c:pt>
                <c:pt idx="224">
                  <c:v>4400</c:v>
                </c:pt>
                <c:pt idx="225">
                  <c:v>4400</c:v>
                </c:pt>
                <c:pt idx="226">
                  <c:v>4400</c:v>
                </c:pt>
                <c:pt idx="227">
                  <c:v>4400</c:v>
                </c:pt>
                <c:pt idx="228">
                  <c:v>4400</c:v>
                </c:pt>
                <c:pt idx="229">
                  <c:v>4400</c:v>
                </c:pt>
                <c:pt idx="230">
                  <c:v>4400</c:v>
                </c:pt>
                <c:pt idx="231">
                  <c:v>4400</c:v>
                </c:pt>
                <c:pt idx="232">
                  <c:v>4400</c:v>
                </c:pt>
                <c:pt idx="233">
                  <c:v>4400</c:v>
                </c:pt>
                <c:pt idx="234">
                  <c:v>4400</c:v>
                </c:pt>
                <c:pt idx="235">
                  <c:v>4400</c:v>
                </c:pt>
                <c:pt idx="236">
                  <c:v>4400</c:v>
                </c:pt>
                <c:pt idx="237">
                  <c:v>4400</c:v>
                </c:pt>
                <c:pt idx="238">
                  <c:v>4400</c:v>
                </c:pt>
                <c:pt idx="239">
                  <c:v>4400</c:v>
                </c:pt>
                <c:pt idx="240">
                  <c:v>4400</c:v>
                </c:pt>
                <c:pt idx="241">
                  <c:v>4400</c:v>
                </c:pt>
                <c:pt idx="242">
                  <c:v>4400</c:v>
                </c:pt>
                <c:pt idx="243">
                  <c:v>4400</c:v>
                </c:pt>
                <c:pt idx="244">
                  <c:v>4400</c:v>
                </c:pt>
                <c:pt idx="245">
                  <c:v>4400</c:v>
                </c:pt>
                <c:pt idx="246">
                  <c:v>4400</c:v>
                </c:pt>
                <c:pt idx="247">
                  <c:v>4400</c:v>
                </c:pt>
                <c:pt idx="248">
                  <c:v>4400</c:v>
                </c:pt>
                <c:pt idx="249">
                  <c:v>4400</c:v>
                </c:pt>
                <c:pt idx="250">
                  <c:v>4400</c:v>
                </c:pt>
                <c:pt idx="251">
                  <c:v>4400</c:v>
                </c:pt>
                <c:pt idx="252">
                  <c:v>4418.7</c:v>
                </c:pt>
                <c:pt idx="253">
                  <c:v>4418.7</c:v>
                </c:pt>
                <c:pt idx="254">
                  <c:v>4418.7</c:v>
                </c:pt>
                <c:pt idx="255">
                  <c:v>4418.7</c:v>
                </c:pt>
                <c:pt idx="256">
                  <c:v>4418.7</c:v>
                </c:pt>
                <c:pt idx="257">
                  <c:v>4418.7</c:v>
                </c:pt>
                <c:pt idx="258">
                  <c:v>4418.7</c:v>
                </c:pt>
                <c:pt idx="259">
                  <c:v>4418.7</c:v>
                </c:pt>
                <c:pt idx="260">
                  <c:v>4418.7</c:v>
                </c:pt>
                <c:pt idx="261">
                  <c:v>4418.7</c:v>
                </c:pt>
                <c:pt idx="262">
                  <c:v>4418.7</c:v>
                </c:pt>
                <c:pt idx="263">
                  <c:v>4418.7</c:v>
                </c:pt>
                <c:pt idx="264">
                  <c:v>4418.7</c:v>
                </c:pt>
                <c:pt idx="265">
                  <c:v>4418.7</c:v>
                </c:pt>
                <c:pt idx="266">
                  <c:v>4418.7</c:v>
                </c:pt>
                <c:pt idx="267">
                  <c:v>4418.7</c:v>
                </c:pt>
                <c:pt idx="268">
                  <c:v>4418.7</c:v>
                </c:pt>
                <c:pt idx="269">
                  <c:v>4418.7</c:v>
                </c:pt>
                <c:pt idx="270">
                  <c:v>4418.7</c:v>
                </c:pt>
                <c:pt idx="271">
                  <c:v>4418.7</c:v>
                </c:pt>
                <c:pt idx="272">
                  <c:v>4418.7</c:v>
                </c:pt>
                <c:pt idx="273">
                  <c:v>4418.7</c:v>
                </c:pt>
                <c:pt idx="274">
                  <c:v>4418.7</c:v>
                </c:pt>
                <c:pt idx="275">
                  <c:v>4418.7</c:v>
                </c:pt>
                <c:pt idx="276">
                  <c:v>4418.7</c:v>
                </c:pt>
                <c:pt idx="277">
                  <c:v>4418.7</c:v>
                </c:pt>
                <c:pt idx="278">
                  <c:v>4418.7</c:v>
                </c:pt>
                <c:pt idx="279">
                  <c:v>4418.7</c:v>
                </c:pt>
                <c:pt idx="280">
                  <c:v>4418.7</c:v>
                </c:pt>
                <c:pt idx="281">
                  <c:v>4418.7</c:v>
                </c:pt>
                <c:pt idx="282">
                  <c:v>4418.7</c:v>
                </c:pt>
                <c:pt idx="283">
                  <c:v>4418.7</c:v>
                </c:pt>
                <c:pt idx="284">
                  <c:v>4418.7</c:v>
                </c:pt>
                <c:pt idx="285">
                  <c:v>4418.7</c:v>
                </c:pt>
                <c:pt idx="286">
                  <c:v>4418.7</c:v>
                </c:pt>
                <c:pt idx="287">
                  <c:v>4418.7</c:v>
                </c:pt>
                <c:pt idx="288">
                  <c:v>4418.7</c:v>
                </c:pt>
                <c:pt idx="289">
                  <c:v>4418.7</c:v>
                </c:pt>
                <c:pt idx="290">
                  <c:v>4418.7</c:v>
                </c:pt>
                <c:pt idx="291">
                  <c:v>4418.7</c:v>
                </c:pt>
                <c:pt idx="292">
                  <c:v>4418.7</c:v>
                </c:pt>
                <c:pt idx="293">
                  <c:v>4418.7</c:v>
                </c:pt>
                <c:pt idx="294">
                  <c:v>4418.7</c:v>
                </c:pt>
                <c:pt idx="295">
                  <c:v>4418.7</c:v>
                </c:pt>
                <c:pt idx="296">
                  <c:v>4418.7</c:v>
                </c:pt>
                <c:pt idx="297">
                  <c:v>4418.7</c:v>
                </c:pt>
                <c:pt idx="298">
                  <c:v>4418.7</c:v>
                </c:pt>
                <c:pt idx="299">
                  <c:v>4418.7</c:v>
                </c:pt>
                <c:pt idx="300">
                  <c:v>4418.7</c:v>
                </c:pt>
                <c:pt idx="301">
                  <c:v>4418.7</c:v>
                </c:pt>
                <c:pt idx="302">
                  <c:v>4418.7</c:v>
                </c:pt>
                <c:pt idx="303">
                  <c:v>4418.7</c:v>
                </c:pt>
                <c:pt idx="304">
                  <c:v>4418.7</c:v>
                </c:pt>
                <c:pt idx="305">
                  <c:v>4418.7</c:v>
                </c:pt>
                <c:pt idx="306">
                  <c:v>4418.7</c:v>
                </c:pt>
                <c:pt idx="307">
                  <c:v>4418.7</c:v>
                </c:pt>
                <c:pt idx="308">
                  <c:v>4418.7</c:v>
                </c:pt>
                <c:pt idx="309">
                  <c:v>4418.7</c:v>
                </c:pt>
                <c:pt idx="310">
                  <c:v>4418.7</c:v>
                </c:pt>
                <c:pt idx="311">
                  <c:v>4418.7</c:v>
                </c:pt>
                <c:pt idx="312">
                  <c:v>4418.7</c:v>
                </c:pt>
                <c:pt idx="313">
                  <c:v>4418.7</c:v>
                </c:pt>
                <c:pt idx="314">
                  <c:v>4418.7</c:v>
                </c:pt>
                <c:pt idx="315">
                  <c:v>4418.7</c:v>
                </c:pt>
                <c:pt idx="316">
                  <c:v>4418.7</c:v>
                </c:pt>
                <c:pt idx="317">
                  <c:v>4428</c:v>
                </c:pt>
                <c:pt idx="318">
                  <c:v>4428</c:v>
                </c:pt>
                <c:pt idx="319">
                  <c:v>4428</c:v>
                </c:pt>
                <c:pt idx="320">
                  <c:v>4428</c:v>
                </c:pt>
                <c:pt idx="321">
                  <c:v>4428</c:v>
                </c:pt>
                <c:pt idx="322">
                  <c:v>4428</c:v>
                </c:pt>
                <c:pt idx="323">
                  <c:v>4428</c:v>
                </c:pt>
                <c:pt idx="324">
                  <c:v>4428</c:v>
                </c:pt>
                <c:pt idx="325">
                  <c:v>4428</c:v>
                </c:pt>
                <c:pt idx="326">
                  <c:v>4428</c:v>
                </c:pt>
                <c:pt idx="327">
                  <c:v>4428</c:v>
                </c:pt>
                <c:pt idx="328">
                  <c:v>4428</c:v>
                </c:pt>
                <c:pt idx="329">
                  <c:v>4428</c:v>
                </c:pt>
                <c:pt idx="330">
                  <c:v>4428</c:v>
                </c:pt>
                <c:pt idx="331">
                  <c:v>4428</c:v>
                </c:pt>
                <c:pt idx="332">
                  <c:v>4428</c:v>
                </c:pt>
                <c:pt idx="333">
                  <c:v>4428</c:v>
                </c:pt>
                <c:pt idx="334">
                  <c:v>4428</c:v>
                </c:pt>
                <c:pt idx="335">
                  <c:v>4428</c:v>
                </c:pt>
                <c:pt idx="336">
                  <c:v>4428</c:v>
                </c:pt>
                <c:pt idx="337">
                  <c:v>4428</c:v>
                </c:pt>
                <c:pt idx="338">
                  <c:v>4428</c:v>
                </c:pt>
                <c:pt idx="339">
                  <c:v>4428</c:v>
                </c:pt>
                <c:pt idx="340">
                  <c:v>4428</c:v>
                </c:pt>
                <c:pt idx="341">
                  <c:v>4428</c:v>
                </c:pt>
                <c:pt idx="342">
                  <c:v>4428</c:v>
                </c:pt>
                <c:pt idx="343">
                  <c:v>4428</c:v>
                </c:pt>
                <c:pt idx="344">
                  <c:v>4428</c:v>
                </c:pt>
                <c:pt idx="345">
                  <c:v>4428</c:v>
                </c:pt>
                <c:pt idx="346">
                  <c:v>4428</c:v>
                </c:pt>
                <c:pt idx="347">
                  <c:v>4428</c:v>
                </c:pt>
                <c:pt idx="348">
                  <c:v>4428</c:v>
                </c:pt>
                <c:pt idx="349">
                  <c:v>4428</c:v>
                </c:pt>
                <c:pt idx="350">
                  <c:v>4428</c:v>
                </c:pt>
                <c:pt idx="351">
                  <c:v>4428</c:v>
                </c:pt>
                <c:pt idx="352">
                  <c:v>4428</c:v>
                </c:pt>
                <c:pt idx="353">
                  <c:v>4428</c:v>
                </c:pt>
                <c:pt idx="354">
                  <c:v>4428</c:v>
                </c:pt>
                <c:pt idx="355">
                  <c:v>4428</c:v>
                </c:pt>
                <c:pt idx="356">
                  <c:v>4428</c:v>
                </c:pt>
                <c:pt idx="357">
                  <c:v>4428</c:v>
                </c:pt>
                <c:pt idx="358">
                  <c:v>4428</c:v>
                </c:pt>
                <c:pt idx="359">
                  <c:v>4428</c:v>
                </c:pt>
                <c:pt idx="360">
                  <c:v>4428</c:v>
                </c:pt>
                <c:pt idx="361">
                  <c:v>4428</c:v>
                </c:pt>
                <c:pt idx="362">
                  <c:v>4428</c:v>
                </c:pt>
                <c:pt idx="363">
                  <c:v>4428</c:v>
                </c:pt>
                <c:pt idx="364">
                  <c:v>4428</c:v>
                </c:pt>
                <c:pt idx="365">
                  <c:v>4428</c:v>
                </c:pt>
                <c:pt idx="366">
                  <c:v>4428</c:v>
                </c:pt>
                <c:pt idx="367">
                  <c:v>4428</c:v>
                </c:pt>
                <c:pt idx="368">
                  <c:v>4428</c:v>
                </c:pt>
                <c:pt idx="369">
                  <c:v>4428</c:v>
                </c:pt>
                <c:pt idx="370">
                  <c:v>4428</c:v>
                </c:pt>
                <c:pt idx="371">
                  <c:v>4428</c:v>
                </c:pt>
                <c:pt idx="372">
                  <c:v>4428</c:v>
                </c:pt>
                <c:pt idx="373">
                  <c:v>4428</c:v>
                </c:pt>
                <c:pt idx="374">
                  <c:v>4428</c:v>
                </c:pt>
                <c:pt idx="375">
                  <c:v>4428</c:v>
                </c:pt>
                <c:pt idx="376">
                  <c:v>4938</c:v>
                </c:pt>
                <c:pt idx="377">
                  <c:v>4938</c:v>
                </c:pt>
                <c:pt idx="378">
                  <c:v>4938</c:v>
                </c:pt>
                <c:pt idx="379">
                  <c:v>4938</c:v>
                </c:pt>
                <c:pt idx="380">
                  <c:v>4938</c:v>
                </c:pt>
                <c:pt idx="381">
                  <c:v>4938</c:v>
                </c:pt>
                <c:pt idx="382">
                  <c:v>4938</c:v>
                </c:pt>
                <c:pt idx="383">
                  <c:v>4938</c:v>
                </c:pt>
                <c:pt idx="384">
                  <c:v>4938</c:v>
                </c:pt>
                <c:pt idx="385">
                  <c:v>4938</c:v>
                </c:pt>
                <c:pt idx="386">
                  <c:v>4938</c:v>
                </c:pt>
                <c:pt idx="387">
                  <c:v>4938</c:v>
                </c:pt>
                <c:pt idx="388">
                  <c:v>4938</c:v>
                </c:pt>
                <c:pt idx="389">
                  <c:v>4938</c:v>
                </c:pt>
                <c:pt idx="390">
                  <c:v>4938</c:v>
                </c:pt>
                <c:pt idx="391">
                  <c:v>4938</c:v>
                </c:pt>
                <c:pt idx="392">
                  <c:v>4938</c:v>
                </c:pt>
                <c:pt idx="393">
                  <c:v>4938</c:v>
                </c:pt>
                <c:pt idx="394">
                  <c:v>4938</c:v>
                </c:pt>
                <c:pt idx="395">
                  <c:v>4938</c:v>
                </c:pt>
                <c:pt idx="396">
                  <c:v>4938</c:v>
                </c:pt>
                <c:pt idx="397">
                  <c:v>4938</c:v>
                </c:pt>
                <c:pt idx="398">
                  <c:v>4938</c:v>
                </c:pt>
                <c:pt idx="399">
                  <c:v>4938</c:v>
                </c:pt>
                <c:pt idx="400">
                  <c:v>4938</c:v>
                </c:pt>
                <c:pt idx="401">
                  <c:v>4938</c:v>
                </c:pt>
                <c:pt idx="402">
                  <c:v>4938</c:v>
                </c:pt>
                <c:pt idx="403">
                  <c:v>4938</c:v>
                </c:pt>
                <c:pt idx="404">
                  <c:v>4938</c:v>
                </c:pt>
                <c:pt idx="405">
                  <c:v>4938</c:v>
                </c:pt>
                <c:pt idx="406">
                  <c:v>4938</c:v>
                </c:pt>
                <c:pt idx="407">
                  <c:v>4938</c:v>
                </c:pt>
                <c:pt idx="408">
                  <c:v>4938</c:v>
                </c:pt>
                <c:pt idx="409">
                  <c:v>4938</c:v>
                </c:pt>
                <c:pt idx="410">
                  <c:v>4938</c:v>
                </c:pt>
                <c:pt idx="411">
                  <c:v>4938</c:v>
                </c:pt>
                <c:pt idx="412">
                  <c:v>4938</c:v>
                </c:pt>
                <c:pt idx="413">
                  <c:v>4938</c:v>
                </c:pt>
                <c:pt idx="414">
                  <c:v>4938</c:v>
                </c:pt>
                <c:pt idx="415">
                  <c:v>4938</c:v>
                </c:pt>
                <c:pt idx="416">
                  <c:v>4938</c:v>
                </c:pt>
                <c:pt idx="417">
                  <c:v>4938</c:v>
                </c:pt>
                <c:pt idx="418">
                  <c:v>4938</c:v>
                </c:pt>
                <c:pt idx="419">
                  <c:v>4938</c:v>
                </c:pt>
                <c:pt idx="420">
                  <c:v>4938</c:v>
                </c:pt>
                <c:pt idx="421">
                  <c:v>4938</c:v>
                </c:pt>
                <c:pt idx="422">
                  <c:v>4938</c:v>
                </c:pt>
                <c:pt idx="423">
                  <c:v>4938</c:v>
                </c:pt>
                <c:pt idx="424">
                  <c:v>4938</c:v>
                </c:pt>
                <c:pt idx="425">
                  <c:v>4938</c:v>
                </c:pt>
                <c:pt idx="426">
                  <c:v>4938</c:v>
                </c:pt>
                <c:pt idx="427">
                  <c:v>4938</c:v>
                </c:pt>
                <c:pt idx="428">
                  <c:v>4938</c:v>
                </c:pt>
                <c:pt idx="429">
                  <c:v>4938</c:v>
                </c:pt>
                <c:pt idx="430">
                  <c:v>4938</c:v>
                </c:pt>
                <c:pt idx="431">
                  <c:v>4938</c:v>
                </c:pt>
                <c:pt idx="432">
                  <c:v>4938</c:v>
                </c:pt>
                <c:pt idx="433">
                  <c:v>4938</c:v>
                </c:pt>
                <c:pt idx="434">
                  <c:v>4938</c:v>
                </c:pt>
                <c:pt idx="435">
                  <c:v>4938</c:v>
                </c:pt>
                <c:pt idx="436">
                  <c:v>4938</c:v>
                </c:pt>
                <c:pt idx="437">
                  <c:v>4938</c:v>
                </c:pt>
                <c:pt idx="438">
                  <c:v>4938</c:v>
                </c:pt>
                <c:pt idx="439">
                  <c:v>4938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1D1-44A2-B4E8-2E04AE97A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739136"/>
        <c:axId val="555742464"/>
      </c:lineChart>
      <c:dateAx>
        <c:axId val="27915419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3359"/>
        <c:crosses val="autoZero"/>
        <c:auto val="1"/>
        <c:lblOffset val="100"/>
        <c:baseTimeUnit val="days"/>
        <c:majorUnit val="12"/>
        <c:majorTimeUnit val="days"/>
        <c:minorUnit val="1"/>
        <c:minorTimeUnit val="days"/>
      </c:dateAx>
      <c:valAx>
        <c:axId val="279153359"/>
        <c:scaling>
          <c:orientation val="minMax"/>
          <c:max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154191"/>
        <c:crosses val="autoZero"/>
        <c:crossBetween val="between"/>
        <c:majorUnit val="3000"/>
      </c:valAx>
      <c:valAx>
        <c:axId val="555742464"/>
        <c:scaling>
          <c:orientation val="minMax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739136"/>
        <c:crosses val="max"/>
        <c:crossBetween val="between"/>
      </c:valAx>
      <c:dateAx>
        <c:axId val="555739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74246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E565-B5FE-475D-9BB6-D87CD785B1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7F98D-73B9-4249-B2FB-48D2813218BB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Location</a:t>
          </a:r>
        </a:p>
      </dgm:t>
    </dgm:pt>
    <dgm:pt modelId="{C7AE559B-0BC1-4F74-AF6E-61833990E8DC}" type="parTrans" cxnId="{7555BAB6-DE50-4484-B4F5-0B4A73639593}">
      <dgm:prSet/>
      <dgm:spPr/>
      <dgm:t>
        <a:bodyPr/>
        <a:lstStyle/>
        <a:p>
          <a:endParaRPr lang="en-US"/>
        </a:p>
      </dgm:t>
    </dgm:pt>
    <dgm:pt modelId="{815746D6-14AB-4FB4-93F3-24E69FD6EA3F}" type="sibTrans" cxnId="{7555BAB6-DE50-4484-B4F5-0B4A73639593}">
      <dgm:prSet/>
      <dgm:spPr/>
      <dgm:t>
        <a:bodyPr/>
        <a:lstStyle/>
        <a:p>
          <a:endParaRPr lang="en-US"/>
        </a:p>
      </dgm:t>
    </dgm:pt>
    <dgm:pt modelId="{36F9D342-F24E-4B4B-8DF1-DD36F419A25C}">
      <dgm:prSet phldrT="[Tex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b="1" dirty="0" err="1">
              <a:latin typeface="Cambria" panose="02040503050406030204" pitchFamily="18" charset="0"/>
              <a:ea typeface="Cambria" panose="02040503050406030204" pitchFamily="18" charset="0"/>
            </a:rPr>
            <a:t>Fungibility</a:t>
          </a:r>
          <a:endParaRPr lang="en-US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03E1B5-2454-4DFC-AE57-AD96B9EB4E22}" type="parTrans" cxnId="{FE96110E-28C8-4769-8C7E-90BAA3E6B1EF}">
      <dgm:prSet/>
      <dgm:spPr/>
      <dgm:t>
        <a:bodyPr/>
        <a:lstStyle/>
        <a:p>
          <a:endParaRPr lang="en-US"/>
        </a:p>
      </dgm:t>
    </dgm:pt>
    <dgm:pt modelId="{3A852C8E-884E-45E6-873E-4B26C511AB10}" type="sibTrans" cxnId="{FE96110E-28C8-4769-8C7E-90BAA3E6B1EF}">
      <dgm:prSet/>
      <dgm:spPr/>
      <dgm:t>
        <a:bodyPr/>
        <a:lstStyle/>
        <a:p>
          <a:endParaRPr lang="en-US"/>
        </a:p>
      </dgm:t>
    </dgm:pt>
    <dgm:pt modelId="{CE3C6F96-1668-4B34-8F17-3847F5ECFD61}">
      <dgm:prSet phldrT="[Text]"/>
      <dgm:spPr>
        <a:solidFill>
          <a:schemeClr val="tx1">
            <a:lumMod val="85000"/>
            <a:lumOff val="1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Coverage</a:t>
          </a:r>
        </a:p>
      </dgm:t>
    </dgm:pt>
    <dgm:pt modelId="{5E43E8D5-9489-4A52-B011-754C08C476E2}" type="parTrans" cxnId="{D9983DCB-D3EB-4C86-8A81-5C2B83CB8901}">
      <dgm:prSet/>
      <dgm:spPr/>
      <dgm:t>
        <a:bodyPr/>
        <a:lstStyle/>
        <a:p>
          <a:endParaRPr lang="en-US"/>
        </a:p>
      </dgm:t>
    </dgm:pt>
    <dgm:pt modelId="{360A5B9E-5003-4955-AAAD-DE6CE71DE384}" type="sibTrans" cxnId="{D9983DCB-D3EB-4C86-8A81-5C2B83CB8901}">
      <dgm:prSet/>
      <dgm:spPr/>
      <dgm:t>
        <a:bodyPr/>
        <a:lstStyle/>
        <a:p>
          <a:endParaRPr lang="en-US"/>
        </a:p>
      </dgm:t>
    </dgm:pt>
    <dgm:pt modelId="{4E11BD3A-02CF-467F-A47B-421A914B36F7}">
      <dgm:prSet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Timely Information</a:t>
          </a:r>
        </a:p>
      </dgm:t>
    </dgm:pt>
    <dgm:pt modelId="{704B7370-FCCA-4CCE-A925-CD6BA7D2BE77}" type="parTrans" cxnId="{72914D65-AF26-4ED2-85E6-D38952EAFD59}">
      <dgm:prSet/>
      <dgm:spPr/>
      <dgm:t>
        <a:bodyPr/>
        <a:lstStyle/>
        <a:p>
          <a:endParaRPr lang="en-US"/>
        </a:p>
      </dgm:t>
    </dgm:pt>
    <dgm:pt modelId="{B4A34EE4-6EDF-46F1-9344-A8543C9CA254}" type="sibTrans" cxnId="{72914D65-AF26-4ED2-85E6-D38952EAFD59}">
      <dgm:prSet/>
      <dgm:spPr/>
      <dgm:t>
        <a:bodyPr/>
        <a:lstStyle/>
        <a:p>
          <a:endParaRPr lang="en-US"/>
        </a:p>
      </dgm:t>
    </dgm:pt>
    <dgm:pt modelId="{B0865E33-A282-425E-9711-78F6D875166E}">
      <dgm:prSet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Timely Transactions</a:t>
          </a:r>
        </a:p>
      </dgm:t>
    </dgm:pt>
    <dgm:pt modelId="{718AD446-BE7E-4BB3-9FE2-230C20EA357D}" type="parTrans" cxnId="{C1106165-7224-4802-9A02-8D2BEE9ED103}">
      <dgm:prSet/>
      <dgm:spPr/>
      <dgm:t>
        <a:bodyPr/>
        <a:lstStyle/>
        <a:p>
          <a:endParaRPr lang="en-US"/>
        </a:p>
      </dgm:t>
    </dgm:pt>
    <dgm:pt modelId="{B091149F-66A7-44DA-826A-57CB57722235}" type="sibTrans" cxnId="{C1106165-7224-4802-9A02-8D2BEE9ED103}">
      <dgm:prSet/>
      <dgm:spPr/>
      <dgm:t>
        <a:bodyPr/>
        <a:lstStyle/>
        <a:p>
          <a:endParaRPr lang="en-US"/>
        </a:p>
      </dgm:t>
    </dgm:pt>
    <dgm:pt modelId="{EB0AE051-0227-46B5-820F-29F36E2E0117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Unified Structure</a:t>
          </a:r>
        </a:p>
      </dgm:t>
    </dgm:pt>
    <dgm:pt modelId="{705F3948-DD33-47FC-A225-624C14239844}" type="parTrans" cxnId="{087C371D-2B0E-4033-8618-9D94861F3C50}">
      <dgm:prSet/>
      <dgm:spPr/>
      <dgm:t>
        <a:bodyPr/>
        <a:lstStyle/>
        <a:p>
          <a:endParaRPr lang="en-US"/>
        </a:p>
      </dgm:t>
    </dgm:pt>
    <dgm:pt modelId="{CB05AF04-7CB5-4A49-8314-1EB4D716222C}" type="sibTrans" cxnId="{087C371D-2B0E-4033-8618-9D94861F3C50}">
      <dgm:prSet/>
      <dgm:spPr/>
      <dgm:t>
        <a:bodyPr/>
        <a:lstStyle/>
        <a:p>
          <a:endParaRPr lang="en-US"/>
        </a:p>
      </dgm:t>
    </dgm:pt>
    <dgm:pt modelId="{93632227-D4F7-4108-BF85-703803A8C446}">
      <dgm:prSet/>
      <dgm:spPr>
        <a:solidFill>
          <a:srgbClr val="CCFFFF">
            <a:alpha val="89804"/>
          </a:srgbClr>
        </a:solidFill>
        <a:ln>
          <a:solidFill>
            <a:srgbClr val="CCFFFF">
              <a:alpha val="90000"/>
            </a:srgb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Information about the Government’s aggregate cash position should be accessed on time.</a:t>
          </a:r>
        </a:p>
      </dgm:t>
    </dgm:pt>
    <dgm:pt modelId="{614867B2-1622-42B5-8955-08039595BE0F}" type="parTrans" cxnId="{25BF5606-83F5-489A-B6B7-6A10139BF53B}">
      <dgm:prSet/>
      <dgm:spPr/>
      <dgm:t>
        <a:bodyPr/>
        <a:lstStyle/>
        <a:p>
          <a:endParaRPr lang="en-US"/>
        </a:p>
      </dgm:t>
    </dgm:pt>
    <dgm:pt modelId="{EDB8345F-1FC9-4FB5-B21D-D18B47EF72EF}" type="sibTrans" cxnId="{25BF5606-83F5-489A-B6B7-6A10139BF53B}">
      <dgm:prSet/>
      <dgm:spPr/>
      <dgm:t>
        <a:bodyPr/>
        <a:lstStyle/>
        <a:p>
          <a:endParaRPr lang="en-US"/>
        </a:p>
      </dgm:t>
    </dgm:pt>
    <dgm:pt modelId="{33D393FC-9274-43EB-B1AC-DFD3D6767BAE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TSA should be held at the Central Bank.</a:t>
          </a:r>
        </a:p>
      </dgm:t>
    </dgm:pt>
    <dgm:pt modelId="{9A87BDC4-2C18-43FD-90A9-3F0CAF2A6BFA}" type="parTrans" cxnId="{0471EA8E-AB80-4944-9D2B-FBC4021996EA}">
      <dgm:prSet/>
      <dgm:spPr/>
      <dgm:t>
        <a:bodyPr/>
        <a:lstStyle/>
        <a:p>
          <a:endParaRPr lang="en-US"/>
        </a:p>
      </dgm:t>
    </dgm:pt>
    <dgm:pt modelId="{9E528EC3-022E-451E-8DBA-CBABB176D915}" type="sibTrans" cxnId="{0471EA8E-AB80-4944-9D2B-FBC4021996EA}">
      <dgm:prSet/>
      <dgm:spPr/>
      <dgm:t>
        <a:bodyPr/>
        <a:lstStyle/>
        <a:p>
          <a:endParaRPr lang="en-US"/>
        </a:p>
      </dgm:t>
    </dgm:pt>
    <dgm:pt modelId="{45CB3BAC-3BFB-4C4A-B10A-0EC706986656}">
      <dgm:prSet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All transactions should be realized on real time (without delay).</a:t>
          </a:r>
        </a:p>
      </dgm:t>
    </dgm:pt>
    <dgm:pt modelId="{0E49BAE1-3309-4AF1-8715-76D2DA766368}" type="parTrans" cxnId="{83118DCA-4F0D-4FC6-A334-436094176E16}">
      <dgm:prSet/>
      <dgm:spPr/>
      <dgm:t>
        <a:bodyPr/>
        <a:lstStyle/>
        <a:p>
          <a:endParaRPr lang="en-US"/>
        </a:p>
      </dgm:t>
    </dgm:pt>
    <dgm:pt modelId="{78937430-1721-4AF9-BBDC-2343CC0DD06F}" type="sibTrans" cxnId="{83118DCA-4F0D-4FC6-A334-436094176E16}">
      <dgm:prSet/>
      <dgm:spPr/>
      <dgm:t>
        <a:bodyPr/>
        <a:lstStyle/>
        <a:p>
          <a:endParaRPr lang="en-US"/>
        </a:p>
      </dgm:t>
    </dgm:pt>
    <dgm:pt modelId="{3B124E11-55CD-45BC-AFA1-12AA20B9B11C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Government agencies should not maintain resources in bank accounts that are beyond the oversight of the Treasury.</a:t>
          </a:r>
        </a:p>
      </dgm:t>
    </dgm:pt>
    <dgm:pt modelId="{E91CE9F7-14CC-40E8-A981-B3C9FAAC96EB}" type="parTrans" cxnId="{1CA01437-EBED-4330-89DC-79667B8286B3}">
      <dgm:prSet/>
      <dgm:spPr/>
      <dgm:t>
        <a:bodyPr/>
        <a:lstStyle/>
        <a:p>
          <a:endParaRPr lang="en-US"/>
        </a:p>
      </dgm:t>
    </dgm:pt>
    <dgm:pt modelId="{4FDC2404-EB76-4360-AA43-CF11048A8A6B}" type="sibTrans" cxnId="{1CA01437-EBED-4330-89DC-79667B8286B3}">
      <dgm:prSet/>
      <dgm:spPr/>
      <dgm:t>
        <a:bodyPr/>
        <a:lstStyle/>
        <a:p>
          <a:endParaRPr lang="en-US"/>
        </a:p>
      </dgm:t>
    </dgm:pt>
    <dgm:pt modelId="{01732874-D7B1-4143-8D0C-0A6813FA6CC1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The ability to use the one entity’s cash surplus for meeting another entity’s cash deficit.</a:t>
          </a:r>
        </a:p>
      </dgm:t>
    </dgm:pt>
    <dgm:pt modelId="{A337D5C5-2328-4073-8DCB-25DB826029C0}" type="parTrans" cxnId="{6384F7C7-FEAA-4775-B6B2-AAFA8476A3E6}">
      <dgm:prSet/>
      <dgm:spPr/>
      <dgm:t>
        <a:bodyPr/>
        <a:lstStyle/>
        <a:p>
          <a:endParaRPr lang="en-US"/>
        </a:p>
      </dgm:t>
    </dgm:pt>
    <dgm:pt modelId="{694AE9BC-7CEF-47EA-8F63-79E3F0A64F04}" type="sibTrans" cxnId="{6384F7C7-FEAA-4775-B6B2-AAFA8476A3E6}">
      <dgm:prSet/>
      <dgm:spPr/>
      <dgm:t>
        <a:bodyPr/>
        <a:lstStyle/>
        <a:p>
          <a:endParaRPr lang="en-US"/>
        </a:p>
      </dgm:t>
    </dgm:pt>
    <dgm:pt modelId="{2E3ACD85-4709-426A-B617-B374EED15B72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TSA coverage should be comprehensive and include all general cash resources.</a:t>
          </a:r>
        </a:p>
      </dgm:t>
    </dgm:pt>
    <dgm:pt modelId="{538CBD42-BEB7-4C48-AD54-E084395D5291}" type="parTrans" cxnId="{A0C5A1C5-67AE-4F94-9948-814DC0A2BBDE}">
      <dgm:prSet/>
      <dgm:spPr/>
      <dgm:t>
        <a:bodyPr/>
        <a:lstStyle/>
        <a:p>
          <a:endParaRPr lang="en-US"/>
        </a:p>
      </dgm:t>
    </dgm:pt>
    <dgm:pt modelId="{2FA16D39-F861-4690-A1DA-7CAC3F89DDE4}" type="sibTrans" cxnId="{A0C5A1C5-67AE-4F94-9948-814DC0A2BBDE}">
      <dgm:prSet/>
      <dgm:spPr/>
      <dgm:t>
        <a:bodyPr/>
        <a:lstStyle/>
        <a:p>
          <a:endParaRPr lang="en-US"/>
        </a:p>
      </dgm:t>
    </dgm:pt>
    <dgm:pt modelId="{E7389A73-6F62-4C86-B5BC-3290AA21DA74}" type="pres">
      <dgm:prSet presAssocID="{5DBDE565-B5FE-475D-9BB6-D87CD785B16F}" presName="Name0" presStyleCnt="0">
        <dgm:presLayoutVars>
          <dgm:dir/>
          <dgm:animLvl val="lvl"/>
          <dgm:resizeHandles val="exact"/>
        </dgm:presLayoutVars>
      </dgm:prSet>
      <dgm:spPr/>
    </dgm:pt>
    <dgm:pt modelId="{F06967F2-9C80-47FA-BCC7-F3368AF8A8C0}" type="pres">
      <dgm:prSet presAssocID="{E547F98D-73B9-4249-B2FB-48D2813218BB}" presName="composite" presStyleCnt="0"/>
      <dgm:spPr/>
    </dgm:pt>
    <dgm:pt modelId="{35E23917-AF70-40A8-97EE-D7C70120C7D0}" type="pres">
      <dgm:prSet presAssocID="{E547F98D-73B9-4249-B2FB-48D2813218BB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FC80FE7D-B0C4-4955-8F36-B60C8041BC23}" type="pres">
      <dgm:prSet presAssocID="{E547F98D-73B9-4249-B2FB-48D2813218BB}" presName="desTx" presStyleLbl="alignAccFollowNode1" presStyleIdx="0" presStyleCnt="6">
        <dgm:presLayoutVars>
          <dgm:bulletEnabled val="1"/>
        </dgm:presLayoutVars>
      </dgm:prSet>
      <dgm:spPr/>
    </dgm:pt>
    <dgm:pt modelId="{47F77891-0C88-43BD-A56C-E9D26D772AF8}" type="pres">
      <dgm:prSet presAssocID="{815746D6-14AB-4FB4-93F3-24E69FD6EA3F}" presName="space" presStyleCnt="0"/>
      <dgm:spPr/>
    </dgm:pt>
    <dgm:pt modelId="{DDC02622-7E02-41B3-809B-B733CBB59F30}" type="pres">
      <dgm:prSet presAssocID="{4E11BD3A-02CF-467F-A47B-421A914B36F7}" presName="composite" presStyleCnt="0"/>
      <dgm:spPr/>
    </dgm:pt>
    <dgm:pt modelId="{50F26EFD-28B5-4EA6-8223-625B01A862A3}" type="pres">
      <dgm:prSet presAssocID="{4E11BD3A-02CF-467F-A47B-421A914B36F7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B6AC2222-2558-4B0E-8DD9-B4B3B3013668}" type="pres">
      <dgm:prSet presAssocID="{4E11BD3A-02CF-467F-A47B-421A914B36F7}" presName="desTx" presStyleLbl="alignAccFollowNode1" presStyleIdx="1" presStyleCnt="6">
        <dgm:presLayoutVars>
          <dgm:bulletEnabled val="1"/>
        </dgm:presLayoutVars>
      </dgm:prSet>
      <dgm:spPr/>
    </dgm:pt>
    <dgm:pt modelId="{21C77915-A7C8-4D87-A0A6-FAA1E45DDA15}" type="pres">
      <dgm:prSet presAssocID="{B4A34EE4-6EDF-46F1-9344-A8543C9CA254}" presName="space" presStyleCnt="0"/>
      <dgm:spPr/>
    </dgm:pt>
    <dgm:pt modelId="{C53094EA-686B-4611-9655-5AAF070195B2}" type="pres">
      <dgm:prSet presAssocID="{B0865E33-A282-425E-9711-78F6D875166E}" presName="composite" presStyleCnt="0"/>
      <dgm:spPr/>
    </dgm:pt>
    <dgm:pt modelId="{D61843F8-7592-4C4E-91CC-2EA260A79D5F}" type="pres">
      <dgm:prSet presAssocID="{B0865E33-A282-425E-9711-78F6D875166E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44F3E9D7-D8E2-4AC5-8FA4-1C29425BBB98}" type="pres">
      <dgm:prSet presAssocID="{B0865E33-A282-425E-9711-78F6D875166E}" presName="desTx" presStyleLbl="alignAccFollowNode1" presStyleIdx="2" presStyleCnt="6">
        <dgm:presLayoutVars>
          <dgm:bulletEnabled val="1"/>
        </dgm:presLayoutVars>
      </dgm:prSet>
      <dgm:spPr/>
    </dgm:pt>
    <dgm:pt modelId="{9BF93778-80A4-4258-B962-A98475156E34}" type="pres">
      <dgm:prSet presAssocID="{B091149F-66A7-44DA-826A-57CB57722235}" presName="space" presStyleCnt="0"/>
      <dgm:spPr/>
    </dgm:pt>
    <dgm:pt modelId="{0D24074F-9A97-46D7-92C2-892C4C83A48A}" type="pres">
      <dgm:prSet presAssocID="{EB0AE051-0227-46B5-820F-29F36E2E0117}" presName="composite" presStyleCnt="0"/>
      <dgm:spPr/>
    </dgm:pt>
    <dgm:pt modelId="{B97A713B-A7D0-405E-8349-5BAE09900335}" type="pres">
      <dgm:prSet presAssocID="{EB0AE051-0227-46B5-820F-29F36E2E011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7A873C8-F6C2-49D5-9E21-C850C9A97C57}" type="pres">
      <dgm:prSet presAssocID="{EB0AE051-0227-46B5-820F-29F36E2E0117}" presName="desTx" presStyleLbl="alignAccFollowNode1" presStyleIdx="3" presStyleCnt="6">
        <dgm:presLayoutVars>
          <dgm:bulletEnabled val="1"/>
        </dgm:presLayoutVars>
      </dgm:prSet>
      <dgm:spPr/>
    </dgm:pt>
    <dgm:pt modelId="{33BACDAD-FB3E-40BA-9D50-2B978A9CF79A}" type="pres">
      <dgm:prSet presAssocID="{CB05AF04-7CB5-4A49-8314-1EB4D716222C}" presName="space" presStyleCnt="0"/>
      <dgm:spPr/>
    </dgm:pt>
    <dgm:pt modelId="{700A651F-5BA4-41ED-A344-018081587044}" type="pres">
      <dgm:prSet presAssocID="{36F9D342-F24E-4B4B-8DF1-DD36F419A25C}" presName="composite" presStyleCnt="0"/>
      <dgm:spPr/>
    </dgm:pt>
    <dgm:pt modelId="{964456C5-F572-4AE6-AF8A-47C476944343}" type="pres">
      <dgm:prSet presAssocID="{36F9D342-F24E-4B4B-8DF1-DD36F419A25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451D087-1161-427E-BFE2-1B9DFA04357F}" type="pres">
      <dgm:prSet presAssocID="{36F9D342-F24E-4B4B-8DF1-DD36F419A25C}" presName="desTx" presStyleLbl="alignAccFollowNode1" presStyleIdx="4" presStyleCnt="6">
        <dgm:presLayoutVars>
          <dgm:bulletEnabled val="1"/>
        </dgm:presLayoutVars>
      </dgm:prSet>
      <dgm:spPr/>
    </dgm:pt>
    <dgm:pt modelId="{F0883EF4-143F-42FA-A37F-C51B67ABDF40}" type="pres">
      <dgm:prSet presAssocID="{3A852C8E-884E-45E6-873E-4B26C511AB10}" presName="space" presStyleCnt="0"/>
      <dgm:spPr/>
    </dgm:pt>
    <dgm:pt modelId="{09730CB2-4A77-460E-9156-8694EDDF54A3}" type="pres">
      <dgm:prSet presAssocID="{CE3C6F96-1668-4B34-8F17-3847F5ECFD61}" presName="composite" presStyleCnt="0"/>
      <dgm:spPr/>
    </dgm:pt>
    <dgm:pt modelId="{CE432C76-7EB5-4FDF-8FA5-1944B0340D77}" type="pres">
      <dgm:prSet presAssocID="{CE3C6F96-1668-4B34-8F17-3847F5ECFD61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4E5A554D-1619-4E27-8274-6B71E1863CE7}" type="pres">
      <dgm:prSet presAssocID="{CE3C6F96-1668-4B34-8F17-3847F5ECFD61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25BF5606-83F5-489A-B6B7-6A10139BF53B}" srcId="{4E11BD3A-02CF-467F-A47B-421A914B36F7}" destId="{93632227-D4F7-4108-BF85-703803A8C446}" srcOrd="0" destOrd="0" parTransId="{614867B2-1622-42B5-8955-08039595BE0F}" sibTransId="{EDB8345F-1FC9-4FB5-B21D-D18B47EF72EF}"/>
    <dgm:cxn modelId="{43CAE40C-C0F4-46C9-B2E5-8EF65485C108}" type="presOf" srcId="{01732874-D7B1-4143-8D0C-0A6813FA6CC1}" destId="{A451D087-1161-427E-BFE2-1B9DFA04357F}" srcOrd="0" destOrd="0" presId="urn:microsoft.com/office/officeart/2005/8/layout/hList1"/>
    <dgm:cxn modelId="{FE96110E-28C8-4769-8C7E-90BAA3E6B1EF}" srcId="{5DBDE565-B5FE-475D-9BB6-D87CD785B16F}" destId="{36F9D342-F24E-4B4B-8DF1-DD36F419A25C}" srcOrd="4" destOrd="0" parTransId="{E703E1B5-2454-4DFC-AE57-AD96B9EB4E22}" sibTransId="{3A852C8E-884E-45E6-873E-4B26C511AB10}"/>
    <dgm:cxn modelId="{087C371D-2B0E-4033-8618-9D94861F3C50}" srcId="{5DBDE565-B5FE-475D-9BB6-D87CD785B16F}" destId="{EB0AE051-0227-46B5-820F-29F36E2E0117}" srcOrd="3" destOrd="0" parTransId="{705F3948-DD33-47FC-A225-624C14239844}" sibTransId="{CB05AF04-7CB5-4A49-8314-1EB4D716222C}"/>
    <dgm:cxn modelId="{1977BC1F-3315-41E7-8C4C-41AE9874B261}" type="presOf" srcId="{CE3C6F96-1668-4B34-8F17-3847F5ECFD61}" destId="{CE432C76-7EB5-4FDF-8FA5-1944B0340D77}" srcOrd="0" destOrd="0" presId="urn:microsoft.com/office/officeart/2005/8/layout/hList1"/>
    <dgm:cxn modelId="{BE649232-230B-4483-9711-0ECCB503D56A}" type="presOf" srcId="{4E11BD3A-02CF-467F-A47B-421A914B36F7}" destId="{50F26EFD-28B5-4EA6-8223-625B01A862A3}" srcOrd="0" destOrd="0" presId="urn:microsoft.com/office/officeart/2005/8/layout/hList1"/>
    <dgm:cxn modelId="{BD460533-C36B-4BC0-B1B8-B668D8FA2207}" type="presOf" srcId="{2E3ACD85-4709-426A-B617-B374EED15B72}" destId="{4E5A554D-1619-4E27-8274-6B71E1863CE7}" srcOrd="0" destOrd="0" presId="urn:microsoft.com/office/officeart/2005/8/layout/hList1"/>
    <dgm:cxn modelId="{1CA01437-EBED-4330-89DC-79667B8286B3}" srcId="{EB0AE051-0227-46B5-820F-29F36E2E0117}" destId="{3B124E11-55CD-45BC-AFA1-12AA20B9B11C}" srcOrd="0" destOrd="0" parTransId="{E91CE9F7-14CC-40E8-A981-B3C9FAAC96EB}" sibTransId="{4FDC2404-EB76-4360-AA43-CF11048A8A6B}"/>
    <dgm:cxn modelId="{C1106165-7224-4802-9A02-8D2BEE9ED103}" srcId="{5DBDE565-B5FE-475D-9BB6-D87CD785B16F}" destId="{B0865E33-A282-425E-9711-78F6D875166E}" srcOrd="2" destOrd="0" parTransId="{718AD446-BE7E-4BB3-9FE2-230C20EA357D}" sibTransId="{B091149F-66A7-44DA-826A-57CB57722235}"/>
    <dgm:cxn modelId="{72914D65-AF26-4ED2-85E6-D38952EAFD59}" srcId="{5DBDE565-B5FE-475D-9BB6-D87CD785B16F}" destId="{4E11BD3A-02CF-467F-A47B-421A914B36F7}" srcOrd="1" destOrd="0" parTransId="{704B7370-FCCA-4CCE-A925-CD6BA7D2BE77}" sibTransId="{B4A34EE4-6EDF-46F1-9344-A8543C9CA254}"/>
    <dgm:cxn modelId="{4990AC4C-E89C-4C15-9D49-465269B7B2A0}" type="presOf" srcId="{5DBDE565-B5FE-475D-9BB6-D87CD785B16F}" destId="{E7389A73-6F62-4C86-B5BC-3290AA21DA74}" srcOrd="0" destOrd="0" presId="urn:microsoft.com/office/officeart/2005/8/layout/hList1"/>
    <dgm:cxn modelId="{B26B8153-BE13-4B12-BE25-7AF2956FC5D1}" type="presOf" srcId="{E547F98D-73B9-4249-B2FB-48D2813218BB}" destId="{35E23917-AF70-40A8-97EE-D7C70120C7D0}" srcOrd="0" destOrd="0" presId="urn:microsoft.com/office/officeart/2005/8/layout/hList1"/>
    <dgm:cxn modelId="{2FBBD18A-42C0-4A55-A804-3E1F21D89A3D}" type="presOf" srcId="{33D393FC-9274-43EB-B1AC-DFD3D6767BAE}" destId="{FC80FE7D-B0C4-4955-8F36-B60C8041BC23}" srcOrd="0" destOrd="0" presId="urn:microsoft.com/office/officeart/2005/8/layout/hList1"/>
    <dgm:cxn modelId="{0471EA8E-AB80-4944-9D2B-FBC4021996EA}" srcId="{E547F98D-73B9-4249-B2FB-48D2813218BB}" destId="{33D393FC-9274-43EB-B1AC-DFD3D6767BAE}" srcOrd="0" destOrd="0" parTransId="{9A87BDC4-2C18-43FD-90A9-3F0CAF2A6BFA}" sibTransId="{9E528EC3-022E-451E-8DBA-CBABB176D915}"/>
    <dgm:cxn modelId="{B7CD8E9D-16C4-4883-BF03-C32CC4A49069}" type="presOf" srcId="{93632227-D4F7-4108-BF85-703803A8C446}" destId="{B6AC2222-2558-4B0E-8DD9-B4B3B3013668}" srcOrd="0" destOrd="0" presId="urn:microsoft.com/office/officeart/2005/8/layout/hList1"/>
    <dgm:cxn modelId="{FE6747A1-F09B-4710-A893-0E55ADBB420F}" type="presOf" srcId="{45CB3BAC-3BFB-4C4A-B10A-0EC706986656}" destId="{44F3E9D7-D8E2-4AC5-8FA4-1C29425BBB98}" srcOrd="0" destOrd="0" presId="urn:microsoft.com/office/officeart/2005/8/layout/hList1"/>
    <dgm:cxn modelId="{98AFF2A6-70DF-41E3-8AC8-67CE70EB90CB}" type="presOf" srcId="{B0865E33-A282-425E-9711-78F6D875166E}" destId="{D61843F8-7592-4C4E-91CC-2EA260A79D5F}" srcOrd="0" destOrd="0" presId="urn:microsoft.com/office/officeart/2005/8/layout/hList1"/>
    <dgm:cxn modelId="{7555BAB6-DE50-4484-B4F5-0B4A73639593}" srcId="{5DBDE565-B5FE-475D-9BB6-D87CD785B16F}" destId="{E547F98D-73B9-4249-B2FB-48D2813218BB}" srcOrd="0" destOrd="0" parTransId="{C7AE559B-0BC1-4F74-AF6E-61833990E8DC}" sibTransId="{815746D6-14AB-4FB4-93F3-24E69FD6EA3F}"/>
    <dgm:cxn modelId="{094310B9-AB7E-495F-8A31-2F0931773AC1}" type="presOf" srcId="{36F9D342-F24E-4B4B-8DF1-DD36F419A25C}" destId="{964456C5-F572-4AE6-AF8A-47C476944343}" srcOrd="0" destOrd="0" presId="urn:microsoft.com/office/officeart/2005/8/layout/hList1"/>
    <dgm:cxn modelId="{A0C5A1C5-67AE-4F94-9948-814DC0A2BBDE}" srcId="{CE3C6F96-1668-4B34-8F17-3847F5ECFD61}" destId="{2E3ACD85-4709-426A-B617-B374EED15B72}" srcOrd="0" destOrd="0" parTransId="{538CBD42-BEB7-4C48-AD54-E084395D5291}" sibTransId="{2FA16D39-F861-4690-A1DA-7CAC3F89DDE4}"/>
    <dgm:cxn modelId="{6384F7C7-FEAA-4775-B6B2-AAFA8476A3E6}" srcId="{36F9D342-F24E-4B4B-8DF1-DD36F419A25C}" destId="{01732874-D7B1-4143-8D0C-0A6813FA6CC1}" srcOrd="0" destOrd="0" parTransId="{A337D5C5-2328-4073-8DCB-25DB826029C0}" sibTransId="{694AE9BC-7CEF-47EA-8F63-79E3F0A64F04}"/>
    <dgm:cxn modelId="{83118DCA-4F0D-4FC6-A334-436094176E16}" srcId="{B0865E33-A282-425E-9711-78F6D875166E}" destId="{45CB3BAC-3BFB-4C4A-B10A-0EC706986656}" srcOrd="0" destOrd="0" parTransId="{0E49BAE1-3309-4AF1-8715-76D2DA766368}" sibTransId="{78937430-1721-4AF9-BBDC-2343CC0DD06F}"/>
    <dgm:cxn modelId="{D9983DCB-D3EB-4C86-8A81-5C2B83CB8901}" srcId="{5DBDE565-B5FE-475D-9BB6-D87CD785B16F}" destId="{CE3C6F96-1668-4B34-8F17-3847F5ECFD61}" srcOrd="5" destOrd="0" parTransId="{5E43E8D5-9489-4A52-B011-754C08C476E2}" sibTransId="{360A5B9E-5003-4955-AAAD-DE6CE71DE384}"/>
    <dgm:cxn modelId="{CEED83E0-0AB0-4097-BF7D-10AEC0C4E005}" type="presOf" srcId="{EB0AE051-0227-46B5-820F-29F36E2E0117}" destId="{B97A713B-A7D0-405E-8349-5BAE09900335}" srcOrd="0" destOrd="0" presId="urn:microsoft.com/office/officeart/2005/8/layout/hList1"/>
    <dgm:cxn modelId="{1FC0C2E0-EA56-4FBC-BF75-5093458C325A}" type="presOf" srcId="{3B124E11-55CD-45BC-AFA1-12AA20B9B11C}" destId="{B7A873C8-F6C2-49D5-9E21-C850C9A97C57}" srcOrd="0" destOrd="0" presId="urn:microsoft.com/office/officeart/2005/8/layout/hList1"/>
    <dgm:cxn modelId="{625FED96-E75D-467E-A4D1-C23B958F534D}" type="presParOf" srcId="{E7389A73-6F62-4C86-B5BC-3290AA21DA74}" destId="{F06967F2-9C80-47FA-BCC7-F3368AF8A8C0}" srcOrd="0" destOrd="0" presId="urn:microsoft.com/office/officeart/2005/8/layout/hList1"/>
    <dgm:cxn modelId="{2D4377A7-A750-4390-86C3-6E37282FD8B5}" type="presParOf" srcId="{F06967F2-9C80-47FA-BCC7-F3368AF8A8C0}" destId="{35E23917-AF70-40A8-97EE-D7C70120C7D0}" srcOrd="0" destOrd="0" presId="urn:microsoft.com/office/officeart/2005/8/layout/hList1"/>
    <dgm:cxn modelId="{C6D2F42A-A28F-4B7D-B2D0-E9D984C8ACF2}" type="presParOf" srcId="{F06967F2-9C80-47FA-BCC7-F3368AF8A8C0}" destId="{FC80FE7D-B0C4-4955-8F36-B60C8041BC23}" srcOrd="1" destOrd="0" presId="urn:microsoft.com/office/officeart/2005/8/layout/hList1"/>
    <dgm:cxn modelId="{7B52940E-2668-4A0D-BD7E-0851AD05CF7A}" type="presParOf" srcId="{E7389A73-6F62-4C86-B5BC-3290AA21DA74}" destId="{47F77891-0C88-43BD-A56C-E9D26D772AF8}" srcOrd="1" destOrd="0" presId="urn:microsoft.com/office/officeart/2005/8/layout/hList1"/>
    <dgm:cxn modelId="{34CF4067-9A0C-4332-ACC6-88D81160CE7B}" type="presParOf" srcId="{E7389A73-6F62-4C86-B5BC-3290AA21DA74}" destId="{DDC02622-7E02-41B3-809B-B733CBB59F30}" srcOrd="2" destOrd="0" presId="urn:microsoft.com/office/officeart/2005/8/layout/hList1"/>
    <dgm:cxn modelId="{CDFE5DB6-E56B-49FF-971B-41703BAFD9F5}" type="presParOf" srcId="{DDC02622-7E02-41B3-809B-B733CBB59F30}" destId="{50F26EFD-28B5-4EA6-8223-625B01A862A3}" srcOrd="0" destOrd="0" presId="urn:microsoft.com/office/officeart/2005/8/layout/hList1"/>
    <dgm:cxn modelId="{60B81DEC-D2B1-4EC5-809D-027763BE3A7E}" type="presParOf" srcId="{DDC02622-7E02-41B3-809B-B733CBB59F30}" destId="{B6AC2222-2558-4B0E-8DD9-B4B3B3013668}" srcOrd="1" destOrd="0" presId="urn:microsoft.com/office/officeart/2005/8/layout/hList1"/>
    <dgm:cxn modelId="{501A9C30-C6F6-4F38-B87B-04F8EC0102A3}" type="presParOf" srcId="{E7389A73-6F62-4C86-B5BC-3290AA21DA74}" destId="{21C77915-A7C8-4D87-A0A6-FAA1E45DDA15}" srcOrd="3" destOrd="0" presId="urn:microsoft.com/office/officeart/2005/8/layout/hList1"/>
    <dgm:cxn modelId="{C1A21DE1-5E3C-4B8F-A6F7-9596D492C785}" type="presParOf" srcId="{E7389A73-6F62-4C86-B5BC-3290AA21DA74}" destId="{C53094EA-686B-4611-9655-5AAF070195B2}" srcOrd="4" destOrd="0" presId="urn:microsoft.com/office/officeart/2005/8/layout/hList1"/>
    <dgm:cxn modelId="{BB295D26-03BB-44BB-BCF4-36CDBD43EE01}" type="presParOf" srcId="{C53094EA-686B-4611-9655-5AAF070195B2}" destId="{D61843F8-7592-4C4E-91CC-2EA260A79D5F}" srcOrd="0" destOrd="0" presId="urn:microsoft.com/office/officeart/2005/8/layout/hList1"/>
    <dgm:cxn modelId="{6B57716C-95C5-4292-B961-B8CFA5AA5D5D}" type="presParOf" srcId="{C53094EA-686B-4611-9655-5AAF070195B2}" destId="{44F3E9D7-D8E2-4AC5-8FA4-1C29425BBB98}" srcOrd="1" destOrd="0" presId="urn:microsoft.com/office/officeart/2005/8/layout/hList1"/>
    <dgm:cxn modelId="{D072D7C2-AE23-4B7C-ABF8-0AEBD84DFC1F}" type="presParOf" srcId="{E7389A73-6F62-4C86-B5BC-3290AA21DA74}" destId="{9BF93778-80A4-4258-B962-A98475156E34}" srcOrd="5" destOrd="0" presId="urn:microsoft.com/office/officeart/2005/8/layout/hList1"/>
    <dgm:cxn modelId="{A12467ED-0863-4FA0-A18F-20E701E3D04C}" type="presParOf" srcId="{E7389A73-6F62-4C86-B5BC-3290AA21DA74}" destId="{0D24074F-9A97-46D7-92C2-892C4C83A48A}" srcOrd="6" destOrd="0" presId="urn:microsoft.com/office/officeart/2005/8/layout/hList1"/>
    <dgm:cxn modelId="{568B7B59-4930-4D55-945D-3548173330BE}" type="presParOf" srcId="{0D24074F-9A97-46D7-92C2-892C4C83A48A}" destId="{B97A713B-A7D0-405E-8349-5BAE09900335}" srcOrd="0" destOrd="0" presId="urn:microsoft.com/office/officeart/2005/8/layout/hList1"/>
    <dgm:cxn modelId="{2BDCD1E9-6633-48AB-A613-E32803C92BFE}" type="presParOf" srcId="{0D24074F-9A97-46D7-92C2-892C4C83A48A}" destId="{B7A873C8-F6C2-49D5-9E21-C850C9A97C57}" srcOrd="1" destOrd="0" presId="urn:microsoft.com/office/officeart/2005/8/layout/hList1"/>
    <dgm:cxn modelId="{7BCD18F7-12ED-4E6E-96D7-238ADCCE2810}" type="presParOf" srcId="{E7389A73-6F62-4C86-B5BC-3290AA21DA74}" destId="{33BACDAD-FB3E-40BA-9D50-2B978A9CF79A}" srcOrd="7" destOrd="0" presId="urn:microsoft.com/office/officeart/2005/8/layout/hList1"/>
    <dgm:cxn modelId="{361636D5-0E0C-4F84-92BC-E0DDE645D6D6}" type="presParOf" srcId="{E7389A73-6F62-4C86-B5BC-3290AA21DA74}" destId="{700A651F-5BA4-41ED-A344-018081587044}" srcOrd="8" destOrd="0" presId="urn:microsoft.com/office/officeart/2005/8/layout/hList1"/>
    <dgm:cxn modelId="{29B5FFC3-8E53-423C-8186-D7E51BB0ABC3}" type="presParOf" srcId="{700A651F-5BA4-41ED-A344-018081587044}" destId="{964456C5-F572-4AE6-AF8A-47C476944343}" srcOrd="0" destOrd="0" presId="urn:microsoft.com/office/officeart/2005/8/layout/hList1"/>
    <dgm:cxn modelId="{96718ED4-C915-48C9-A873-D03711039A4D}" type="presParOf" srcId="{700A651F-5BA4-41ED-A344-018081587044}" destId="{A451D087-1161-427E-BFE2-1B9DFA04357F}" srcOrd="1" destOrd="0" presId="urn:microsoft.com/office/officeart/2005/8/layout/hList1"/>
    <dgm:cxn modelId="{BC5C0371-E3E7-4F10-A4A8-413C223174B3}" type="presParOf" srcId="{E7389A73-6F62-4C86-B5BC-3290AA21DA74}" destId="{F0883EF4-143F-42FA-A37F-C51B67ABDF40}" srcOrd="9" destOrd="0" presId="urn:microsoft.com/office/officeart/2005/8/layout/hList1"/>
    <dgm:cxn modelId="{A9D70AF7-5A2C-46B6-95D5-62A0BEE6E185}" type="presParOf" srcId="{E7389A73-6F62-4C86-B5BC-3290AA21DA74}" destId="{09730CB2-4A77-460E-9156-8694EDDF54A3}" srcOrd="10" destOrd="0" presId="urn:microsoft.com/office/officeart/2005/8/layout/hList1"/>
    <dgm:cxn modelId="{D58E203E-4731-4EA2-A867-448380A9FA39}" type="presParOf" srcId="{09730CB2-4A77-460E-9156-8694EDDF54A3}" destId="{CE432C76-7EB5-4FDF-8FA5-1944B0340D77}" srcOrd="0" destOrd="0" presId="urn:microsoft.com/office/officeart/2005/8/layout/hList1"/>
    <dgm:cxn modelId="{4459891E-5B2F-4409-8769-966467897ACB}" type="presParOf" srcId="{09730CB2-4A77-460E-9156-8694EDDF54A3}" destId="{4E5A554D-1619-4E27-8274-6B71E1863C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CF74D-6920-4459-B55E-503BFA33DC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A8B7B-41E4-450C-93B1-B14D770068A7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2400" dirty="0">
              <a:latin typeface="Cambria" panose="02040503050406030204" pitchFamily="18" charset="0"/>
              <a:ea typeface="Cambria" panose="02040503050406030204" pitchFamily="18" charset="0"/>
            </a:rPr>
            <a:t>PUBLIC SECTOR</a:t>
          </a:r>
        </a:p>
      </dgm:t>
    </dgm:pt>
    <dgm:pt modelId="{17079D81-E96A-4CBF-B169-1EB3250A91C7}" type="parTrans" cxnId="{E448AB81-FE2B-474B-99DA-8F7D9FDED90A}">
      <dgm:prSet/>
      <dgm:spPr/>
      <dgm:t>
        <a:bodyPr/>
        <a:lstStyle/>
        <a:p>
          <a:endParaRPr lang="en-US"/>
        </a:p>
      </dgm:t>
    </dgm:pt>
    <dgm:pt modelId="{10FDCC4F-CB2F-4E53-AD52-BD8F83315D46}" type="sibTrans" cxnId="{E448AB81-FE2B-474B-99DA-8F7D9FDED90A}">
      <dgm:prSet/>
      <dgm:spPr/>
      <dgm:t>
        <a:bodyPr/>
        <a:lstStyle/>
        <a:p>
          <a:endParaRPr lang="en-US"/>
        </a:p>
      </dgm:t>
    </dgm:pt>
    <dgm:pt modelId="{00B0EA60-DA91-4569-873E-8210377EFA44}" type="asst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STATE-OWNED ENTERPRISES</a:t>
          </a:r>
        </a:p>
      </dgm:t>
    </dgm:pt>
    <dgm:pt modelId="{6DFEB0CC-7915-4498-A1A3-7EA109D9A5F7}" type="parTrans" cxnId="{2CC13052-BC45-4E15-8E24-C9C74CE18D3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5233B1-1808-4CCF-BA9C-DDBB38222D81}" type="sibTrans" cxnId="{2CC13052-BC45-4E15-8E24-C9C74CE18D38}">
      <dgm:prSet/>
      <dgm:spPr/>
      <dgm:t>
        <a:bodyPr/>
        <a:lstStyle/>
        <a:p>
          <a:endParaRPr lang="en-US"/>
        </a:p>
      </dgm:t>
    </dgm:pt>
    <dgm:pt modelId="{9C171C99-8E5F-44E4-93A7-B2C7C25DF7DE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SPECIAL BUDGET INSTITUTIONS (Chart II)</a:t>
          </a:r>
        </a:p>
      </dgm:t>
    </dgm:pt>
    <dgm:pt modelId="{7862BAF3-9A0A-416F-A99F-B718F1011500}" type="parTrans" cxnId="{372B9665-F938-44FF-B7A1-106727DB986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4A121D1-5D9F-4C5C-9F55-6132F84BF0C1}" type="sibTrans" cxnId="{372B9665-F938-44FF-B7A1-106727DB986C}">
      <dgm:prSet/>
      <dgm:spPr/>
      <dgm:t>
        <a:bodyPr/>
        <a:lstStyle/>
        <a:p>
          <a:endParaRPr lang="en-US"/>
        </a:p>
      </dgm:t>
    </dgm:pt>
    <dgm:pt modelId="{566D8D7A-52B2-45B5-B12F-007EB9DD8034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GENERAL BUDGET INSTITUTIONS (Chart I)</a:t>
          </a:r>
        </a:p>
      </dgm:t>
    </dgm:pt>
    <dgm:pt modelId="{6D318C58-BF97-4538-BBF4-4B5842F4C2CE}" type="parTrans" cxnId="{F2233D63-BD4D-406E-806B-FA3E1DC7E69A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EE8FCE-1D34-465F-B255-46F020871E73}" type="sibTrans" cxnId="{F2233D63-BD4D-406E-806B-FA3E1DC7E69A}">
      <dgm:prSet/>
      <dgm:spPr/>
      <dgm:t>
        <a:bodyPr/>
        <a:lstStyle/>
        <a:p>
          <a:endParaRPr lang="en-US"/>
        </a:p>
      </dgm:t>
    </dgm:pt>
    <dgm:pt modelId="{C7065A0E-CFC5-490B-B301-99E8D448B5A1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350" dirty="0">
              <a:latin typeface="Cambria" panose="02040503050406030204" pitchFamily="18" charset="0"/>
              <a:ea typeface="Cambria" panose="02040503050406030204" pitchFamily="18" charset="0"/>
            </a:rPr>
            <a:t>CENTRAL GOVERNMENT</a:t>
          </a:r>
        </a:p>
      </dgm:t>
    </dgm:pt>
    <dgm:pt modelId="{289003F1-3A3A-4634-8AF5-E1BA72A7A55B}" type="parTrans" cxnId="{4B798CBE-49BB-437F-A455-91D697C1326C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17D337-E0B9-4813-8A9D-E4BFA70D2875}" type="sibTrans" cxnId="{4B798CBE-49BB-437F-A455-91D697C1326C}">
      <dgm:prSet/>
      <dgm:spPr/>
      <dgm:t>
        <a:bodyPr/>
        <a:lstStyle/>
        <a:p>
          <a:endParaRPr lang="en-US"/>
        </a:p>
      </dgm:t>
    </dgm:pt>
    <dgm:pt modelId="{7414DE13-AF64-4EA1-95B1-9E4119F8CA01}" type="asst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GENERAL GOVERNMENT</a:t>
          </a:r>
        </a:p>
      </dgm:t>
    </dgm:pt>
    <dgm:pt modelId="{B02EACBA-1A31-45BA-9CB9-BAE01A0E2E3F}" type="parTrans" cxnId="{12052853-6EC0-4267-AEE5-35C58E26E617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824F06-7DD4-4401-9317-A8293196BEE0}" type="sibTrans" cxnId="{12052853-6EC0-4267-AEE5-35C58E26E617}">
      <dgm:prSet/>
      <dgm:spPr/>
      <dgm:t>
        <a:bodyPr/>
        <a:lstStyle/>
        <a:p>
          <a:endParaRPr lang="en-US"/>
        </a:p>
      </dgm:t>
    </dgm:pt>
    <dgm:pt modelId="{3E88F5CD-530E-4B81-A650-6503E1C8AF4C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350" dirty="0">
              <a:latin typeface="Cambria" panose="02040503050406030204" pitchFamily="18" charset="0"/>
              <a:ea typeface="Cambria" panose="02040503050406030204" pitchFamily="18" charset="0"/>
            </a:rPr>
            <a:t>SOCIAL SECURITY INSTITUTIONS</a:t>
          </a:r>
        </a:p>
      </dgm:t>
    </dgm:pt>
    <dgm:pt modelId="{F5E21144-AFFA-4791-835C-066F3A438B8E}" type="parTrans" cxnId="{31416C3B-6CB5-4CB3-B09C-4E7B8662A961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102CE7-137C-4548-BA4C-A357E9F5CF11}" type="sibTrans" cxnId="{31416C3B-6CB5-4CB3-B09C-4E7B8662A961}">
      <dgm:prSet/>
      <dgm:spPr/>
      <dgm:t>
        <a:bodyPr/>
        <a:lstStyle/>
        <a:p>
          <a:endParaRPr lang="en-US"/>
        </a:p>
      </dgm:t>
    </dgm:pt>
    <dgm:pt modelId="{94F783A8-F61A-4695-854C-FC788CF1B7F4}">
      <dgm:prSet custT="1"/>
      <dgm:spPr>
        <a:solidFill>
          <a:schemeClr val="accent6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350" dirty="0">
              <a:latin typeface="Cambria" panose="02040503050406030204" pitchFamily="18" charset="0"/>
              <a:ea typeface="Cambria" panose="02040503050406030204" pitchFamily="18" charset="0"/>
            </a:rPr>
            <a:t>LOCAL GOVERNMENT</a:t>
          </a:r>
        </a:p>
      </dgm:t>
    </dgm:pt>
    <dgm:pt modelId="{8F36BAF5-5868-4F73-A27A-9816AA2B6539}" type="parTrans" cxnId="{A5EB27E6-E542-4222-B420-9FA88CB96971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14A4AC2-4E62-49E5-97FC-3F55D7074F95}" type="sibTrans" cxnId="{A5EB27E6-E542-4222-B420-9FA88CB96971}">
      <dgm:prSet/>
      <dgm:spPr/>
      <dgm:t>
        <a:bodyPr/>
        <a:lstStyle/>
        <a:p>
          <a:endParaRPr lang="en-US"/>
        </a:p>
      </dgm:t>
    </dgm:pt>
    <dgm:pt modelId="{1F02E571-227E-4D41-B59B-70CB90DE1CB9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350" dirty="0">
              <a:latin typeface="Cambria" panose="02040503050406030204" pitchFamily="18" charset="0"/>
              <a:ea typeface="Cambria" panose="02040503050406030204" pitchFamily="18" charset="0"/>
            </a:rPr>
            <a:t>FUNDS</a:t>
          </a:r>
        </a:p>
      </dgm:t>
    </dgm:pt>
    <dgm:pt modelId="{C5092A7A-E75E-472F-9DB6-ECA0AE0D512C}" type="parTrans" cxnId="{AB716BB0-2334-4ED2-B76C-C204F55A2C86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569AA01-F48F-4290-A4ED-5AFA9E1B592D}" type="sibTrans" cxnId="{AB716BB0-2334-4ED2-B76C-C204F55A2C86}">
      <dgm:prSet/>
      <dgm:spPr/>
      <dgm:t>
        <a:bodyPr/>
        <a:lstStyle/>
        <a:p>
          <a:endParaRPr lang="en-US"/>
        </a:p>
      </dgm:t>
    </dgm:pt>
    <dgm:pt modelId="{DD3F8E54-6D9D-4529-B184-813E4353BCD6}">
      <dgm:prSet custT="1"/>
      <dgm:spPr>
        <a:solidFill>
          <a:schemeClr val="tx1">
            <a:lumMod val="95000"/>
            <a:lumOff val="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350" dirty="0">
              <a:latin typeface="Cambria" panose="02040503050406030204" pitchFamily="18" charset="0"/>
              <a:ea typeface="Cambria" panose="02040503050406030204" pitchFamily="18" charset="0"/>
            </a:rPr>
            <a:t>REVOLVING FUNDS</a:t>
          </a:r>
        </a:p>
      </dgm:t>
    </dgm:pt>
    <dgm:pt modelId="{5E1E6FC9-4545-446C-BFBE-F250760FF22A}" type="parTrans" cxnId="{EDD0D678-54B7-4CA9-B043-0047C4C6AA1F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54D83A-45B6-4BA7-83FF-23F95CA12E84}" type="sibTrans" cxnId="{EDD0D678-54B7-4CA9-B043-0047C4C6AA1F}">
      <dgm:prSet/>
      <dgm:spPr/>
      <dgm:t>
        <a:bodyPr/>
        <a:lstStyle/>
        <a:p>
          <a:endParaRPr lang="en-US"/>
        </a:p>
      </dgm:t>
    </dgm:pt>
    <dgm:pt modelId="{5F5ADBDB-1F45-4B0E-A652-C12865A626E0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REGULATORY AND SUPERVISORY AGENCIES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(Chart III)</a:t>
          </a:r>
        </a:p>
      </dgm:t>
    </dgm:pt>
    <dgm:pt modelId="{542F59AC-0A4A-42F2-BD63-D18688F77C6D}" type="parTrans" cxnId="{B523BD76-7250-49E8-9F98-DF30D9CFB858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53F2CE3-30AF-4F5C-B008-22E4E01018E8}" type="sibTrans" cxnId="{B523BD76-7250-49E8-9F98-DF30D9CFB858}">
      <dgm:prSet/>
      <dgm:spPr/>
      <dgm:t>
        <a:bodyPr/>
        <a:lstStyle/>
        <a:p>
          <a:endParaRPr lang="en-US"/>
        </a:p>
      </dgm:t>
    </dgm:pt>
    <dgm:pt modelId="{59724028-6B9A-496A-A0C1-B10AA5268935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MUNICIPALITIES</a:t>
          </a:r>
        </a:p>
      </dgm:t>
    </dgm:pt>
    <dgm:pt modelId="{68250B14-EBA1-476A-BEC2-52E36C23472C}" type="parTrans" cxnId="{BFF3B0C5-B0AB-4A7B-A94A-C06D43CA192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AB16649-762B-40FA-B550-833AED4C1F1B}" type="sibTrans" cxnId="{BFF3B0C5-B0AB-4A7B-A94A-C06D43CA1924}">
      <dgm:prSet/>
      <dgm:spPr/>
      <dgm:t>
        <a:bodyPr/>
        <a:lstStyle/>
        <a:p>
          <a:endParaRPr lang="en-US"/>
        </a:p>
      </dgm:t>
    </dgm:pt>
    <dgm:pt modelId="{88F799E5-7621-4A87-810A-A062ED000F4A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STATE PROVINVIAL ADMINISTRATIONS</a:t>
          </a:r>
        </a:p>
      </dgm:t>
    </dgm:pt>
    <dgm:pt modelId="{594FA028-341B-4C04-BD14-A480392B7617}" type="parTrans" cxnId="{9B1E7387-999F-4941-A28A-D3C9604EEBAD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18CA71-1BEE-404D-BE2B-4F1E659130C2}" type="sibTrans" cxnId="{9B1E7387-999F-4941-A28A-D3C9604EEBAD}">
      <dgm:prSet/>
      <dgm:spPr/>
      <dgm:t>
        <a:bodyPr/>
        <a:lstStyle/>
        <a:p>
          <a:endParaRPr lang="en-US"/>
        </a:p>
      </dgm:t>
    </dgm:pt>
    <dgm:pt modelId="{E66F5F5B-6189-486A-9B09-0B7DEA67CF18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1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VILLAGES</a:t>
          </a:r>
        </a:p>
      </dgm:t>
    </dgm:pt>
    <dgm:pt modelId="{7A099BD6-A1B3-4FFA-B54F-4EF157C8B820}" type="parTrans" cxnId="{151718ED-5B88-45A7-BCA4-E8F4F2BE43B4}">
      <dgm:prSet/>
      <dgm:spPr/>
      <dgm:t>
        <a:bodyPr/>
        <a:lstStyle/>
        <a:p>
          <a:endParaRPr lang="en-US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F299D78-1182-47FE-AE69-3E8BA31FD4C1}" type="sibTrans" cxnId="{151718ED-5B88-45A7-BCA4-E8F4F2BE43B4}">
      <dgm:prSet/>
      <dgm:spPr/>
      <dgm:t>
        <a:bodyPr/>
        <a:lstStyle/>
        <a:p>
          <a:endParaRPr lang="en-US"/>
        </a:p>
      </dgm:t>
    </dgm:pt>
    <dgm:pt modelId="{9D7B3F30-8955-4E05-A206-86473C7356FB}" type="pres">
      <dgm:prSet presAssocID="{65ACF74D-6920-4459-B55E-503BFA33DC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1D78F3-56D3-47DE-9975-2EA3B232AD39}" type="pres">
      <dgm:prSet presAssocID="{07DA8B7B-41E4-450C-93B1-B14D770068A7}" presName="hierRoot1" presStyleCnt="0">
        <dgm:presLayoutVars>
          <dgm:hierBranch val="init"/>
        </dgm:presLayoutVars>
      </dgm:prSet>
      <dgm:spPr/>
    </dgm:pt>
    <dgm:pt modelId="{1E65E797-AD70-4E27-8DFB-D654DCECCDFE}" type="pres">
      <dgm:prSet presAssocID="{07DA8B7B-41E4-450C-93B1-B14D770068A7}" presName="rootComposite1" presStyleCnt="0"/>
      <dgm:spPr/>
    </dgm:pt>
    <dgm:pt modelId="{A4ACA925-BC28-47B2-8DB0-74E0890A1FE2}" type="pres">
      <dgm:prSet presAssocID="{07DA8B7B-41E4-450C-93B1-B14D770068A7}" presName="rootText1" presStyleLbl="node0" presStyleIdx="0" presStyleCnt="1" custScaleX="214489" custLinFactX="-100000" custLinFactNeighborX="-164794" custLinFactNeighborY="6560">
        <dgm:presLayoutVars>
          <dgm:chPref val="3"/>
        </dgm:presLayoutVars>
      </dgm:prSet>
      <dgm:spPr/>
    </dgm:pt>
    <dgm:pt modelId="{F35F3C10-C0FF-464F-A4F0-25578F0F7E33}" type="pres">
      <dgm:prSet presAssocID="{07DA8B7B-41E4-450C-93B1-B14D770068A7}" presName="rootConnector1" presStyleLbl="node1" presStyleIdx="0" presStyleCnt="0"/>
      <dgm:spPr/>
    </dgm:pt>
    <dgm:pt modelId="{5B65B477-7CFF-4A09-A04F-9C6FCD5605E2}" type="pres">
      <dgm:prSet presAssocID="{07DA8B7B-41E4-450C-93B1-B14D770068A7}" presName="hierChild2" presStyleCnt="0"/>
      <dgm:spPr/>
    </dgm:pt>
    <dgm:pt modelId="{F600EAA6-081C-4D89-82E9-240E466D62F8}" type="pres">
      <dgm:prSet presAssocID="{07DA8B7B-41E4-450C-93B1-B14D770068A7}" presName="hierChild3" presStyleCnt="0"/>
      <dgm:spPr/>
    </dgm:pt>
    <dgm:pt modelId="{548061A9-0CF2-451E-8463-3FEF04C464C1}" type="pres">
      <dgm:prSet presAssocID="{B02EACBA-1A31-45BA-9CB9-BAE01A0E2E3F}" presName="Name111" presStyleLbl="parChTrans1D2" presStyleIdx="0" presStyleCnt="2"/>
      <dgm:spPr/>
    </dgm:pt>
    <dgm:pt modelId="{372FC044-6FDC-4171-A128-866C4DB01625}" type="pres">
      <dgm:prSet presAssocID="{7414DE13-AF64-4EA1-95B1-9E4119F8CA01}" presName="hierRoot3" presStyleCnt="0">
        <dgm:presLayoutVars>
          <dgm:hierBranch val="init"/>
        </dgm:presLayoutVars>
      </dgm:prSet>
      <dgm:spPr/>
    </dgm:pt>
    <dgm:pt modelId="{AF7A243A-53BF-4617-B5C0-32AFC34F9A9F}" type="pres">
      <dgm:prSet presAssocID="{7414DE13-AF64-4EA1-95B1-9E4119F8CA01}" presName="rootComposite3" presStyleCnt="0"/>
      <dgm:spPr/>
    </dgm:pt>
    <dgm:pt modelId="{9D8C6E6F-57A2-4631-84B5-A90EF92AE46A}" type="pres">
      <dgm:prSet presAssocID="{7414DE13-AF64-4EA1-95B1-9E4119F8CA01}" presName="rootText3" presStyleLbl="asst1" presStyleIdx="0" presStyleCnt="2" custScaleX="114120" custLinFactX="-100000" custLinFactNeighborX="-119011" custLinFactNeighborY="-7631">
        <dgm:presLayoutVars>
          <dgm:chPref val="3"/>
        </dgm:presLayoutVars>
      </dgm:prSet>
      <dgm:spPr/>
    </dgm:pt>
    <dgm:pt modelId="{5CFF3105-53CD-4FB4-B4C5-F87D04C3C511}" type="pres">
      <dgm:prSet presAssocID="{7414DE13-AF64-4EA1-95B1-9E4119F8CA01}" presName="rootConnector3" presStyleLbl="asst1" presStyleIdx="0" presStyleCnt="2"/>
      <dgm:spPr/>
    </dgm:pt>
    <dgm:pt modelId="{257468A3-E32E-48D1-A9C3-CB0733A87F6D}" type="pres">
      <dgm:prSet presAssocID="{7414DE13-AF64-4EA1-95B1-9E4119F8CA01}" presName="hierChild6" presStyleCnt="0"/>
      <dgm:spPr/>
    </dgm:pt>
    <dgm:pt modelId="{CB6224BA-94A9-499A-9975-869FD9D3B370}" type="pres">
      <dgm:prSet presAssocID="{289003F1-3A3A-4634-8AF5-E1BA72A7A55B}" presName="Name37" presStyleLbl="parChTrans1D3" presStyleIdx="0" presStyleCnt="5"/>
      <dgm:spPr/>
    </dgm:pt>
    <dgm:pt modelId="{5E871520-1715-43E9-B6DF-E155E6572C02}" type="pres">
      <dgm:prSet presAssocID="{C7065A0E-CFC5-490B-B301-99E8D448B5A1}" presName="hierRoot2" presStyleCnt="0">
        <dgm:presLayoutVars>
          <dgm:hierBranch val="init"/>
        </dgm:presLayoutVars>
      </dgm:prSet>
      <dgm:spPr/>
    </dgm:pt>
    <dgm:pt modelId="{A508A883-01B5-4058-8A03-579EE97F5A47}" type="pres">
      <dgm:prSet presAssocID="{C7065A0E-CFC5-490B-B301-99E8D448B5A1}" presName="rootComposite" presStyleCnt="0"/>
      <dgm:spPr/>
    </dgm:pt>
    <dgm:pt modelId="{FFC1609C-673C-489C-A83A-EA1A75E1C66A}" type="pres">
      <dgm:prSet presAssocID="{C7065A0E-CFC5-490B-B301-99E8D448B5A1}" presName="rootText" presStyleLbl="node3" presStyleIdx="0" presStyleCnt="5" custLinFactNeighborX="-20287" custLinFactNeighborY="1322">
        <dgm:presLayoutVars>
          <dgm:chPref val="3"/>
        </dgm:presLayoutVars>
      </dgm:prSet>
      <dgm:spPr/>
    </dgm:pt>
    <dgm:pt modelId="{0E869B94-098A-45A1-8D44-95B3B5848E03}" type="pres">
      <dgm:prSet presAssocID="{C7065A0E-CFC5-490B-B301-99E8D448B5A1}" presName="rootConnector" presStyleLbl="node3" presStyleIdx="0" presStyleCnt="5"/>
      <dgm:spPr/>
    </dgm:pt>
    <dgm:pt modelId="{D3494684-9E1F-497A-82E9-93B305733596}" type="pres">
      <dgm:prSet presAssocID="{C7065A0E-CFC5-490B-B301-99E8D448B5A1}" presName="hierChild4" presStyleCnt="0"/>
      <dgm:spPr/>
    </dgm:pt>
    <dgm:pt modelId="{82306ADF-E73D-40A4-8EC8-7EBE62B45750}" type="pres">
      <dgm:prSet presAssocID="{6D318C58-BF97-4538-BBF4-4B5842F4C2CE}" presName="Name37" presStyleLbl="parChTrans1D4" presStyleIdx="0" presStyleCnt="6"/>
      <dgm:spPr/>
    </dgm:pt>
    <dgm:pt modelId="{11C898A6-B6EF-4386-94A7-AD6EBBB160EF}" type="pres">
      <dgm:prSet presAssocID="{566D8D7A-52B2-45B5-B12F-007EB9DD8034}" presName="hierRoot2" presStyleCnt="0">
        <dgm:presLayoutVars>
          <dgm:hierBranch val="init"/>
        </dgm:presLayoutVars>
      </dgm:prSet>
      <dgm:spPr/>
    </dgm:pt>
    <dgm:pt modelId="{2807CAA5-0389-4034-A44C-7035546327E8}" type="pres">
      <dgm:prSet presAssocID="{566D8D7A-52B2-45B5-B12F-007EB9DD8034}" presName="rootComposite" presStyleCnt="0"/>
      <dgm:spPr/>
    </dgm:pt>
    <dgm:pt modelId="{9FD0B0E1-59F0-4C83-B49F-1EBCC9606F40}" type="pres">
      <dgm:prSet presAssocID="{566D8D7A-52B2-45B5-B12F-007EB9DD8034}" presName="rootText" presStyleLbl="node4" presStyleIdx="0" presStyleCnt="6" custScaleX="98678" custLinFactNeighborX="-15211">
        <dgm:presLayoutVars>
          <dgm:chPref val="3"/>
        </dgm:presLayoutVars>
      </dgm:prSet>
      <dgm:spPr/>
    </dgm:pt>
    <dgm:pt modelId="{A8355F79-1109-4449-A755-E3B3565AF48D}" type="pres">
      <dgm:prSet presAssocID="{566D8D7A-52B2-45B5-B12F-007EB9DD8034}" presName="rootConnector" presStyleLbl="node4" presStyleIdx="0" presStyleCnt="6"/>
      <dgm:spPr/>
    </dgm:pt>
    <dgm:pt modelId="{11B2D882-BFF6-48CF-B4C7-4504B3A36006}" type="pres">
      <dgm:prSet presAssocID="{566D8D7A-52B2-45B5-B12F-007EB9DD8034}" presName="hierChild4" presStyleCnt="0"/>
      <dgm:spPr/>
    </dgm:pt>
    <dgm:pt modelId="{0355B949-3415-4B88-96AD-226653F79AA2}" type="pres">
      <dgm:prSet presAssocID="{566D8D7A-52B2-45B5-B12F-007EB9DD8034}" presName="hierChild5" presStyleCnt="0"/>
      <dgm:spPr/>
    </dgm:pt>
    <dgm:pt modelId="{D1C4047D-43C3-44E9-947B-F37BAD946DFF}" type="pres">
      <dgm:prSet presAssocID="{7862BAF3-9A0A-416F-A99F-B718F1011500}" presName="Name37" presStyleLbl="parChTrans1D4" presStyleIdx="1" presStyleCnt="6"/>
      <dgm:spPr/>
    </dgm:pt>
    <dgm:pt modelId="{9B8D49D0-49D1-4080-95DC-CEA3A24B4517}" type="pres">
      <dgm:prSet presAssocID="{9C171C99-8E5F-44E4-93A7-B2C7C25DF7DE}" presName="hierRoot2" presStyleCnt="0">
        <dgm:presLayoutVars>
          <dgm:hierBranch val="init"/>
        </dgm:presLayoutVars>
      </dgm:prSet>
      <dgm:spPr/>
    </dgm:pt>
    <dgm:pt modelId="{04DD8D12-7B63-48FA-A0BE-F59644B9495A}" type="pres">
      <dgm:prSet presAssocID="{9C171C99-8E5F-44E4-93A7-B2C7C25DF7DE}" presName="rootComposite" presStyleCnt="0"/>
      <dgm:spPr/>
    </dgm:pt>
    <dgm:pt modelId="{C158525A-01B5-4EB1-B6FB-D9046CF6BD68}" type="pres">
      <dgm:prSet presAssocID="{9C171C99-8E5F-44E4-93A7-B2C7C25DF7DE}" presName="rootText" presStyleLbl="node4" presStyleIdx="1" presStyleCnt="6" custLinFactNeighborX="-15211">
        <dgm:presLayoutVars>
          <dgm:chPref val="3"/>
        </dgm:presLayoutVars>
      </dgm:prSet>
      <dgm:spPr/>
    </dgm:pt>
    <dgm:pt modelId="{E15A395C-BA06-4F78-9883-4E085A0694DB}" type="pres">
      <dgm:prSet presAssocID="{9C171C99-8E5F-44E4-93A7-B2C7C25DF7DE}" presName="rootConnector" presStyleLbl="node4" presStyleIdx="1" presStyleCnt="6"/>
      <dgm:spPr/>
    </dgm:pt>
    <dgm:pt modelId="{BF7FDC04-553D-4066-888D-5949EF091C3F}" type="pres">
      <dgm:prSet presAssocID="{9C171C99-8E5F-44E4-93A7-B2C7C25DF7DE}" presName="hierChild4" presStyleCnt="0"/>
      <dgm:spPr/>
    </dgm:pt>
    <dgm:pt modelId="{8EB87A41-B0AB-4794-8C4E-A3DEFD88D8CD}" type="pres">
      <dgm:prSet presAssocID="{9C171C99-8E5F-44E4-93A7-B2C7C25DF7DE}" presName="hierChild5" presStyleCnt="0"/>
      <dgm:spPr/>
    </dgm:pt>
    <dgm:pt modelId="{D66DFA38-F22B-4F97-AABF-85F600462A95}" type="pres">
      <dgm:prSet presAssocID="{542F59AC-0A4A-42F2-BD63-D18688F77C6D}" presName="Name37" presStyleLbl="parChTrans1D4" presStyleIdx="2" presStyleCnt="6"/>
      <dgm:spPr/>
    </dgm:pt>
    <dgm:pt modelId="{67A5D214-7D90-4A40-ADA3-4E9818326977}" type="pres">
      <dgm:prSet presAssocID="{5F5ADBDB-1F45-4B0E-A652-C12865A626E0}" presName="hierRoot2" presStyleCnt="0">
        <dgm:presLayoutVars>
          <dgm:hierBranch val="init"/>
        </dgm:presLayoutVars>
      </dgm:prSet>
      <dgm:spPr/>
    </dgm:pt>
    <dgm:pt modelId="{6B42E5E4-AF5B-4986-A7A2-BB4A2CC57738}" type="pres">
      <dgm:prSet presAssocID="{5F5ADBDB-1F45-4B0E-A652-C12865A626E0}" presName="rootComposite" presStyleCnt="0"/>
      <dgm:spPr/>
    </dgm:pt>
    <dgm:pt modelId="{EB85CD9D-8194-47DF-BC50-D2A4BCCA5F1F}" type="pres">
      <dgm:prSet presAssocID="{5F5ADBDB-1F45-4B0E-A652-C12865A626E0}" presName="rootText" presStyleLbl="node4" presStyleIdx="2" presStyleCnt="6" custLinFactNeighborX="-15211">
        <dgm:presLayoutVars>
          <dgm:chPref val="3"/>
        </dgm:presLayoutVars>
      </dgm:prSet>
      <dgm:spPr/>
    </dgm:pt>
    <dgm:pt modelId="{A18C99C9-3644-411C-A1DB-EE2BA118F7A3}" type="pres">
      <dgm:prSet presAssocID="{5F5ADBDB-1F45-4B0E-A652-C12865A626E0}" presName="rootConnector" presStyleLbl="node4" presStyleIdx="2" presStyleCnt="6"/>
      <dgm:spPr/>
    </dgm:pt>
    <dgm:pt modelId="{120EDAC4-62A7-4A97-87E4-43133CEED679}" type="pres">
      <dgm:prSet presAssocID="{5F5ADBDB-1F45-4B0E-A652-C12865A626E0}" presName="hierChild4" presStyleCnt="0"/>
      <dgm:spPr/>
    </dgm:pt>
    <dgm:pt modelId="{0BA3CE54-7D24-4C28-A47C-1B2138C94ED6}" type="pres">
      <dgm:prSet presAssocID="{5F5ADBDB-1F45-4B0E-A652-C12865A626E0}" presName="hierChild5" presStyleCnt="0"/>
      <dgm:spPr/>
    </dgm:pt>
    <dgm:pt modelId="{D5E51B14-18C0-465E-8FC6-67E1D76F8508}" type="pres">
      <dgm:prSet presAssocID="{C7065A0E-CFC5-490B-B301-99E8D448B5A1}" presName="hierChild5" presStyleCnt="0"/>
      <dgm:spPr/>
    </dgm:pt>
    <dgm:pt modelId="{D672C10E-D8B9-4F5A-9023-C51B9E8843AD}" type="pres">
      <dgm:prSet presAssocID="{F5E21144-AFFA-4791-835C-066F3A438B8E}" presName="Name37" presStyleLbl="parChTrans1D3" presStyleIdx="1" presStyleCnt="5"/>
      <dgm:spPr/>
    </dgm:pt>
    <dgm:pt modelId="{0E7F259B-191C-4873-8BFB-C858DA2F56DD}" type="pres">
      <dgm:prSet presAssocID="{3E88F5CD-530E-4B81-A650-6503E1C8AF4C}" presName="hierRoot2" presStyleCnt="0">
        <dgm:presLayoutVars>
          <dgm:hierBranch val="init"/>
        </dgm:presLayoutVars>
      </dgm:prSet>
      <dgm:spPr/>
    </dgm:pt>
    <dgm:pt modelId="{D703A217-4761-46A8-8318-EC96AD32A591}" type="pres">
      <dgm:prSet presAssocID="{3E88F5CD-530E-4B81-A650-6503E1C8AF4C}" presName="rootComposite" presStyleCnt="0"/>
      <dgm:spPr/>
    </dgm:pt>
    <dgm:pt modelId="{CF6A5EEB-AD98-46EF-BCDF-C18D1D8B5A29}" type="pres">
      <dgm:prSet presAssocID="{3E88F5CD-530E-4B81-A650-6503E1C8AF4C}" presName="rootText" presStyleLbl="node3" presStyleIdx="1" presStyleCnt="5" custLinFactNeighborX="351">
        <dgm:presLayoutVars>
          <dgm:chPref val="3"/>
        </dgm:presLayoutVars>
      </dgm:prSet>
      <dgm:spPr/>
    </dgm:pt>
    <dgm:pt modelId="{4805A443-6B20-4879-840D-C992172329D9}" type="pres">
      <dgm:prSet presAssocID="{3E88F5CD-530E-4B81-A650-6503E1C8AF4C}" presName="rootConnector" presStyleLbl="node3" presStyleIdx="1" presStyleCnt="5"/>
      <dgm:spPr/>
    </dgm:pt>
    <dgm:pt modelId="{B44C2A7B-8C58-4177-B307-AE21CDB8EE87}" type="pres">
      <dgm:prSet presAssocID="{3E88F5CD-530E-4B81-A650-6503E1C8AF4C}" presName="hierChild4" presStyleCnt="0"/>
      <dgm:spPr/>
    </dgm:pt>
    <dgm:pt modelId="{2D9663E4-F8A4-46C8-A54F-37B56020E15A}" type="pres">
      <dgm:prSet presAssocID="{3E88F5CD-530E-4B81-A650-6503E1C8AF4C}" presName="hierChild5" presStyleCnt="0"/>
      <dgm:spPr/>
    </dgm:pt>
    <dgm:pt modelId="{FD023BA9-DC6D-4410-B288-7BB57D9E76EE}" type="pres">
      <dgm:prSet presAssocID="{8F36BAF5-5868-4F73-A27A-9816AA2B6539}" presName="Name37" presStyleLbl="parChTrans1D3" presStyleIdx="2" presStyleCnt="5"/>
      <dgm:spPr/>
    </dgm:pt>
    <dgm:pt modelId="{18E13AD4-C504-402E-BF42-C7472CC72184}" type="pres">
      <dgm:prSet presAssocID="{94F783A8-F61A-4695-854C-FC788CF1B7F4}" presName="hierRoot2" presStyleCnt="0">
        <dgm:presLayoutVars>
          <dgm:hierBranch val="init"/>
        </dgm:presLayoutVars>
      </dgm:prSet>
      <dgm:spPr/>
    </dgm:pt>
    <dgm:pt modelId="{D27A0030-06FE-4B26-B7DD-6109AAC373BE}" type="pres">
      <dgm:prSet presAssocID="{94F783A8-F61A-4695-854C-FC788CF1B7F4}" presName="rootComposite" presStyleCnt="0"/>
      <dgm:spPr/>
    </dgm:pt>
    <dgm:pt modelId="{8E8FBD62-4D46-4E7A-8D8D-0B69617DD20D}" type="pres">
      <dgm:prSet presAssocID="{94F783A8-F61A-4695-854C-FC788CF1B7F4}" presName="rootText" presStyleLbl="node3" presStyleIdx="2" presStyleCnt="5" custLinFactNeighborX="8032" custLinFactNeighborY="1323">
        <dgm:presLayoutVars>
          <dgm:chPref val="3"/>
        </dgm:presLayoutVars>
      </dgm:prSet>
      <dgm:spPr/>
    </dgm:pt>
    <dgm:pt modelId="{C4F93EF6-8939-4BA8-896B-C1CBD28BCE15}" type="pres">
      <dgm:prSet presAssocID="{94F783A8-F61A-4695-854C-FC788CF1B7F4}" presName="rootConnector" presStyleLbl="node3" presStyleIdx="2" presStyleCnt="5"/>
      <dgm:spPr/>
    </dgm:pt>
    <dgm:pt modelId="{1E5DFEA5-DDAC-4932-8714-BA8396947C61}" type="pres">
      <dgm:prSet presAssocID="{94F783A8-F61A-4695-854C-FC788CF1B7F4}" presName="hierChild4" presStyleCnt="0"/>
      <dgm:spPr/>
    </dgm:pt>
    <dgm:pt modelId="{E83718C6-1E81-4206-9285-5F3B2092EF90}" type="pres">
      <dgm:prSet presAssocID="{68250B14-EBA1-476A-BEC2-52E36C23472C}" presName="Name37" presStyleLbl="parChTrans1D4" presStyleIdx="3" presStyleCnt="6"/>
      <dgm:spPr/>
    </dgm:pt>
    <dgm:pt modelId="{AC27A81A-C63A-401E-A333-8E81E911068C}" type="pres">
      <dgm:prSet presAssocID="{59724028-6B9A-496A-A0C1-B10AA5268935}" presName="hierRoot2" presStyleCnt="0">
        <dgm:presLayoutVars>
          <dgm:hierBranch val="init"/>
        </dgm:presLayoutVars>
      </dgm:prSet>
      <dgm:spPr/>
    </dgm:pt>
    <dgm:pt modelId="{5F2DDD9F-AAB5-4E97-AD8F-67544B610D0C}" type="pres">
      <dgm:prSet presAssocID="{59724028-6B9A-496A-A0C1-B10AA5268935}" presName="rootComposite" presStyleCnt="0"/>
      <dgm:spPr/>
    </dgm:pt>
    <dgm:pt modelId="{CF83929A-E421-4797-B365-F86FF89E0A93}" type="pres">
      <dgm:prSet presAssocID="{59724028-6B9A-496A-A0C1-B10AA5268935}" presName="rootText" presStyleLbl="node4" presStyleIdx="3" presStyleCnt="6" custLinFactNeighborX="13897">
        <dgm:presLayoutVars>
          <dgm:chPref val="3"/>
        </dgm:presLayoutVars>
      </dgm:prSet>
      <dgm:spPr/>
    </dgm:pt>
    <dgm:pt modelId="{5D2280EB-A8E1-4792-810C-A05D7F057D72}" type="pres">
      <dgm:prSet presAssocID="{59724028-6B9A-496A-A0C1-B10AA5268935}" presName="rootConnector" presStyleLbl="node4" presStyleIdx="3" presStyleCnt="6"/>
      <dgm:spPr/>
    </dgm:pt>
    <dgm:pt modelId="{0057001B-7820-4A32-93F1-E61BE3FDEF29}" type="pres">
      <dgm:prSet presAssocID="{59724028-6B9A-496A-A0C1-B10AA5268935}" presName="hierChild4" presStyleCnt="0"/>
      <dgm:spPr/>
    </dgm:pt>
    <dgm:pt modelId="{49A403E7-7F5E-4D90-BF0B-BD7E6569E587}" type="pres">
      <dgm:prSet presAssocID="{59724028-6B9A-496A-A0C1-B10AA5268935}" presName="hierChild5" presStyleCnt="0"/>
      <dgm:spPr/>
    </dgm:pt>
    <dgm:pt modelId="{6ECD45FD-5EBF-4498-B09E-E60CE74BCEB4}" type="pres">
      <dgm:prSet presAssocID="{594FA028-341B-4C04-BD14-A480392B7617}" presName="Name37" presStyleLbl="parChTrans1D4" presStyleIdx="4" presStyleCnt="6"/>
      <dgm:spPr/>
    </dgm:pt>
    <dgm:pt modelId="{60D2DC28-A5C5-4820-B658-BE02EF64EC9F}" type="pres">
      <dgm:prSet presAssocID="{88F799E5-7621-4A87-810A-A062ED000F4A}" presName="hierRoot2" presStyleCnt="0">
        <dgm:presLayoutVars>
          <dgm:hierBranch val="init"/>
        </dgm:presLayoutVars>
      </dgm:prSet>
      <dgm:spPr/>
    </dgm:pt>
    <dgm:pt modelId="{F27A0529-C378-4D0E-86A4-B8200978567C}" type="pres">
      <dgm:prSet presAssocID="{88F799E5-7621-4A87-810A-A062ED000F4A}" presName="rootComposite" presStyleCnt="0"/>
      <dgm:spPr/>
    </dgm:pt>
    <dgm:pt modelId="{F37D9A20-1F2E-4BE8-9740-89B325F0BC21}" type="pres">
      <dgm:prSet presAssocID="{88F799E5-7621-4A87-810A-A062ED000F4A}" presName="rootText" presStyleLbl="node4" presStyleIdx="4" presStyleCnt="6" custLinFactNeighborX="13897">
        <dgm:presLayoutVars>
          <dgm:chPref val="3"/>
        </dgm:presLayoutVars>
      </dgm:prSet>
      <dgm:spPr/>
    </dgm:pt>
    <dgm:pt modelId="{062D86CE-EE9E-4CFD-8A4E-8274CAA2223C}" type="pres">
      <dgm:prSet presAssocID="{88F799E5-7621-4A87-810A-A062ED000F4A}" presName="rootConnector" presStyleLbl="node4" presStyleIdx="4" presStyleCnt="6"/>
      <dgm:spPr/>
    </dgm:pt>
    <dgm:pt modelId="{CBE534A6-5C36-442E-B4CE-BC88BD049E6A}" type="pres">
      <dgm:prSet presAssocID="{88F799E5-7621-4A87-810A-A062ED000F4A}" presName="hierChild4" presStyleCnt="0"/>
      <dgm:spPr/>
    </dgm:pt>
    <dgm:pt modelId="{42B56C2A-D144-46A4-8459-C04AAAB28728}" type="pres">
      <dgm:prSet presAssocID="{88F799E5-7621-4A87-810A-A062ED000F4A}" presName="hierChild5" presStyleCnt="0"/>
      <dgm:spPr/>
    </dgm:pt>
    <dgm:pt modelId="{34540EFE-0713-4FBC-919B-7C2FD6C6EBEF}" type="pres">
      <dgm:prSet presAssocID="{7A099BD6-A1B3-4FFA-B54F-4EF157C8B820}" presName="Name37" presStyleLbl="parChTrans1D4" presStyleIdx="5" presStyleCnt="6"/>
      <dgm:spPr/>
    </dgm:pt>
    <dgm:pt modelId="{ABB4F7DA-D308-4C17-B0CB-596C08DAF0C9}" type="pres">
      <dgm:prSet presAssocID="{E66F5F5B-6189-486A-9B09-0B7DEA67CF18}" presName="hierRoot2" presStyleCnt="0">
        <dgm:presLayoutVars>
          <dgm:hierBranch val="init"/>
        </dgm:presLayoutVars>
      </dgm:prSet>
      <dgm:spPr/>
    </dgm:pt>
    <dgm:pt modelId="{C6D0C323-14B2-4062-8F3A-9993EAED7486}" type="pres">
      <dgm:prSet presAssocID="{E66F5F5B-6189-486A-9B09-0B7DEA67CF18}" presName="rootComposite" presStyleCnt="0"/>
      <dgm:spPr/>
    </dgm:pt>
    <dgm:pt modelId="{74A5E02C-DD89-4265-B8DE-F0D58A97B5F2}" type="pres">
      <dgm:prSet presAssocID="{E66F5F5B-6189-486A-9B09-0B7DEA67CF18}" presName="rootText" presStyleLbl="node4" presStyleIdx="5" presStyleCnt="6" custLinFactNeighborX="13897">
        <dgm:presLayoutVars>
          <dgm:chPref val="3"/>
        </dgm:presLayoutVars>
      </dgm:prSet>
      <dgm:spPr/>
    </dgm:pt>
    <dgm:pt modelId="{CD8DD892-9377-4623-88CC-F9279565AAD9}" type="pres">
      <dgm:prSet presAssocID="{E66F5F5B-6189-486A-9B09-0B7DEA67CF18}" presName="rootConnector" presStyleLbl="node4" presStyleIdx="5" presStyleCnt="6"/>
      <dgm:spPr/>
    </dgm:pt>
    <dgm:pt modelId="{76AADC2C-F979-4299-B034-C3238ECF8CD8}" type="pres">
      <dgm:prSet presAssocID="{E66F5F5B-6189-486A-9B09-0B7DEA67CF18}" presName="hierChild4" presStyleCnt="0"/>
      <dgm:spPr/>
    </dgm:pt>
    <dgm:pt modelId="{8E95EB51-A76C-4863-BEC2-C9B569C8F725}" type="pres">
      <dgm:prSet presAssocID="{E66F5F5B-6189-486A-9B09-0B7DEA67CF18}" presName="hierChild5" presStyleCnt="0"/>
      <dgm:spPr/>
    </dgm:pt>
    <dgm:pt modelId="{2B61988E-58FC-4B60-B58D-84D4A692DF44}" type="pres">
      <dgm:prSet presAssocID="{94F783A8-F61A-4695-854C-FC788CF1B7F4}" presName="hierChild5" presStyleCnt="0"/>
      <dgm:spPr/>
    </dgm:pt>
    <dgm:pt modelId="{B7503E25-BBB8-4C55-A343-D7848E596B37}" type="pres">
      <dgm:prSet presAssocID="{C5092A7A-E75E-472F-9DB6-ECA0AE0D512C}" presName="Name37" presStyleLbl="parChTrans1D3" presStyleIdx="3" presStyleCnt="5"/>
      <dgm:spPr/>
    </dgm:pt>
    <dgm:pt modelId="{26E8F545-3108-4BBF-8294-8D4A35BCE9DD}" type="pres">
      <dgm:prSet presAssocID="{1F02E571-227E-4D41-B59B-70CB90DE1CB9}" presName="hierRoot2" presStyleCnt="0">
        <dgm:presLayoutVars>
          <dgm:hierBranch val="init"/>
        </dgm:presLayoutVars>
      </dgm:prSet>
      <dgm:spPr/>
    </dgm:pt>
    <dgm:pt modelId="{B2184300-D1ED-4C5C-9008-6FAEDEC3E799}" type="pres">
      <dgm:prSet presAssocID="{1F02E571-227E-4D41-B59B-70CB90DE1CB9}" presName="rootComposite" presStyleCnt="0"/>
      <dgm:spPr/>
    </dgm:pt>
    <dgm:pt modelId="{67C52D36-E741-4B9A-B9B1-C86317E35306}" type="pres">
      <dgm:prSet presAssocID="{1F02E571-227E-4D41-B59B-70CB90DE1CB9}" presName="rootText" presStyleLbl="node3" presStyleIdx="3" presStyleCnt="5" custLinFactNeighborX="19169">
        <dgm:presLayoutVars>
          <dgm:chPref val="3"/>
        </dgm:presLayoutVars>
      </dgm:prSet>
      <dgm:spPr/>
    </dgm:pt>
    <dgm:pt modelId="{8F71CF70-AD9C-4C52-9136-C24E471CEAE8}" type="pres">
      <dgm:prSet presAssocID="{1F02E571-227E-4D41-B59B-70CB90DE1CB9}" presName="rootConnector" presStyleLbl="node3" presStyleIdx="3" presStyleCnt="5"/>
      <dgm:spPr/>
    </dgm:pt>
    <dgm:pt modelId="{4869BF3F-4CAB-4263-A892-A4C478189A60}" type="pres">
      <dgm:prSet presAssocID="{1F02E571-227E-4D41-B59B-70CB90DE1CB9}" presName="hierChild4" presStyleCnt="0"/>
      <dgm:spPr/>
    </dgm:pt>
    <dgm:pt modelId="{C8852EF8-219B-4021-B01E-19E42FB3408C}" type="pres">
      <dgm:prSet presAssocID="{1F02E571-227E-4D41-B59B-70CB90DE1CB9}" presName="hierChild5" presStyleCnt="0"/>
      <dgm:spPr/>
    </dgm:pt>
    <dgm:pt modelId="{BE6B9FC3-6307-4DFB-9409-E678D017D53D}" type="pres">
      <dgm:prSet presAssocID="{5E1E6FC9-4545-446C-BFBE-F250760FF22A}" presName="Name37" presStyleLbl="parChTrans1D3" presStyleIdx="4" presStyleCnt="5"/>
      <dgm:spPr/>
    </dgm:pt>
    <dgm:pt modelId="{759F3A97-3F09-4CA4-848D-6A91D804437F}" type="pres">
      <dgm:prSet presAssocID="{DD3F8E54-6D9D-4529-B184-813E4353BCD6}" presName="hierRoot2" presStyleCnt="0">
        <dgm:presLayoutVars>
          <dgm:hierBranch val="init"/>
        </dgm:presLayoutVars>
      </dgm:prSet>
      <dgm:spPr/>
    </dgm:pt>
    <dgm:pt modelId="{0A2CDF3A-3453-4CB5-B93E-75B885D11E61}" type="pres">
      <dgm:prSet presAssocID="{DD3F8E54-6D9D-4529-B184-813E4353BCD6}" presName="rootComposite" presStyleCnt="0"/>
      <dgm:spPr/>
    </dgm:pt>
    <dgm:pt modelId="{40766CC2-1D1D-409A-B21C-A5F21E85FEBC}" type="pres">
      <dgm:prSet presAssocID="{DD3F8E54-6D9D-4529-B184-813E4353BCD6}" presName="rootText" presStyleLbl="node3" presStyleIdx="4" presStyleCnt="5" custLinFactNeighborX="25797">
        <dgm:presLayoutVars>
          <dgm:chPref val="3"/>
        </dgm:presLayoutVars>
      </dgm:prSet>
      <dgm:spPr/>
    </dgm:pt>
    <dgm:pt modelId="{2EE3FF63-C2F1-45F0-A20B-29FDB3159AC5}" type="pres">
      <dgm:prSet presAssocID="{DD3F8E54-6D9D-4529-B184-813E4353BCD6}" presName="rootConnector" presStyleLbl="node3" presStyleIdx="4" presStyleCnt="5"/>
      <dgm:spPr/>
    </dgm:pt>
    <dgm:pt modelId="{3C5D7ED8-FCDF-40A3-97D0-91C77BD4F46E}" type="pres">
      <dgm:prSet presAssocID="{DD3F8E54-6D9D-4529-B184-813E4353BCD6}" presName="hierChild4" presStyleCnt="0"/>
      <dgm:spPr/>
    </dgm:pt>
    <dgm:pt modelId="{D0A25717-3EC9-4BAE-AC64-98BAEAE0BC72}" type="pres">
      <dgm:prSet presAssocID="{DD3F8E54-6D9D-4529-B184-813E4353BCD6}" presName="hierChild5" presStyleCnt="0"/>
      <dgm:spPr/>
    </dgm:pt>
    <dgm:pt modelId="{9B0DBB67-02A5-47CD-B5E1-5D3ADD1D438D}" type="pres">
      <dgm:prSet presAssocID="{7414DE13-AF64-4EA1-95B1-9E4119F8CA01}" presName="hierChild7" presStyleCnt="0"/>
      <dgm:spPr/>
    </dgm:pt>
    <dgm:pt modelId="{2904A9DC-EB34-4CDF-9368-DC14951C9D04}" type="pres">
      <dgm:prSet presAssocID="{6DFEB0CC-7915-4498-A1A3-7EA109D9A5F7}" presName="Name111" presStyleLbl="parChTrans1D2" presStyleIdx="1" presStyleCnt="2"/>
      <dgm:spPr/>
    </dgm:pt>
    <dgm:pt modelId="{A64BBA87-0C17-4B54-9043-FEC5EECED157}" type="pres">
      <dgm:prSet presAssocID="{00B0EA60-DA91-4569-873E-8210377EFA44}" presName="hierRoot3" presStyleCnt="0">
        <dgm:presLayoutVars>
          <dgm:hierBranch val="init"/>
        </dgm:presLayoutVars>
      </dgm:prSet>
      <dgm:spPr/>
    </dgm:pt>
    <dgm:pt modelId="{E3CCA31B-3280-49DB-B5BD-8005BAAF2302}" type="pres">
      <dgm:prSet presAssocID="{00B0EA60-DA91-4569-873E-8210377EFA44}" presName="rootComposite3" presStyleCnt="0"/>
      <dgm:spPr/>
    </dgm:pt>
    <dgm:pt modelId="{E829594C-1A49-47E8-A34B-5A7CD22DF19F}" type="pres">
      <dgm:prSet presAssocID="{00B0EA60-DA91-4569-873E-8210377EFA44}" presName="rootText3" presStyleLbl="asst1" presStyleIdx="1" presStyleCnt="2" custScaleX="134153" custLinFactNeighborX="-69454" custLinFactNeighborY="-7631">
        <dgm:presLayoutVars>
          <dgm:chPref val="3"/>
        </dgm:presLayoutVars>
      </dgm:prSet>
      <dgm:spPr/>
    </dgm:pt>
    <dgm:pt modelId="{DD5FE061-4BFE-4EB6-9124-8CD54D3E8D16}" type="pres">
      <dgm:prSet presAssocID="{00B0EA60-DA91-4569-873E-8210377EFA44}" presName="rootConnector3" presStyleLbl="asst1" presStyleIdx="1" presStyleCnt="2"/>
      <dgm:spPr/>
    </dgm:pt>
    <dgm:pt modelId="{315642FD-D8A9-4410-B0DF-F872C6510F61}" type="pres">
      <dgm:prSet presAssocID="{00B0EA60-DA91-4569-873E-8210377EFA44}" presName="hierChild6" presStyleCnt="0"/>
      <dgm:spPr/>
    </dgm:pt>
    <dgm:pt modelId="{07710786-9523-4F51-94CB-702F719062AB}" type="pres">
      <dgm:prSet presAssocID="{00B0EA60-DA91-4569-873E-8210377EFA44}" presName="hierChild7" presStyleCnt="0"/>
      <dgm:spPr/>
    </dgm:pt>
  </dgm:ptLst>
  <dgm:cxnLst>
    <dgm:cxn modelId="{A43A9811-76BD-42A3-95A4-F36599EDA5C7}" type="presOf" srcId="{9C171C99-8E5F-44E4-93A7-B2C7C25DF7DE}" destId="{C158525A-01B5-4EB1-B6FB-D9046CF6BD68}" srcOrd="0" destOrd="0" presId="urn:microsoft.com/office/officeart/2005/8/layout/orgChart1"/>
    <dgm:cxn modelId="{3ED6BB16-9616-4E13-AE49-5B5D9A16A700}" type="presOf" srcId="{88F799E5-7621-4A87-810A-A062ED000F4A}" destId="{F37D9A20-1F2E-4BE8-9740-89B325F0BC21}" srcOrd="0" destOrd="0" presId="urn:microsoft.com/office/officeart/2005/8/layout/orgChart1"/>
    <dgm:cxn modelId="{B78B0317-E5A5-4BF7-B791-808F4584506C}" type="presOf" srcId="{F5E21144-AFFA-4791-835C-066F3A438B8E}" destId="{D672C10E-D8B9-4F5A-9023-C51B9E8843AD}" srcOrd="0" destOrd="0" presId="urn:microsoft.com/office/officeart/2005/8/layout/orgChart1"/>
    <dgm:cxn modelId="{8E592927-2C75-4B86-867C-9E34F3E40903}" type="presOf" srcId="{65ACF74D-6920-4459-B55E-503BFA33DC24}" destId="{9D7B3F30-8955-4E05-A206-86473C7356FB}" srcOrd="0" destOrd="0" presId="urn:microsoft.com/office/officeart/2005/8/layout/orgChart1"/>
    <dgm:cxn modelId="{EDC98328-F121-49BD-9B02-0B68E50AD88A}" type="presOf" srcId="{7414DE13-AF64-4EA1-95B1-9E4119F8CA01}" destId="{5CFF3105-53CD-4FB4-B4C5-F87D04C3C511}" srcOrd="1" destOrd="0" presId="urn:microsoft.com/office/officeart/2005/8/layout/orgChart1"/>
    <dgm:cxn modelId="{B7449229-E6A5-4C77-A7AE-7FC4AD6E72E0}" type="presOf" srcId="{E66F5F5B-6189-486A-9B09-0B7DEA67CF18}" destId="{CD8DD892-9377-4623-88CC-F9279565AAD9}" srcOrd="1" destOrd="0" presId="urn:microsoft.com/office/officeart/2005/8/layout/orgChart1"/>
    <dgm:cxn modelId="{6669942D-68DA-4BEB-92AF-B921AB7A913F}" type="presOf" srcId="{C7065A0E-CFC5-490B-B301-99E8D448B5A1}" destId="{0E869B94-098A-45A1-8D44-95B3B5848E03}" srcOrd="1" destOrd="0" presId="urn:microsoft.com/office/officeart/2005/8/layout/orgChart1"/>
    <dgm:cxn modelId="{BFFCC12F-7805-43B8-91E1-A652C0C83222}" type="presOf" srcId="{00B0EA60-DA91-4569-873E-8210377EFA44}" destId="{DD5FE061-4BFE-4EB6-9124-8CD54D3E8D16}" srcOrd="1" destOrd="0" presId="urn:microsoft.com/office/officeart/2005/8/layout/orgChart1"/>
    <dgm:cxn modelId="{6380A231-6B92-4C30-A601-7A2F9E327D18}" type="presOf" srcId="{9C171C99-8E5F-44E4-93A7-B2C7C25DF7DE}" destId="{E15A395C-BA06-4F78-9883-4E085A0694DB}" srcOrd="1" destOrd="0" presId="urn:microsoft.com/office/officeart/2005/8/layout/orgChart1"/>
    <dgm:cxn modelId="{1D37BD38-409C-4474-85E8-4F2895C53FC5}" type="presOf" srcId="{C7065A0E-CFC5-490B-B301-99E8D448B5A1}" destId="{FFC1609C-673C-489C-A83A-EA1A75E1C66A}" srcOrd="0" destOrd="0" presId="urn:microsoft.com/office/officeart/2005/8/layout/orgChart1"/>
    <dgm:cxn modelId="{33CB1839-FB04-4082-803C-061959DDEC89}" type="presOf" srcId="{7862BAF3-9A0A-416F-A99F-B718F1011500}" destId="{D1C4047D-43C3-44E9-947B-F37BAD946DFF}" srcOrd="0" destOrd="0" presId="urn:microsoft.com/office/officeart/2005/8/layout/orgChart1"/>
    <dgm:cxn modelId="{31416C3B-6CB5-4CB3-B09C-4E7B8662A961}" srcId="{7414DE13-AF64-4EA1-95B1-9E4119F8CA01}" destId="{3E88F5CD-530E-4B81-A650-6503E1C8AF4C}" srcOrd="1" destOrd="0" parTransId="{F5E21144-AFFA-4791-835C-066F3A438B8E}" sibTransId="{E6102CE7-137C-4548-BA4C-A357E9F5CF11}"/>
    <dgm:cxn modelId="{2CFAC83D-2297-4F40-AEC5-24CD17D40B7B}" type="presOf" srcId="{94F783A8-F61A-4695-854C-FC788CF1B7F4}" destId="{C4F93EF6-8939-4BA8-896B-C1CBD28BCE15}" srcOrd="1" destOrd="0" presId="urn:microsoft.com/office/officeart/2005/8/layout/orgChart1"/>
    <dgm:cxn modelId="{435FEA5D-54F4-43DE-80F2-8EAD910D9714}" type="presOf" srcId="{6DFEB0CC-7915-4498-A1A3-7EA109D9A5F7}" destId="{2904A9DC-EB34-4CDF-9368-DC14951C9D04}" srcOrd="0" destOrd="0" presId="urn:microsoft.com/office/officeart/2005/8/layout/orgChart1"/>
    <dgm:cxn modelId="{EF24155E-6443-496C-A797-AC4372578E96}" type="presOf" srcId="{8F36BAF5-5868-4F73-A27A-9816AA2B6539}" destId="{FD023BA9-DC6D-4410-B288-7BB57D9E76EE}" srcOrd="0" destOrd="0" presId="urn:microsoft.com/office/officeart/2005/8/layout/orgChart1"/>
    <dgm:cxn modelId="{DB2A5561-530E-4852-B0D8-9B262CFF876D}" type="presOf" srcId="{289003F1-3A3A-4634-8AF5-E1BA72A7A55B}" destId="{CB6224BA-94A9-499A-9975-869FD9D3B370}" srcOrd="0" destOrd="0" presId="urn:microsoft.com/office/officeart/2005/8/layout/orgChart1"/>
    <dgm:cxn modelId="{F2233D63-BD4D-406E-806B-FA3E1DC7E69A}" srcId="{C7065A0E-CFC5-490B-B301-99E8D448B5A1}" destId="{566D8D7A-52B2-45B5-B12F-007EB9DD8034}" srcOrd="0" destOrd="0" parTransId="{6D318C58-BF97-4538-BBF4-4B5842F4C2CE}" sibTransId="{7EEE8FCE-1D34-465F-B255-46F020871E73}"/>
    <dgm:cxn modelId="{372B9665-F938-44FF-B7A1-106727DB986C}" srcId="{C7065A0E-CFC5-490B-B301-99E8D448B5A1}" destId="{9C171C99-8E5F-44E4-93A7-B2C7C25DF7DE}" srcOrd="1" destOrd="0" parTransId="{7862BAF3-9A0A-416F-A99F-B718F1011500}" sibTransId="{34A121D1-5D9F-4C5C-9F55-6132F84BF0C1}"/>
    <dgm:cxn modelId="{C251AC46-AF5F-4410-A495-B2581521D640}" type="presOf" srcId="{1F02E571-227E-4D41-B59B-70CB90DE1CB9}" destId="{8F71CF70-AD9C-4C52-9136-C24E471CEAE8}" srcOrd="1" destOrd="0" presId="urn:microsoft.com/office/officeart/2005/8/layout/orgChart1"/>
    <dgm:cxn modelId="{1D1A2768-2422-48BD-832D-3ADFC162B79B}" type="presOf" srcId="{594FA028-341B-4C04-BD14-A480392B7617}" destId="{6ECD45FD-5EBF-4498-B09E-E60CE74BCEB4}" srcOrd="0" destOrd="0" presId="urn:microsoft.com/office/officeart/2005/8/layout/orgChart1"/>
    <dgm:cxn modelId="{961F9649-5507-4220-8C95-FC737A27B664}" type="presOf" srcId="{07DA8B7B-41E4-450C-93B1-B14D770068A7}" destId="{A4ACA925-BC28-47B2-8DB0-74E0890A1FE2}" srcOrd="0" destOrd="0" presId="urn:microsoft.com/office/officeart/2005/8/layout/orgChart1"/>
    <dgm:cxn modelId="{3F07616B-3669-448C-B5E5-682C3A225771}" type="presOf" srcId="{68250B14-EBA1-476A-BEC2-52E36C23472C}" destId="{E83718C6-1E81-4206-9285-5F3B2092EF90}" srcOrd="0" destOrd="0" presId="urn:microsoft.com/office/officeart/2005/8/layout/orgChart1"/>
    <dgm:cxn modelId="{4BE1B24F-F944-45C2-9694-9D781CD5E1BE}" type="presOf" srcId="{C5092A7A-E75E-472F-9DB6-ECA0AE0D512C}" destId="{B7503E25-BBB8-4C55-A343-D7848E596B37}" srcOrd="0" destOrd="0" presId="urn:microsoft.com/office/officeart/2005/8/layout/orgChart1"/>
    <dgm:cxn modelId="{2CC13052-BC45-4E15-8E24-C9C74CE18D38}" srcId="{07DA8B7B-41E4-450C-93B1-B14D770068A7}" destId="{00B0EA60-DA91-4569-873E-8210377EFA44}" srcOrd="1" destOrd="0" parTransId="{6DFEB0CC-7915-4498-A1A3-7EA109D9A5F7}" sibTransId="{C75233B1-1808-4CCF-BA9C-DDBB38222D81}"/>
    <dgm:cxn modelId="{04E60273-BFF9-4911-B61C-542C3F0AC87E}" type="presOf" srcId="{59724028-6B9A-496A-A0C1-B10AA5268935}" destId="{CF83929A-E421-4797-B365-F86FF89E0A93}" srcOrd="0" destOrd="0" presId="urn:microsoft.com/office/officeart/2005/8/layout/orgChart1"/>
    <dgm:cxn modelId="{12052853-6EC0-4267-AEE5-35C58E26E617}" srcId="{07DA8B7B-41E4-450C-93B1-B14D770068A7}" destId="{7414DE13-AF64-4EA1-95B1-9E4119F8CA01}" srcOrd="0" destOrd="0" parTransId="{B02EACBA-1A31-45BA-9CB9-BAE01A0E2E3F}" sibTransId="{8F824F06-7DD4-4401-9317-A8293196BEE0}"/>
    <dgm:cxn modelId="{B523BD76-7250-49E8-9F98-DF30D9CFB858}" srcId="{C7065A0E-CFC5-490B-B301-99E8D448B5A1}" destId="{5F5ADBDB-1F45-4B0E-A652-C12865A626E0}" srcOrd="2" destOrd="0" parTransId="{542F59AC-0A4A-42F2-BD63-D18688F77C6D}" sibTransId="{953F2CE3-30AF-4F5C-B008-22E4E01018E8}"/>
    <dgm:cxn modelId="{C6C53D57-A9CB-4271-BFAC-A78EEAC808B1}" type="presOf" srcId="{1F02E571-227E-4D41-B59B-70CB90DE1CB9}" destId="{67C52D36-E741-4B9A-B9B1-C86317E35306}" srcOrd="0" destOrd="0" presId="urn:microsoft.com/office/officeart/2005/8/layout/orgChart1"/>
    <dgm:cxn modelId="{EDD0D678-54B7-4CA9-B043-0047C4C6AA1F}" srcId="{7414DE13-AF64-4EA1-95B1-9E4119F8CA01}" destId="{DD3F8E54-6D9D-4529-B184-813E4353BCD6}" srcOrd="4" destOrd="0" parTransId="{5E1E6FC9-4545-446C-BFBE-F250760FF22A}" sibTransId="{F154D83A-45B6-4BA7-83FF-23F95CA12E84}"/>
    <dgm:cxn modelId="{981E3B80-3F2D-4900-8750-46AA84DD7013}" type="presOf" srcId="{00B0EA60-DA91-4569-873E-8210377EFA44}" destId="{E829594C-1A49-47E8-A34B-5A7CD22DF19F}" srcOrd="0" destOrd="0" presId="urn:microsoft.com/office/officeart/2005/8/layout/orgChart1"/>
    <dgm:cxn modelId="{E448AB81-FE2B-474B-99DA-8F7D9FDED90A}" srcId="{65ACF74D-6920-4459-B55E-503BFA33DC24}" destId="{07DA8B7B-41E4-450C-93B1-B14D770068A7}" srcOrd="0" destOrd="0" parTransId="{17079D81-E96A-4CBF-B169-1EB3250A91C7}" sibTransId="{10FDCC4F-CB2F-4E53-AD52-BD8F83315D46}"/>
    <dgm:cxn modelId="{EB1C4986-04D6-4810-9993-6A7AC4063249}" type="presOf" srcId="{07DA8B7B-41E4-450C-93B1-B14D770068A7}" destId="{F35F3C10-C0FF-464F-A4F0-25578F0F7E33}" srcOrd="1" destOrd="0" presId="urn:microsoft.com/office/officeart/2005/8/layout/orgChart1"/>
    <dgm:cxn modelId="{A5AE1687-B06E-4550-B94C-970739CB30EB}" type="presOf" srcId="{59724028-6B9A-496A-A0C1-B10AA5268935}" destId="{5D2280EB-A8E1-4792-810C-A05D7F057D72}" srcOrd="1" destOrd="0" presId="urn:microsoft.com/office/officeart/2005/8/layout/orgChart1"/>
    <dgm:cxn modelId="{9B1E7387-999F-4941-A28A-D3C9604EEBAD}" srcId="{94F783A8-F61A-4695-854C-FC788CF1B7F4}" destId="{88F799E5-7621-4A87-810A-A062ED000F4A}" srcOrd="1" destOrd="0" parTransId="{594FA028-341B-4C04-BD14-A480392B7617}" sibTransId="{2918CA71-1BEE-404D-BE2B-4F1E659130C2}"/>
    <dgm:cxn modelId="{A2EF14A5-3DB0-4708-B5CC-71600E4983F1}" type="presOf" srcId="{B02EACBA-1A31-45BA-9CB9-BAE01A0E2E3F}" destId="{548061A9-0CF2-451E-8463-3FEF04C464C1}" srcOrd="0" destOrd="0" presId="urn:microsoft.com/office/officeart/2005/8/layout/orgChart1"/>
    <dgm:cxn modelId="{194D7EAA-6AC6-4CA2-A575-A7CFB7EA663A}" type="presOf" srcId="{5F5ADBDB-1F45-4B0E-A652-C12865A626E0}" destId="{EB85CD9D-8194-47DF-BC50-D2A4BCCA5F1F}" srcOrd="0" destOrd="0" presId="urn:microsoft.com/office/officeart/2005/8/layout/orgChart1"/>
    <dgm:cxn modelId="{780609AF-13C8-431A-90D8-A08DD5146A0D}" type="presOf" srcId="{94F783A8-F61A-4695-854C-FC788CF1B7F4}" destId="{8E8FBD62-4D46-4E7A-8D8D-0B69617DD20D}" srcOrd="0" destOrd="0" presId="urn:microsoft.com/office/officeart/2005/8/layout/orgChart1"/>
    <dgm:cxn modelId="{55BF12AF-BBA2-44C7-B3C5-1FAAD8905E2A}" type="presOf" srcId="{542F59AC-0A4A-42F2-BD63-D18688F77C6D}" destId="{D66DFA38-F22B-4F97-AABF-85F600462A95}" srcOrd="0" destOrd="0" presId="urn:microsoft.com/office/officeart/2005/8/layout/orgChart1"/>
    <dgm:cxn modelId="{AB716BB0-2334-4ED2-B76C-C204F55A2C86}" srcId="{7414DE13-AF64-4EA1-95B1-9E4119F8CA01}" destId="{1F02E571-227E-4D41-B59B-70CB90DE1CB9}" srcOrd="3" destOrd="0" parTransId="{C5092A7A-E75E-472F-9DB6-ECA0AE0D512C}" sibTransId="{4569AA01-F48F-4290-A4ED-5AFA9E1B592D}"/>
    <dgm:cxn modelId="{CAB7B6B0-B2BC-4BDE-81EF-3DC19EC0800C}" type="presOf" srcId="{7A099BD6-A1B3-4FFA-B54F-4EF157C8B820}" destId="{34540EFE-0713-4FBC-919B-7C2FD6C6EBEF}" srcOrd="0" destOrd="0" presId="urn:microsoft.com/office/officeart/2005/8/layout/orgChart1"/>
    <dgm:cxn modelId="{5AE830BE-15E9-4160-AC61-34D276B5F50C}" type="presOf" srcId="{5F5ADBDB-1F45-4B0E-A652-C12865A626E0}" destId="{A18C99C9-3644-411C-A1DB-EE2BA118F7A3}" srcOrd="1" destOrd="0" presId="urn:microsoft.com/office/officeart/2005/8/layout/orgChart1"/>
    <dgm:cxn modelId="{C58E4DBE-9FE6-4A93-9EB6-A46F970D15E5}" type="presOf" srcId="{6D318C58-BF97-4538-BBF4-4B5842F4C2CE}" destId="{82306ADF-E73D-40A4-8EC8-7EBE62B45750}" srcOrd="0" destOrd="0" presId="urn:microsoft.com/office/officeart/2005/8/layout/orgChart1"/>
    <dgm:cxn modelId="{4B798CBE-49BB-437F-A455-91D697C1326C}" srcId="{7414DE13-AF64-4EA1-95B1-9E4119F8CA01}" destId="{C7065A0E-CFC5-490B-B301-99E8D448B5A1}" srcOrd="0" destOrd="0" parTransId="{289003F1-3A3A-4634-8AF5-E1BA72A7A55B}" sibTransId="{F717D337-E0B9-4813-8A9D-E4BFA70D2875}"/>
    <dgm:cxn modelId="{717316C0-5D1A-4351-B260-EC8ED98B4463}" type="presOf" srcId="{5E1E6FC9-4545-446C-BFBE-F250760FF22A}" destId="{BE6B9FC3-6307-4DFB-9409-E678D017D53D}" srcOrd="0" destOrd="0" presId="urn:microsoft.com/office/officeart/2005/8/layout/orgChart1"/>
    <dgm:cxn modelId="{431A44C4-7F09-4073-A115-CF2099A12B24}" type="presOf" srcId="{7414DE13-AF64-4EA1-95B1-9E4119F8CA01}" destId="{9D8C6E6F-57A2-4631-84B5-A90EF92AE46A}" srcOrd="0" destOrd="0" presId="urn:microsoft.com/office/officeart/2005/8/layout/orgChart1"/>
    <dgm:cxn modelId="{BFF3B0C5-B0AB-4A7B-A94A-C06D43CA1924}" srcId="{94F783A8-F61A-4695-854C-FC788CF1B7F4}" destId="{59724028-6B9A-496A-A0C1-B10AA5268935}" srcOrd="0" destOrd="0" parTransId="{68250B14-EBA1-476A-BEC2-52E36C23472C}" sibTransId="{1AB16649-762B-40FA-B550-833AED4C1F1B}"/>
    <dgm:cxn modelId="{7E4213D2-4AEE-428D-A796-DC9B9BB53A11}" type="presOf" srcId="{566D8D7A-52B2-45B5-B12F-007EB9DD8034}" destId="{9FD0B0E1-59F0-4C83-B49F-1EBCC9606F40}" srcOrd="0" destOrd="0" presId="urn:microsoft.com/office/officeart/2005/8/layout/orgChart1"/>
    <dgm:cxn modelId="{47DFB1D2-11DC-4D85-8694-FA148AE5AD46}" type="presOf" srcId="{DD3F8E54-6D9D-4529-B184-813E4353BCD6}" destId="{40766CC2-1D1D-409A-B21C-A5F21E85FEBC}" srcOrd="0" destOrd="0" presId="urn:microsoft.com/office/officeart/2005/8/layout/orgChart1"/>
    <dgm:cxn modelId="{E88E66DB-863B-46F1-80B0-7C7F3E4999BF}" type="presOf" srcId="{3E88F5CD-530E-4B81-A650-6503E1C8AF4C}" destId="{CF6A5EEB-AD98-46EF-BCDF-C18D1D8B5A29}" srcOrd="0" destOrd="0" presId="urn:microsoft.com/office/officeart/2005/8/layout/orgChart1"/>
    <dgm:cxn modelId="{05FBDBDB-D9C1-4ECA-804A-25F348BE7D5B}" type="presOf" srcId="{88F799E5-7621-4A87-810A-A062ED000F4A}" destId="{062D86CE-EE9E-4CFD-8A4E-8274CAA2223C}" srcOrd="1" destOrd="0" presId="urn:microsoft.com/office/officeart/2005/8/layout/orgChart1"/>
    <dgm:cxn modelId="{A5EB27E6-E542-4222-B420-9FA88CB96971}" srcId="{7414DE13-AF64-4EA1-95B1-9E4119F8CA01}" destId="{94F783A8-F61A-4695-854C-FC788CF1B7F4}" srcOrd="2" destOrd="0" parTransId="{8F36BAF5-5868-4F73-A27A-9816AA2B6539}" sibTransId="{914A4AC2-4E62-49E5-97FC-3F55D7074F95}"/>
    <dgm:cxn modelId="{4CEFFEEC-8DC7-48EC-8FC1-0A201997FCBF}" type="presOf" srcId="{566D8D7A-52B2-45B5-B12F-007EB9DD8034}" destId="{A8355F79-1109-4449-A755-E3B3565AF48D}" srcOrd="1" destOrd="0" presId="urn:microsoft.com/office/officeart/2005/8/layout/orgChart1"/>
    <dgm:cxn modelId="{151718ED-5B88-45A7-BCA4-E8F4F2BE43B4}" srcId="{94F783A8-F61A-4695-854C-FC788CF1B7F4}" destId="{E66F5F5B-6189-486A-9B09-0B7DEA67CF18}" srcOrd="2" destOrd="0" parTransId="{7A099BD6-A1B3-4FFA-B54F-4EF157C8B820}" sibTransId="{CF299D78-1182-47FE-AE69-3E8BA31FD4C1}"/>
    <dgm:cxn modelId="{75869DF3-D185-4C1F-99CB-187BBF89FCF4}" type="presOf" srcId="{3E88F5CD-530E-4B81-A650-6503E1C8AF4C}" destId="{4805A443-6B20-4879-840D-C992172329D9}" srcOrd="1" destOrd="0" presId="urn:microsoft.com/office/officeart/2005/8/layout/orgChart1"/>
    <dgm:cxn modelId="{18D337F6-C7B0-4854-8AC8-49F1672B55B8}" type="presOf" srcId="{DD3F8E54-6D9D-4529-B184-813E4353BCD6}" destId="{2EE3FF63-C2F1-45F0-A20B-29FDB3159AC5}" srcOrd="1" destOrd="0" presId="urn:microsoft.com/office/officeart/2005/8/layout/orgChart1"/>
    <dgm:cxn modelId="{B7D5C7F8-4F83-4052-B71F-47823646490D}" type="presOf" srcId="{E66F5F5B-6189-486A-9B09-0B7DEA67CF18}" destId="{74A5E02C-DD89-4265-B8DE-F0D58A97B5F2}" srcOrd="0" destOrd="0" presId="urn:microsoft.com/office/officeart/2005/8/layout/orgChart1"/>
    <dgm:cxn modelId="{505353BA-B825-4AFC-8D2D-71ABC165D167}" type="presParOf" srcId="{9D7B3F30-8955-4E05-A206-86473C7356FB}" destId="{721D78F3-56D3-47DE-9975-2EA3B232AD39}" srcOrd="0" destOrd="0" presId="urn:microsoft.com/office/officeart/2005/8/layout/orgChart1"/>
    <dgm:cxn modelId="{4DB8AC60-FAD2-4D15-AA84-C61B1A23CD0C}" type="presParOf" srcId="{721D78F3-56D3-47DE-9975-2EA3B232AD39}" destId="{1E65E797-AD70-4E27-8DFB-D654DCECCDFE}" srcOrd="0" destOrd="0" presId="urn:microsoft.com/office/officeart/2005/8/layout/orgChart1"/>
    <dgm:cxn modelId="{A7C82018-9068-4052-9CFF-E72BF9CD1782}" type="presParOf" srcId="{1E65E797-AD70-4E27-8DFB-D654DCECCDFE}" destId="{A4ACA925-BC28-47B2-8DB0-74E0890A1FE2}" srcOrd="0" destOrd="0" presId="urn:microsoft.com/office/officeart/2005/8/layout/orgChart1"/>
    <dgm:cxn modelId="{4B52128F-E7EA-4FB4-B1E5-D2C71EE60F55}" type="presParOf" srcId="{1E65E797-AD70-4E27-8DFB-D654DCECCDFE}" destId="{F35F3C10-C0FF-464F-A4F0-25578F0F7E33}" srcOrd="1" destOrd="0" presId="urn:microsoft.com/office/officeart/2005/8/layout/orgChart1"/>
    <dgm:cxn modelId="{56919DD7-D10A-494B-AD30-92F05FC1E20A}" type="presParOf" srcId="{721D78F3-56D3-47DE-9975-2EA3B232AD39}" destId="{5B65B477-7CFF-4A09-A04F-9C6FCD5605E2}" srcOrd="1" destOrd="0" presId="urn:microsoft.com/office/officeart/2005/8/layout/orgChart1"/>
    <dgm:cxn modelId="{264841E8-32C0-44F5-A35D-496C1096688D}" type="presParOf" srcId="{721D78F3-56D3-47DE-9975-2EA3B232AD39}" destId="{F600EAA6-081C-4D89-82E9-240E466D62F8}" srcOrd="2" destOrd="0" presId="urn:microsoft.com/office/officeart/2005/8/layout/orgChart1"/>
    <dgm:cxn modelId="{D57B8981-10B4-47AF-8745-F8E882CF626C}" type="presParOf" srcId="{F600EAA6-081C-4D89-82E9-240E466D62F8}" destId="{548061A9-0CF2-451E-8463-3FEF04C464C1}" srcOrd="0" destOrd="0" presId="urn:microsoft.com/office/officeart/2005/8/layout/orgChart1"/>
    <dgm:cxn modelId="{DBC866A3-BFE5-45A3-85C0-7CE23E841628}" type="presParOf" srcId="{F600EAA6-081C-4D89-82E9-240E466D62F8}" destId="{372FC044-6FDC-4171-A128-866C4DB01625}" srcOrd="1" destOrd="0" presId="urn:microsoft.com/office/officeart/2005/8/layout/orgChart1"/>
    <dgm:cxn modelId="{0FD54736-CDB6-4272-AA29-2D3715DB12B5}" type="presParOf" srcId="{372FC044-6FDC-4171-A128-866C4DB01625}" destId="{AF7A243A-53BF-4617-B5C0-32AFC34F9A9F}" srcOrd="0" destOrd="0" presId="urn:microsoft.com/office/officeart/2005/8/layout/orgChart1"/>
    <dgm:cxn modelId="{AD0EE03C-4841-41FE-A58D-DC70374537D6}" type="presParOf" srcId="{AF7A243A-53BF-4617-B5C0-32AFC34F9A9F}" destId="{9D8C6E6F-57A2-4631-84B5-A90EF92AE46A}" srcOrd="0" destOrd="0" presId="urn:microsoft.com/office/officeart/2005/8/layout/orgChart1"/>
    <dgm:cxn modelId="{2F6A91C0-C77F-40BF-8BC7-83BCDEE3B3E0}" type="presParOf" srcId="{AF7A243A-53BF-4617-B5C0-32AFC34F9A9F}" destId="{5CFF3105-53CD-4FB4-B4C5-F87D04C3C511}" srcOrd="1" destOrd="0" presId="urn:microsoft.com/office/officeart/2005/8/layout/orgChart1"/>
    <dgm:cxn modelId="{31683C68-94ED-4A0E-9332-847AA9B10631}" type="presParOf" srcId="{372FC044-6FDC-4171-A128-866C4DB01625}" destId="{257468A3-E32E-48D1-A9C3-CB0733A87F6D}" srcOrd="1" destOrd="0" presId="urn:microsoft.com/office/officeart/2005/8/layout/orgChart1"/>
    <dgm:cxn modelId="{6DE195C2-DE51-401C-BD82-A4A99CDFB48F}" type="presParOf" srcId="{257468A3-E32E-48D1-A9C3-CB0733A87F6D}" destId="{CB6224BA-94A9-499A-9975-869FD9D3B370}" srcOrd="0" destOrd="0" presId="urn:microsoft.com/office/officeart/2005/8/layout/orgChart1"/>
    <dgm:cxn modelId="{3F034295-FED2-4FC9-8DF6-1860B4EBBBE1}" type="presParOf" srcId="{257468A3-E32E-48D1-A9C3-CB0733A87F6D}" destId="{5E871520-1715-43E9-B6DF-E155E6572C02}" srcOrd="1" destOrd="0" presId="urn:microsoft.com/office/officeart/2005/8/layout/orgChart1"/>
    <dgm:cxn modelId="{86C7E023-4839-4FD2-A338-38B27A93F1C1}" type="presParOf" srcId="{5E871520-1715-43E9-B6DF-E155E6572C02}" destId="{A508A883-01B5-4058-8A03-579EE97F5A47}" srcOrd="0" destOrd="0" presId="urn:microsoft.com/office/officeart/2005/8/layout/orgChart1"/>
    <dgm:cxn modelId="{9C77D7D6-AB30-490C-9B7B-CB032683F949}" type="presParOf" srcId="{A508A883-01B5-4058-8A03-579EE97F5A47}" destId="{FFC1609C-673C-489C-A83A-EA1A75E1C66A}" srcOrd="0" destOrd="0" presId="urn:microsoft.com/office/officeart/2005/8/layout/orgChart1"/>
    <dgm:cxn modelId="{2794490B-7EC5-4D42-84C7-B992742FD8F2}" type="presParOf" srcId="{A508A883-01B5-4058-8A03-579EE97F5A47}" destId="{0E869B94-098A-45A1-8D44-95B3B5848E03}" srcOrd="1" destOrd="0" presId="urn:microsoft.com/office/officeart/2005/8/layout/orgChart1"/>
    <dgm:cxn modelId="{778D1B17-42BE-44A4-B5A6-A28848AB94DB}" type="presParOf" srcId="{5E871520-1715-43E9-B6DF-E155E6572C02}" destId="{D3494684-9E1F-497A-82E9-93B305733596}" srcOrd="1" destOrd="0" presId="urn:microsoft.com/office/officeart/2005/8/layout/orgChart1"/>
    <dgm:cxn modelId="{FDE2FC87-D07C-4723-9DBC-0E90E49B242D}" type="presParOf" srcId="{D3494684-9E1F-497A-82E9-93B305733596}" destId="{82306ADF-E73D-40A4-8EC8-7EBE62B45750}" srcOrd="0" destOrd="0" presId="urn:microsoft.com/office/officeart/2005/8/layout/orgChart1"/>
    <dgm:cxn modelId="{335D22DB-E5E3-4E82-AC2A-46D18CBCC4E6}" type="presParOf" srcId="{D3494684-9E1F-497A-82E9-93B305733596}" destId="{11C898A6-B6EF-4386-94A7-AD6EBBB160EF}" srcOrd="1" destOrd="0" presId="urn:microsoft.com/office/officeart/2005/8/layout/orgChart1"/>
    <dgm:cxn modelId="{6A9128F9-9F7F-4914-9B3D-9F2F79307C4A}" type="presParOf" srcId="{11C898A6-B6EF-4386-94A7-AD6EBBB160EF}" destId="{2807CAA5-0389-4034-A44C-7035546327E8}" srcOrd="0" destOrd="0" presId="urn:microsoft.com/office/officeart/2005/8/layout/orgChart1"/>
    <dgm:cxn modelId="{C963D872-E635-4CDB-BBF3-CD7C6E5E4FA6}" type="presParOf" srcId="{2807CAA5-0389-4034-A44C-7035546327E8}" destId="{9FD0B0E1-59F0-4C83-B49F-1EBCC9606F40}" srcOrd="0" destOrd="0" presId="urn:microsoft.com/office/officeart/2005/8/layout/orgChart1"/>
    <dgm:cxn modelId="{E6E278E4-5567-4F98-987B-8182D4BABADB}" type="presParOf" srcId="{2807CAA5-0389-4034-A44C-7035546327E8}" destId="{A8355F79-1109-4449-A755-E3B3565AF48D}" srcOrd="1" destOrd="0" presId="urn:microsoft.com/office/officeart/2005/8/layout/orgChart1"/>
    <dgm:cxn modelId="{12E60C1A-BF81-4418-9C7E-403231897B40}" type="presParOf" srcId="{11C898A6-B6EF-4386-94A7-AD6EBBB160EF}" destId="{11B2D882-BFF6-48CF-B4C7-4504B3A36006}" srcOrd="1" destOrd="0" presId="urn:microsoft.com/office/officeart/2005/8/layout/orgChart1"/>
    <dgm:cxn modelId="{F354B4CB-5AFA-4DE7-B6EA-8441D75FD400}" type="presParOf" srcId="{11C898A6-B6EF-4386-94A7-AD6EBBB160EF}" destId="{0355B949-3415-4B88-96AD-226653F79AA2}" srcOrd="2" destOrd="0" presId="urn:microsoft.com/office/officeart/2005/8/layout/orgChart1"/>
    <dgm:cxn modelId="{CF312A4B-6F11-4970-BFB0-909557C1BFE0}" type="presParOf" srcId="{D3494684-9E1F-497A-82E9-93B305733596}" destId="{D1C4047D-43C3-44E9-947B-F37BAD946DFF}" srcOrd="2" destOrd="0" presId="urn:microsoft.com/office/officeart/2005/8/layout/orgChart1"/>
    <dgm:cxn modelId="{8BC9FF9F-930C-46F7-B8B6-C33C8E49C229}" type="presParOf" srcId="{D3494684-9E1F-497A-82E9-93B305733596}" destId="{9B8D49D0-49D1-4080-95DC-CEA3A24B4517}" srcOrd="3" destOrd="0" presId="urn:microsoft.com/office/officeart/2005/8/layout/orgChart1"/>
    <dgm:cxn modelId="{79984BBD-F2D6-40EB-88A6-5AAD6211451C}" type="presParOf" srcId="{9B8D49D0-49D1-4080-95DC-CEA3A24B4517}" destId="{04DD8D12-7B63-48FA-A0BE-F59644B9495A}" srcOrd="0" destOrd="0" presId="urn:microsoft.com/office/officeart/2005/8/layout/orgChart1"/>
    <dgm:cxn modelId="{5A650A1E-E46D-4587-BCE8-44109A3DD8BE}" type="presParOf" srcId="{04DD8D12-7B63-48FA-A0BE-F59644B9495A}" destId="{C158525A-01B5-4EB1-B6FB-D9046CF6BD68}" srcOrd="0" destOrd="0" presId="urn:microsoft.com/office/officeart/2005/8/layout/orgChart1"/>
    <dgm:cxn modelId="{60851BC9-F972-4618-9013-5C80162200E3}" type="presParOf" srcId="{04DD8D12-7B63-48FA-A0BE-F59644B9495A}" destId="{E15A395C-BA06-4F78-9883-4E085A0694DB}" srcOrd="1" destOrd="0" presId="urn:microsoft.com/office/officeart/2005/8/layout/orgChart1"/>
    <dgm:cxn modelId="{5E981255-C0E2-4867-BF25-E6861BF2436E}" type="presParOf" srcId="{9B8D49D0-49D1-4080-95DC-CEA3A24B4517}" destId="{BF7FDC04-553D-4066-888D-5949EF091C3F}" srcOrd="1" destOrd="0" presId="urn:microsoft.com/office/officeart/2005/8/layout/orgChart1"/>
    <dgm:cxn modelId="{106268E3-E860-4232-9B0E-E9E9B3C4127A}" type="presParOf" srcId="{9B8D49D0-49D1-4080-95DC-CEA3A24B4517}" destId="{8EB87A41-B0AB-4794-8C4E-A3DEFD88D8CD}" srcOrd="2" destOrd="0" presId="urn:microsoft.com/office/officeart/2005/8/layout/orgChart1"/>
    <dgm:cxn modelId="{8196FC40-1A45-4094-98EB-D9E52D30B718}" type="presParOf" srcId="{D3494684-9E1F-497A-82E9-93B305733596}" destId="{D66DFA38-F22B-4F97-AABF-85F600462A95}" srcOrd="4" destOrd="0" presId="urn:microsoft.com/office/officeart/2005/8/layout/orgChart1"/>
    <dgm:cxn modelId="{11A37A61-15F2-475F-A881-E117EA7CFD11}" type="presParOf" srcId="{D3494684-9E1F-497A-82E9-93B305733596}" destId="{67A5D214-7D90-4A40-ADA3-4E9818326977}" srcOrd="5" destOrd="0" presId="urn:microsoft.com/office/officeart/2005/8/layout/orgChart1"/>
    <dgm:cxn modelId="{7B5EE831-51C8-4BA4-8421-E0C16DE644C3}" type="presParOf" srcId="{67A5D214-7D90-4A40-ADA3-4E9818326977}" destId="{6B42E5E4-AF5B-4986-A7A2-BB4A2CC57738}" srcOrd="0" destOrd="0" presId="urn:microsoft.com/office/officeart/2005/8/layout/orgChart1"/>
    <dgm:cxn modelId="{34940E03-22E0-4BBC-8B82-5B4A8C9A8E4D}" type="presParOf" srcId="{6B42E5E4-AF5B-4986-A7A2-BB4A2CC57738}" destId="{EB85CD9D-8194-47DF-BC50-D2A4BCCA5F1F}" srcOrd="0" destOrd="0" presId="urn:microsoft.com/office/officeart/2005/8/layout/orgChart1"/>
    <dgm:cxn modelId="{CFF4FDA9-D4AB-46AD-9BD9-F691A19A8890}" type="presParOf" srcId="{6B42E5E4-AF5B-4986-A7A2-BB4A2CC57738}" destId="{A18C99C9-3644-411C-A1DB-EE2BA118F7A3}" srcOrd="1" destOrd="0" presId="urn:microsoft.com/office/officeart/2005/8/layout/orgChart1"/>
    <dgm:cxn modelId="{962B7E55-2657-4C60-9399-96C94EEDC0A9}" type="presParOf" srcId="{67A5D214-7D90-4A40-ADA3-4E9818326977}" destId="{120EDAC4-62A7-4A97-87E4-43133CEED679}" srcOrd="1" destOrd="0" presId="urn:microsoft.com/office/officeart/2005/8/layout/orgChart1"/>
    <dgm:cxn modelId="{C2821582-F74C-4DE7-B8A9-20D1E26E5D6F}" type="presParOf" srcId="{67A5D214-7D90-4A40-ADA3-4E9818326977}" destId="{0BA3CE54-7D24-4C28-A47C-1B2138C94ED6}" srcOrd="2" destOrd="0" presId="urn:microsoft.com/office/officeart/2005/8/layout/orgChart1"/>
    <dgm:cxn modelId="{9CC41055-9BC7-4C3A-AF25-C8D3C4FBCF69}" type="presParOf" srcId="{5E871520-1715-43E9-B6DF-E155E6572C02}" destId="{D5E51B14-18C0-465E-8FC6-67E1D76F8508}" srcOrd="2" destOrd="0" presId="urn:microsoft.com/office/officeart/2005/8/layout/orgChart1"/>
    <dgm:cxn modelId="{CBEFB997-EEAB-40FB-9B9E-6264B997483B}" type="presParOf" srcId="{257468A3-E32E-48D1-A9C3-CB0733A87F6D}" destId="{D672C10E-D8B9-4F5A-9023-C51B9E8843AD}" srcOrd="2" destOrd="0" presId="urn:microsoft.com/office/officeart/2005/8/layout/orgChart1"/>
    <dgm:cxn modelId="{B80BFEEA-ADFC-4F8F-B929-24459EC3BFAF}" type="presParOf" srcId="{257468A3-E32E-48D1-A9C3-CB0733A87F6D}" destId="{0E7F259B-191C-4873-8BFB-C858DA2F56DD}" srcOrd="3" destOrd="0" presId="urn:microsoft.com/office/officeart/2005/8/layout/orgChart1"/>
    <dgm:cxn modelId="{FE97F7CB-43A8-4C7A-B6E4-7CCBEBA3E5CF}" type="presParOf" srcId="{0E7F259B-191C-4873-8BFB-C858DA2F56DD}" destId="{D703A217-4761-46A8-8318-EC96AD32A591}" srcOrd="0" destOrd="0" presId="urn:microsoft.com/office/officeart/2005/8/layout/orgChart1"/>
    <dgm:cxn modelId="{CD9745DB-71AA-40E4-B7B7-498A5A9D2C13}" type="presParOf" srcId="{D703A217-4761-46A8-8318-EC96AD32A591}" destId="{CF6A5EEB-AD98-46EF-BCDF-C18D1D8B5A29}" srcOrd="0" destOrd="0" presId="urn:microsoft.com/office/officeart/2005/8/layout/orgChart1"/>
    <dgm:cxn modelId="{E547483F-C79C-4186-A97E-091419B0CD40}" type="presParOf" srcId="{D703A217-4761-46A8-8318-EC96AD32A591}" destId="{4805A443-6B20-4879-840D-C992172329D9}" srcOrd="1" destOrd="0" presId="urn:microsoft.com/office/officeart/2005/8/layout/orgChart1"/>
    <dgm:cxn modelId="{7AE1D049-0B42-44C0-BFB2-AD73EF0AACF9}" type="presParOf" srcId="{0E7F259B-191C-4873-8BFB-C858DA2F56DD}" destId="{B44C2A7B-8C58-4177-B307-AE21CDB8EE87}" srcOrd="1" destOrd="0" presId="urn:microsoft.com/office/officeart/2005/8/layout/orgChart1"/>
    <dgm:cxn modelId="{24771996-9ACD-443E-8EFD-F02474C4DA0C}" type="presParOf" srcId="{0E7F259B-191C-4873-8BFB-C858DA2F56DD}" destId="{2D9663E4-F8A4-46C8-A54F-37B56020E15A}" srcOrd="2" destOrd="0" presId="urn:microsoft.com/office/officeart/2005/8/layout/orgChart1"/>
    <dgm:cxn modelId="{CBDF3F40-7E0C-46A9-968F-F084CCFF0EC1}" type="presParOf" srcId="{257468A3-E32E-48D1-A9C3-CB0733A87F6D}" destId="{FD023BA9-DC6D-4410-B288-7BB57D9E76EE}" srcOrd="4" destOrd="0" presId="urn:microsoft.com/office/officeart/2005/8/layout/orgChart1"/>
    <dgm:cxn modelId="{5000077B-7E58-4C54-B14F-ACAF22F89EB2}" type="presParOf" srcId="{257468A3-E32E-48D1-A9C3-CB0733A87F6D}" destId="{18E13AD4-C504-402E-BF42-C7472CC72184}" srcOrd="5" destOrd="0" presId="urn:microsoft.com/office/officeart/2005/8/layout/orgChart1"/>
    <dgm:cxn modelId="{9802B7E8-7854-4DBC-8E2C-605CEF076B11}" type="presParOf" srcId="{18E13AD4-C504-402E-BF42-C7472CC72184}" destId="{D27A0030-06FE-4B26-B7DD-6109AAC373BE}" srcOrd="0" destOrd="0" presId="urn:microsoft.com/office/officeart/2005/8/layout/orgChart1"/>
    <dgm:cxn modelId="{84798567-BE2E-4DAA-8569-2BE16704EEE9}" type="presParOf" srcId="{D27A0030-06FE-4B26-B7DD-6109AAC373BE}" destId="{8E8FBD62-4D46-4E7A-8D8D-0B69617DD20D}" srcOrd="0" destOrd="0" presId="urn:microsoft.com/office/officeart/2005/8/layout/orgChart1"/>
    <dgm:cxn modelId="{F41E7171-C43D-4EFB-867A-CB63869A91DA}" type="presParOf" srcId="{D27A0030-06FE-4B26-B7DD-6109AAC373BE}" destId="{C4F93EF6-8939-4BA8-896B-C1CBD28BCE15}" srcOrd="1" destOrd="0" presId="urn:microsoft.com/office/officeart/2005/8/layout/orgChart1"/>
    <dgm:cxn modelId="{DA354E28-DF07-452E-A2E7-51BFD31D3457}" type="presParOf" srcId="{18E13AD4-C504-402E-BF42-C7472CC72184}" destId="{1E5DFEA5-DDAC-4932-8714-BA8396947C61}" srcOrd="1" destOrd="0" presId="urn:microsoft.com/office/officeart/2005/8/layout/orgChart1"/>
    <dgm:cxn modelId="{651BCE03-B682-42B2-8202-DE1966038203}" type="presParOf" srcId="{1E5DFEA5-DDAC-4932-8714-BA8396947C61}" destId="{E83718C6-1E81-4206-9285-5F3B2092EF90}" srcOrd="0" destOrd="0" presId="urn:microsoft.com/office/officeart/2005/8/layout/orgChart1"/>
    <dgm:cxn modelId="{C962B287-8B4F-4B54-B537-FEF499F0AB3C}" type="presParOf" srcId="{1E5DFEA5-DDAC-4932-8714-BA8396947C61}" destId="{AC27A81A-C63A-401E-A333-8E81E911068C}" srcOrd="1" destOrd="0" presId="urn:microsoft.com/office/officeart/2005/8/layout/orgChart1"/>
    <dgm:cxn modelId="{38CEB888-1FB9-4B36-B1A8-9716BBA46899}" type="presParOf" srcId="{AC27A81A-C63A-401E-A333-8E81E911068C}" destId="{5F2DDD9F-AAB5-4E97-AD8F-67544B610D0C}" srcOrd="0" destOrd="0" presId="urn:microsoft.com/office/officeart/2005/8/layout/orgChart1"/>
    <dgm:cxn modelId="{911A053B-E231-4014-A24D-DCF5D67ADD8B}" type="presParOf" srcId="{5F2DDD9F-AAB5-4E97-AD8F-67544B610D0C}" destId="{CF83929A-E421-4797-B365-F86FF89E0A93}" srcOrd="0" destOrd="0" presId="urn:microsoft.com/office/officeart/2005/8/layout/orgChart1"/>
    <dgm:cxn modelId="{5A919C8D-1DAC-4B61-AE2F-09C6B241BF68}" type="presParOf" srcId="{5F2DDD9F-AAB5-4E97-AD8F-67544B610D0C}" destId="{5D2280EB-A8E1-4792-810C-A05D7F057D72}" srcOrd="1" destOrd="0" presId="urn:microsoft.com/office/officeart/2005/8/layout/orgChart1"/>
    <dgm:cxn modelId="{D7BC6538-36F8-40E2-B584-AEE4B253E302}" type="presParOf" srcId="{AC27A81A-C63A-401E-A333-8E81E911068C}" destId="{0057001B-7820-4A32-93F1-E61BE3FDEF29}" srcOrd="1" destOrd="0" presId="urn:microsoft.com/office/officeart/2005/8/layout/orgChart1"/>
    <dgm:cxn modelId="{08F0BD84-818D-44D9-91DA-B77065495EE2}" type="presParOf" srcId="{AC27A81A-C63A-401E-A333-8E81E911068C}" destId="{49A403E7-7F5E-4D90-BF0B-BD7E6569E587}" srcOrd="2" destOrd="0" presId="urn:microsoft.com/office/officeart/2005/8/layout/orgChart1"/>
    <dgm:cxn modelId="{1336D9FC-2FFF-4CB8-B50E-04C81554918C}" type="presParOf" srcId="{1E5DFEA5-DDAC-4932-8714-BA8396947C61}" destId="{6ECD45FD-5EBF-4498-B09E-E60CE74BCEB4}" srcOrd="2" destOrd="0" presId="urn:microsoft.com/office/officeart/2005/8/layout/orgChart1"/>
    <dgm:cxn modelId="{D475C33B-D780-44CC-AE65-ADD801798E50}" type="presParOf" srcId="{1E5DFEA5-DDAC-4932-8714-BA8396947C61}" destId="{60D2DC28-A5C5-4820-B658-BE02EF64EC9F}" srcOrd="3" destOrd="0" presId="urn:microsoft.com/office/officeart/2005/8/layout/orgChart1"/>
    <dgm:cxn modelId="{528A32F9-7249-4801-A1CA-73FEB1D3E82B}" type="presParOf" srcId="{60D2DC28-A5C5-4820-B658-BE02EF64EC9F}" destId="{F27A0529-C378-4D0E-86A4-B8200978567C}" srcOrd="0" destOrd="0" presId="urn:microsoft.com/office/officeart/2005/8/layout/orgChart1"/>
    <dgm:cxn modelId="{A33BA845-4806-4425-83AB-3DCD1D4EF1C5}" type="presParOf" srcId="{F27A0529-C378-4D0E-86A4-B8200978567C}" destId="{F37D9A20-1F2E-4BE8-9740-89B325F0BC21}" srcOrd="0" destOrd="0" presId="urn:microsoft.com/office/officeart/2005/8/layout/orgChart1"/>
    <dgm:cxn modelId="{EBC3F352-D7D2-4513-BF76-46DF2AE42454}" type="presParOf" srcId="{F27A0529-C378-4D0E-86A4-B8200978567C}" destId="{062D86CE-EE9E-4CFD-8A4E-8274CAA2223C}" srcOrd="1" destOrd="0" presId="urn:microsoft.com/office/officeart/2005/8/layout/orgChart1"/>
    <dgm:cxn modelId="{AAF22CC2-D54E-481C-AEAE-398136CFF257}" type="presParOf" srcId="{60D2DC28-A5C5-4820-B658-BE02EF64EC9F}" destId="{CBE534A6-5C36-442E-B4CE-BC88BD049E6A}" srcOrd="1" destOrd="0" presId="urn:microsoft.com/office/officeart/2005/8/layout/orgChart1"/>
    <dgm:cxn modelId="{72F6F8A5-D8C9-45EE-92D3-65F727640501}" type="presParOf" srcId="{60D2DC28-A5C5-4820-B658-BE02EF64EC9F}" destId="{42B56C2A-D144-46A4-8459-C04AAAB28728}" srcOrd="2" destOrd="0" presId="urn:microsoft.com/office/officeart/2005/8/layout/orgChart1"/>
    <dgm:cxn modelId="{F8C4AD61-15B1-4CA7-ACD1-2E55AE13C8A1}" type="presParOf" srcId="{1E5DFEA5-DDAC-4932-8714-BA8396947C61}" destId="{34540EFE-0713-4FBC-919B-7C2FD6C6EBEF}" srcOrd="4" destOrd="0" presId="urn:microsoft.com/office/officeart/2005/8/layout/orgChart1"/>
    <dgm:cxn modelId="{6FA36C4D-31D5-4415-A5BD-EF084D603E44}" type="presParOf" srcId="{1E5DFEA5-DDAC-4932-8714-BA8396947C61}" destId="{ABB4F7DA-D308-4C17-B0CB-596C08DAF0C9}" srcOrd="5" destOrd="0" presId="urn:microsoft.com/office/officeart/2005/8/layout/orgChart1"/>
    <dgm:cxn modelId="{4A585E3F-76A8-44D6-B17F-09CBE9335194}" type="presParOf" srcId="{ABB4F7DA-D308-4C17-B0CB-596C08DAF0C9}" destId="{C6D0C323-14B2-4062-8F3A-9993EAED7486}" srcOrd="0" destOrd="0" presId="urn:microsoft.com/office/officeart/2005/8/layout/orgChart1"/>
    <dgm:cxn modelId="{621D2FD1-D3C2-4FD2-A0EE-C501A8AD2137}" type="presParOf" srcId="{C6D0C323-14B2-4062-8F3A-9993EAED7486}" destId="{74A5E02C-DD89-4265-B8DE-F0D58A97B5F2}" srcOrd="0" destOrd="0" presId="urn:microsoft.com/office/officeart/2005/8/layout/orgChart1"/>
    <dgm:cxn modelId="{78C43A55-448B-46C3-B00F-089368245B58}" type="presParOf" srcId="{C6D0C323-14B2-4062-8F3A-9993EAED7486}" destId="{CD8DD892-9377-4623-88CC-F9279565AAD9}" srcOrd="1" destOrd="0" presId="urn:microsoft.com/office/officeart/2005/8/layout/orgChart1"/>
    <dgm:cxn modelId="{BC9D7E2F-0AC5-40E8-B3C0-A232CE1A4215}" type="presParOf" srcId="{ABB4F7DA-D308-4C17-B0CB-596C08DAF0C9}" destId="{76AADC2C-F979-4299-B034-C3238ECF8CD8}" srcOrd="1" destOrd="0" presId="urn:microsoft.com/office/officeart/2005/8/layout/orgChart1"/>
    <dgm:cxn modelId="{564D5CA0-BED8-4AB8-846D-D29111AE4E05}" type="presParOf" srcId="{ABB4F7DA-D308-4C17-B0CB-596C08DAF0C9}" destId="{8E95EB51-A76C-4863-BEC2-C9B569C8F725}" srcOrd="2" destOrd="0" presId="urn:microsoft.com/office/officeart/2005/8/layout/orgChart1"/>
    <dgm:cxn modelId="{FF9BF248-ECAA-412F-829F-CBD4AA2533E8}" type="presParOf" srcId="{18E13AD4-C504-402E-BF42-C7472CC72184}" destId="{2B61988E-58FC-4B60-B58D-84D4A692DF44}" srcOrd="2" destOrd="0" presId="urn:microsoft.com/office/officeart/2005/8/layout/orgChart1"/>
    <dgm:cxn modelId="{DE70B7C1-993B-4F50-9021-67482E8F3F6C}" type="presParOf" srcId="{257468A3-E32E-48D1-A9C3-CB0733A87F6D}" destId="{B7503E25-BBB8-4C55-A343-D7848E596B37}" srcOrd="6" destOrd="0" presId="urn:microsoft.com/office/officeart/2005/8/layout/orgChart1"/>
    <dgm:cxn modelId="{C6591A20-A219-43F2-8ECD-E00AD4EAAC95}" type="presParOf" srcId="{257468A3-E32E-48D1-A9C3-CB0733A87F6D}" destId="{26E8F545-3108-4BBF-8294-8D4A35BCE9DD}" srcOrd="7" destOrd="0" presId="urn:microsoft.com/office/officeart/2005/8/layout/orgChart1"/>
    <dgm:cxn modelId="{CE55DECE-5059-45B0-8F3A-F52C93CAF20B}" type="presParOf" srcId="{26E8F545-3108-4BBF-8294-8D4A35BCE9DD}" destId="{B2184300-D1ED-4C5C-9008-6FAEDEC3E799}" srcOrd="0" destOrd="0" presId="urn:microsoft.com/office/officeart/2005/8/layout/orgChart1"/>
    <dgm:cxn modelId="{9152F0F4-AEEF-4F10-9898-8DF600DD2753}" type="presParOf" srcId="{B2184300-D1ED-4C5C-9008-6FAEDEC3E799}" destId="{67C52D36-E741-4B9A-B9B1-C86317E35306}" srcOrd="0" destOrd="0" presId="urn:microsoft.com/office/officeart/2005/8/layout/orgChart1"/>
    <dgm:cxn modelId="{B95B20FF-EE5F-4642-901B-92FA2F789AA9}" type="presParOf" srcId="{B2184300-D1ED-4C5C-9008-6FAEDEC3E799}" destId="{8F71CF70-AD9C-4C52-9136-C24E471CEAE8}" srcOrd="1" destOrd="0" presId="urn:microsoft.com/office/officeart/2005/8/layout/orgChart1"/>
    <dgm:cxn modelId="{5A2EED9F-1BEF-4065-9F50-ED4027D8835E}" type="presParOf" srcId="{26E8F545-3108-4BBF-8294-8D4A35BCE9DD}" destId="{4869BF3F-4CAB-4263-A892-A4C478189A60}" srcOrd="1" destOrd="0" presId="urn:microsoft.com/office/officeart/2005/8/layout/orgChart1"/>
    <dgm:cxn modelId="{5670DAE2-9A88-4C5E-8D8E-E2102342EE05}" type="presParOf" srcId="{26E8F545-3108-4BBF-8294-8D4A35BCE9DD}" destId="{C8852EF8-219B-4021-B01E-19E42FB3408C}" srcOrd="2" destOrd="0" presId="urn:microsoft.com/office/officeart/2005/8/layout/orgChart1"/>
    <dgm:cxn modelId="{5B8F4A4F-C436-41AE-BC3B-197F0E34807F}" type="presParOf" srcId="{257468A3-E32E-48D1-A9C3-CB0733A87F6D}" destId="{BE6B9FC3-6307-4DFB-9409-E678D017D53D}" srcOrd="8" destOrd="0" presId="urn:microsoft.com/office/officeart/2005/8/layout/orgChart1"/>
    <dgm:cxn modelId="{933304E7-279E-40E4-B5C4-AEFAD42E35F8}" type="presParOf" srcId="{257468A3-E32E-48D1-A9C3-CB0733A87F6D}" destId="{759F3A97-3F09-4CA4-848D-6A91D804437F}" srcOrd="9" destOrd="0" presId="urn:microsoft.com/office/officeart/2005/8/layout/orgChart1"/>
    <dgm:cxn modelId="{2532F421-C3CD-4455-B0FA-468D459DA7F5}" type="presParOf" srcId="{759F3A97-3F09-4CA4-848D-6A91D804437F}" destId="{0A2CDF3A-3453-4CB5-B93E-75B885D11E61}" srcOrd="0" destOrd="0" presId="urn:microsoft.com/office/officeart/2005/8/layout/orgChart1"/>
    <dgm:cxn modelId="{0EB51E91-6CAB-4139-8F1F-1D2E352020BA}" type="presParOf" srcId="{0A2CDF3A-3453-4CB5-B93E-75B885D11E61}" destId="{40766CC2-1D1D-409A-B21C-A5F21E85FEBC}" srcOrd="0" destOrd="0" presId="urn:microsoft.com/office/officeart/2005/8/layout/orgChart1"/>
    <dgm:cxn modelId="{C75C2E73-23DA-4C6B-8A6F-E0ED13D7F0AC}" type="presParOf" srcId="{0A2CDF3A-3453-4CB5-B93E-75B885D11E61}" destId="{2EE3FF63-C2F1-45F0-A20B-29FDB3159AC5}" srcOrd="1" destOrd="0" presId="urn:microsoft.com/office/officeart/2005/8/layout/orgChart1"/>
    <dgm:cxn modelId="{01501330-0528-457B-8B5A-8053E3D124E4}" type="presParOf" srcId="{759F3A97-3F09-4CA4-848D-6A91D804437F}" destId="{3C5D7ED8-FCDF-40A3-97D0-91C77BD4F46E}" srcOrd="1" destOrd="0" presId="urn:microsoft.com/office/officeart/2005/8/layout/orgChart1"/>
    <dgm:cxn modelId="{FB40E641-892B-44FF-9545-B813597FE690}" type="presParOf" srcId="{759F3A97-3F09-4CA4-848D-6A91D804437F}" destId="{D0A25717-3EC9-4BAE-AC64-98BAEAE0BC72}" srcOrd="2" destOrd="0" presId="urn:microsoft.com/office/officeart/2005/8/layout/orgChart1"/>
    <dgm:cxn modelId="{C69A814D-93B8-4EE9-ADC9-45237D8A1EA0}" type="presParOf" srcId="{372FC044-6FDC-4171-A128-866C4DB01625}" destId="{9B0DBB67-02A5-47CD-B5E1-5D3ADD1D438D}" srcOrd="2" destOrd="0" presId="urn:microsoft.com/office/officeart/2005/8/layout/orgChart1"/>
    <dgm:cxn modelId="{356CB898-509D-46FF-9E2C-2FE519959263}" type="presParOf" srcId="{F600EAA6-081C-4D89-82E9-240E466D62F8}" destId="{2904A9DC-EB34-4CDF-9368-DC14951C9D04}" srcOrd="2" destOrd="0" presId="urn:microsoft.com/office/officeart/2005/8/layout/orgChart1"/>
    <dgm:cxn modelId="{8014F2C9-1AD2-4F33-BB83-9614A0A81DF7}" type="presParOf" srcId="{F600EAA6-081C-4D89-82E9-240E466D62F8}" destId="{A64BBA87-0C17-4B54-9043-FEC5EECED157}" srcOrd="3" destOrd="0" presId="urn:microsoft.com/office/officeart/2005/8/layout/orgChart1"/>
    <dgm:cxn modelId="{32B40EC8-9BBC-4897-BF27-E1C1FA21DA67}" type="presParOf" srcId="{A64BBA87-0C17-4B54-9043-FEC5EECED157}" destId="{E3CCA31B-3280-49DB-B5BD-8005BAAF2302}" srcOrd="0" destOrd="0" presId="urn:microsoft.com/office/officeart/2005/8/layout/orgChart1"/>
    <dgm:cxn modelId="{060A444C-3171-4BEB-8ED0-98F4053DF369}" type="presParOf" srcId="{E3CCA31B-3280-49DB-B5BD-8005BAAF2302}" destId="{E829594C-1A49-47E8-A34B-5A7CD22DF19F}" srcOrd="0" destOrd="0" presId="urn:microsoft.com/office/officeart/2005/8/layout/orgChart1"/>
    <dgm:cxn modelId="{29CED59A-CB0A-46E6-8C71-E02F7C525365}" type="presParOf" srcId="{E3CCA31B-3280-49DB-B5BD-8005BAAF2302}" destId="{DD5FE061-4BFE-4EB6-9124-8CD54D3E8D16}" srcOrd="1" destOrd="0" presId="urn:microsoft.com/office/officeart/2005/8/layout/orgChart1"/>
    <dgm:cxn modelId="{F786B5FE-CD24-464E-9364-5D9E06608E8E}" type="presParOf" srcId="{A64BBA87-0C17-4B54-9043-FEC5EECED157}" destId="{315642FD-D8A9-4410-B0DF-F872C6510F61}" srcOrd="1" destOrd="0" presId="urn:microsoft.com/office/officeart/2005/8/layout/orgChart1"/>
    <dgm:cxn modelId="{4FE9211D-B2B2-4589-8CA4-C6C63233ECAB}" type="presParOf" srcId="{A64BBA87-0C17-4B54-9043-FEC5EECED157}" destId="{07710786-9523-4F51-94CB-702F719062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CD5AC-F688-45A8-B088-E149C619CB4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AE5DB6-83AC-4544-BE98-DAE96ABED32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Monthly Cash Inflows and Collections Forecasting</a:t>
          </a:r>
        </a:p>
      </dgm:t>
    </dgm:pt>
    <dgm:pt modelId="{E7A13281-821E-4E5B-B5D3-AC7937032313}" type="parTrans" cxnId="{4C705D63-4971-4886-B9A2-8F7C8B2EAE63}">
      <dgm:prSet/>
      <dgm:spPr/>
      <dgm:t>
        <a:bodyPr/>
        <a:lstStyle/>
        <a:p>
          <a:endParaRPr lang="en-US"/>
        </a:p>
      </dgm:t>
    </dgm:pt>
    <dgm:pt modelId="{F881F2FC-132C-4D37-B4B9-09B7F32D2DD2}" type="sibTrans" cxnId="{4C705D63-4971-4886-B9A2-8F7C8B2EAE6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260DF08-D156-4295-ABDD-727025726D2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Monthly Cash Programming</a:t>
          </a:r>
        </a:p>
      </dgm:t>
    </dgm:pt>
    <dgm:pt modelId="{27B032AB-7A96-4E63-ACEB-50790273EDCF}" type="parTrans" cxnId="{FD8E7A5B-82E7-4F12-A6F9-761003DD386C}">
      <dgm:prSet/>
      <dgm:spPr/>
      <dgm:t>
        <a:bodyPr/>
        <a:lstStyle/>
        <a:p>
          <a:endParaRPr lang="en-US"/>
        </a:p>
      </dgm:t>
    </dgm:pt>
    <dgm:pt modelId="{1EBBAF1D-F66E-4BBE-B3F1-C6BA532233FA}" type="sibTrans" cxnId="{FD8E7A5B-82E7-4F12-A6F9-761003DD386C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4991E13-D933-40BE-B6FB-5940BE697907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/>
            <a:t>Daily Cash Requests</a:t>
          </a:r>
        </a:p>
      </dgm:t>
    </dgm:pt>
    <dgm:pt modelId="{DD0F852B-777B-4604-B8F0-E5C48ABD2DCB}" type="parTrans" cxnId="{A5879780-6426-462D-A5D8-0716172138E7}">
      <dgm:prSet/>
      <dgm:spPr/>
      <dgm:t>
        <a:bodyPr/>
        <a:lstStyle/>
        <a:p>
          <a:endParaRPr lang="en-US"/>
        </a:p>
      </dgm:t>
    </dgm:pt>
    <dgm:pt modelId="{59E10E77-7FB3-44DA-AB69-E1DA9501C31D}" type="sibTrans" cxnId="{A5879780-6426-462D-A5D8-0716172138E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47D136CA-C487-4B88-B010-D31D79F8A677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/>
            <a:t>Daily Cash Planning</a:t>
          </a:r>
        </a:p>
      </dgm:t>
    </dgm:pt>
    <dgm:pt modelId="{7FF36CE2-BDD3-4936-8385-53C28400ACD2}" type="parTrans" cxnId="{33EB397D-DAF1-417F-B5EE-8B2637E45CB5}">
      <dgm:prSet/>
      <dgm:spPr/>
      <dgm:t>
        <a:bodyPr/>
        <a:lstStyle/>
        <a:p>
          <a:endParaRPr lang="en-US"/>
        </a:p>
      </dgm:t>
    </dgm:pt>
    <dgm:pt modelId="{7C482EAB-DAE7-4D5F-9450-EB0D685D8BE0}" type="sibTrans" cxnId="{33EB397D-DAF1-417F-B5EE-8B2637E45CB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9B569C0-8F9C-4212-8068-AF56C09BCFE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Transfer and Accounting</a:t>
          </a:r>
        </a:p>
      </dgm:t>
    </dgm:pt>
    <dgm:pt modelId="{D0D8B4BC-387E-4D2C-9474-F42DC99EF457}" type="parTrans" cxnId="{23139234-A250-414E-89BA-887F1565D947}">
      <dgm:prSet/>
      <dgm:spPr/>
      <dgm:t>
        <a:bodyPr/>
        <a:lstStyle/>
        <a:p>
          <a:endParaRPr lang="en-US"/>
        </a:p>
      </dgm:t>
    </dgm:pt>
    <dgm:pt modelId="{A747A2C6-2D38-4019-B620-A2A0FEEF8B8D}" type="sibTrans" cxnId="{23139234-A250-414E-89BA-887F1565D947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CB03A24E-32C6-43F3-8FD9-B292BE61FC8B}" type="pres">
      <dgm:prSet presAssocID="{800CD5AC-F688-45A8-B088-E149C619CB46}" presName="cycle" presStyleCnt="0">
        <dgm:presLayoutVars>
          <dgm:dir/>
          <dgm:resizeHandles val="exact"/>
        </dgm:presLayoutVars>
      </dgm:prSet>
      <dgm:spPr/>
    </dgm:pt>
    <dgm:pt modelId="{C261E9C9-1A9B-459A-A843-7B2D9ACC00A8}" type="pres">
      <dgm:prSet presAssocID="{3BAE5DB6-83AC-4544-BE98-DAE96ABED32A}" presName="node" presStyleLbl="node1" presStyleIdx="0" presStyleCnt="5">
        <dgm:presLayoutVars>
          <dgm:bulletEnabled val="1"/>
        </dgm:presLayoutVars>
      </dgm:prSet>
      <dgm:spPr/>
    </dgm:pt>
    <dgm:pt modelId="{1A609877-D226-4215-BDB4-932E432F77FD}" type="pres">
      <dgm:prSet presAssocID="{F881F2FC-132C-4D37-B4B9-09B7F32D2DD2}" presName="sibTrans" presStyleLbl="sibTrans2D1" presStyleIdx="0" presStyleCnt="5"/>
      <dgm:spPr/>
    </dgm:pt>
    <dgm:pt modelId="{CD70C387-4219-4AEB-9076-77D8B01C6CD5}" type="pres">
      <dgm:prSet presAssocID="{F881F2FC-132C-4D37-B4B9-09B7F32D2DD2}" presName="connectorText" presStyleLbl="sibTrans2D1" presStyleIdx="0" presStyleCnt="5"/>
      <dgm:spPr/>
    </dgm:pt>
    <dgm:pt modelId="{2CBE1824-81FD-44A6-88F3-D393B4FA405C}" type="pres">
      <dgm:prSet presAssocID="{B260DF08-D156-4295-ABDD-727025726D2B}" presName="node" presStyleLbl="node1" presStyleIdx="1" presStyleCnt="5">
        <dgm:presLayoutVars>
          <dgm:bulletEnabled val="1"/>
        </dgm:presLayoutVars>
      </dgm:prSet>
      <dgm:spPr/>
    </dgm:pt>
    <dgm:pt modelId="{586F41F2-1A72-4B80-9EF0-2498E0546ADD}" type="pres">
      <dgm:prSet presAssocID="{1EBBAF1D-F66E-4BBE-B3F1-C6BA532233FA}" presName="sibTrans" presStyleLbl="sibTrans2D1" presStyleIdx="1" presStyleCnt="5"/>
      <dgm:spPr/>
    </dgm:pt>
    <dgm:pt modelId="{3D8414BC-DAC5-48B0-ADD1-15BB6B6EF678}" type="pres">
      <dgm:prSet presAssocID="{1EBBAF1D-F66E-4BBE-B3F1-C6BA532233FA}" presName="connectorText" presStyleLbl="sibTrans2D1" presStyleIdx="1" presStyleCnt="5"/>
      <dgm:spPr/>
    </dgm:pt>
    <dgm:pt modelId="{E3E2B3DF-E880-47F8-A96D-5B8AAF0D50CD}" type="pres">
      <dgm:prSet presAssocID="{D4991E13-D933-40BE-B6FB-5940BE697907}" presName="node" presStyleLbl="node1" presStyleIdx="2" presStyleCnt="5">
        <dgm:presLayoutVars>
          <dgm:bulletEnabled val="1"/>
        </dgm:presLayoutVars>
      </dgm:prSet>
      <dgm:spPr/>
    </dgm:pt>
    <dgm:pt modelId="{FBE08D51-AD4E-4117-BADE-C4CFD48609AE}" type="pres">
      <dgm:prSet presAssocID="{59E10E77-7FB3-44DA-AB69-E1DA9501C31D}" presName="sibTrans" presStyleLbl="sibTrans2D1" presStyleIdx="2" presStyleCnt="5"/>
      <dgm:spPr/>
    </dgm:pt>
    <dgm:pt modelId="{7204F87E-0F53-4550-86C3-44FC292D41B0}" type="pres">
      <dgm:prSet presAssocID="{59E10E77-7FB3-44DA-AB69-E1DA9501C31D}" presName="connectorText" presStyleLbl="sibTrans2D1" presStyleIdx="2" presStyleCnt="5"/>
      <dgm:spPr/>
    </dgm:pt>
    <dgm:pt modelId="{9583487B-F2AD-481B-BB4F-D2654F149469}" type="pres">
      <dgm:prSet presAssocID="{47D136CA-C487-4B88-B010-D31D79F8A677}" presName="node" presStyleLbl="node1" presStyleIdx="3" presStyleCnt="5">
        <dgm:presLayoutVars>
          <dgm:bulletEnabled val="1"/>
        </dgm:presLayoutVars>
      </dgm:prSet>
      <dgm:spPr/>
    </dgm:pt>
    <dgm:pt modelId="{7CC1CC5F-6874-4E5B-B622-592476ACCEB9}" type="pres">
      <dgm:prSet presAssocID="{7C482EAB-DAE7-4D5F-9450-EB0D685D8BE0}" presName="sibTrans" presStyleLbl="sibTrans2D1" presStyleIdx="3" presStyleCnt="5"/>
      <dgm:spPr/>
    </dgm:pt>
    <dgm:pt modelId="{99CB658A-88BA-4CD2-9CB5-CDE254C224A2}" type="pres">
      <dgm:prSet presAssocID="{7C482EAB-DAE7-4D5F-9450-EB0D685D8BE0}" presName="connectorText" presStyleLbl="sibTrans2D1" presStyleIdx="3" presStyleCnt="5"/>
      <dgm:spPr/>
    </dgm:pt>
    <dgm:pt modelId="{EE0026DE-4BD1-4812-8201-CFAC14DED9B3}" type="pres">
      <dgm:prSet presAssocID="{79B569C0-8F9C-4212-8068-AF56C09BCFE9}" presName="node" presStyleLbl="node1" presStyleIdx="4" presStyleCnt="5">
        <dgm:presLayoutVars>
          <dgm:bulletEnabled val="1"/>
        </dgm:presLayoutVars>
      </dgm:prSet>
      <dgm:spPr/>
    </dgm:pt>
    <dgm:pt modelId="{C07F6C9F-A4A6-480B-9482-F7CEDE9D5B0F}" type="pres">
      <dgm:prSet presAssocID="{A747A2C6-2D38-4019-B620-A2A0FEEF8B8D}" presName="sibTrans" presStyleLbl="sibTrans2D1" presStyleIdx="4" presStyleCnt="5"/>
      <dgm:spPr/>
    </dgm:pt>
    <dgm:pt modelId="{E7584419-3E95-4C5E-8CBF-3EED9BAC9200}" type="pres">
      <dgm:prSet presAssocID="{A747A2C6-2D38-4019-B620-A2A0FEEF8B8D}" presName="connectorText" presStyleLbl="sibTrans2D1" presStyleIdx="4" presStyleCnt="5"/>
      <dgm:spPr/>
    </dgm:pt>
  </dgm:ptLst>
  <dgm:cxnLst>
    <dgm:cxn modelId="{6B911D09-B615-43D3-A9A4-2BB2F3B11AA5}" type="presOf" srcId="{F881F2FC-132C-4D37-B4B9-09B7F32D2DD2}" destId="{1A609877-D226-4215-BDB4-932E432F77FD}" srcOrd="0" destOrd="0" presId="urn:microsoft.com/office/officeart/2005/8/layout/cycle2"/>
    <dgm:cxn modelId="{3910C10D-94F2-488A-8D69-DE33F62797AE}" type="presOf" srcId="{F881F2FC-132C-4D37-B4B9-09B7F32D2DD2}" destId="{CD70C387-4219-4AEB-9076-77D8B01C6CD5}" srcOrd="1" destOrd="0" presId="urn:microsoft.com/office/officeart/2005/8/layout/cycle2"/>
    <dgm:cxn modelId="{8E977717-54BB-42B5-8554-F84FF76F1FEC}" type="presOf" srcId="{3BAE5DB6-83AC-4544-BE98-DAE96ABED32A}" destId="{C261E9C9-1A9B-459A-A843-7B2D9ACC00A8}" srcOrd="0" destOrd="0" presId="urn:microsoft.com/office/officeart/2005/8/layout/cycle2"/>
    <dgm:cxn modelId="{603E9727-6904-483F-83DA-07020150FC67}" type="presOf" srcId="{B260DF08-D156-4295-ABDD-727025726D2B}" destId="{2CBE1824-81FD-44A6-88F3-D393B4FA405C}" srcOrd="0" destOrd="0" presId="urn:microsoft.com/office/officeart/2005/8/layout/cycle2"/>
    <dgm:cxn modelId="{A7243C28-B9BC-45DA-8528-AA940ADCD79C}" type="presOf" srcId="{800CD5AC-F688-45A8-B088-E149C619CB46}" destId="{CB03A24E-32C6-43F3-8FD9-B292BE61FC8B}" srcOrd="0" destOrd="0" presId="urn:microsoft.com/office/officeart/2005/8/layout/cycle2"/>
    <dgm:cxn modelId="{23139234-A250-414E-89BA-887F1565D947}" srcId="{800CD5AC-F688-45A8-B088-E149C619CB46}" destId="{79B569C0-8F9C-4212-8068-AF56C09BCFE9}" srcOrd="4" destOrd="0" parTransId="{D0D8B4BC-387E-4D2C-9474-F42DC99EF457}" sibTransId="{A747A2C6-2D38-4019-B620-A2A0FEEF8B8D}"/>
    <dgm:cxn modelId="{FD8E7A5B-82E7-4F12-A6F9-761003DD386C}" srcId="{800CD5AC-F688-45A8-B088-E149C619CB46}" destId="{B260DF08-D156-4295-ABDD-727025726D2B}" srcOrd="1" destOrd="0" parTransId="{27B032AB-7A96-4E63-ACEB-50790273EDCF}" sibTransId="{1EBBAF1D-F66E-4BBE-B3F1-C6BA532233FA}"/>
    <dgm:cxn modelId="{4C705D63-4971-4886-B9A2-8F7C8B2EAE63}" srcId="{800CD5AC-F688-45A8-B088-E149C619CB46}" destId="{3BAE5DB6-83AC-4544-BE98-DAE96ABED32A}" srcOrd="0" destOrd="0" parTransId="{E7A13281-821E-4E5B-B5D3-AC7937032313}" sibTransId="{F881F2FC-132C-4D37-B4B9-09B7F32D2DD2}"/>
    <dgm:cxn modelId="{A564914A-68F0-4815-BDA1-A523BD6FB9E2}" type="presOf" srcId="{79B569C0-8F9C-4212-8068-AF56C09BCFE9}" destId="{EE0026DE-4BD1-4812-8201-CFAC14DED9B3}" srcOrd="0" destOrd="0" presId="urn:microsoft.com/office/officeart/2005/8/layout/cycle2"/>
    <dgm:cxn modelId="{4877AE4D-0497-4331-A5A9-F4F87C96F9F9}" type="presOf" srcId="{1EBBAF1D-F66E-4BBE-B3F1-C6BA532233FA}" destId="{586F41F2-1A72-4B80-9EF0-2498E0546ADD}" srcOrd="0" destOrd="0" presId="urn:microsoft.com/office/officeart/2005/8/layout/cycle2"/>
    <dgm:cxn modelId="{6A73BE56-6AC2-4485-A1AB-C8184D2530F5}" type="presOf" srcId="{D4991E13-D933-40BE-B6FB-5940BE697907}" destId="{E3E2B3DF-E880-47F8-A96D-5B8AAF0D50CD}" srcOrd="0" destOrd="0" presId="urn:microsoft.com/office/officeart/2005/8/layout/cycle2"/>
    <dgm:cxn modelId="{33EB397D-DAF1-417F-B5EE-8B2637E45CB5}" srcId="{800CD5AC-F688-45A8-B088-E149C619CB46}" destId="{47D136CA-C487-4B88-B010-D31D79F8A677}" srcOrd="3" destOrd="0" parTransId="{7FF36CE2-BDD3-4936-8385-53C28400ACD2}" sibTransId="{7C482EAB-DAE7-4D5F-9450-EB0D685D8BE0}"/>
    <dgm:cxn modelId="{A5879780-6426-462D-A5D8-0716172138E7}" srcId="{800CD5AC-F688-45A8-B088-E149C619CB46}" destId="{D4991E13-D933-40BE-B6FB-5940BE697907}" srcOrd="2" destOrd="0" parTransId="{DD0F852B-777B-4604-B8F0-E5C48ABD2DCB}" sibTransId="{59E10E77-7FB3-44DA-AB69-E1DA9501C31D}"/>
    <dgm:cxn modelId="{9633C882-FB18-4859-A5F3-804E5ADEC433}" type="presOf" srcId="{47D136CA-C487-4B88-B010-D31D79F8A677}" destId="{9583487B-F2AD-481B-BB4F-D2654F149469}" srcOrd="0" destOrd="0" presId="urn:microsoft.com/office/officeart/2005/8/layout/cycle2"/>
    <dgm:cxn modelId="{E6B0CA9A-A73F-47AD-ADB3-7412A0B69C13}" type="presOf" srcId="{59E10E77-7FB3-44DA-AB69-E1DA9501C31D}" destId="{7204F87E-0F53-4550-86C3-44FC292D41B0}" srcOrd="1" destOrd="0" presId="urn:microsoft.com/office/officeart/2005/8/layout/cycle2"/>
    <dgm:cxn modelId="{1DBC1C9D-F49F-4E3F-8E4D-89CF7A5BABD2}" type="presOf" srcId="{A747A2C6-2D38-4019-B620-A2A0FEEF8B8D}" destId="{E7584419-3E95-4C5E-8CBF-3EED9BAC9200}" srcOrd="1" destOrd="0" presId="urn:microsoft.com/office/officeart/2005/8/layout/cycle2"/>
    <dgm:cxn modelId="{542303A6-BA03-43B0-A202-44C2FC34A544}" type="presOf" srcId="{7C482EAB-DAE7-4D5F-9450-EB0D685D8BE0}" destId="{99CB658A-88BA-4CD2-9CB5-CDE254C224A2}" srcOrd="1" destOrd="0" presId="urn:microsoft.com/office/officeart/2005/8/layout/cycle2"/>
    <dgm:cxn modelId="{9200F9A7-1F77-4613-8A25-2556AC3CE35B}" type="presOf" srcId="{A747A2C6-2D38-4019-B620-A2A0FEEF8B8D}" destId="{C07F6C9F-A4A6-480B-9482-F7CEDE9D5B0F}" srcOrd="0" destOrd="0" presId="urn:microsoft.com/office/officeart/2005/8/layout/cycle2"/>
    <dgm:cxn modelId="{636906C8-970F-4281-9472-AB74E7C634B8}" type="presOf" srcId="{7C482EAB-DAE7-4D5F-9450-EB0D685D8BE0}" destId="{7CC1CC5F-6874-4E5B-B622-592476ACCEB9}" srcOrd="0" destOrd="0" presId="urn:microsoft.com/office/officeart/2005/8/layout/cycle2"/>
    <dgm:cxn modelId="{84DBBECC-CAFB-471D-AA87-C9E8BDB791D0}" type="presOf" srcId="{59E10E77-7FB3-44DA-AB69-E1DA9501C31D}" destId="{FBE08D51-AD4E-4117-BADE-C4CFD48609AE}" srcOrd="0" destOrd="0" presId="urn:microsoft.com/office/officeart/2005/8/layout/cycle2"/>
    <dgm:cxn modelId="{614C43E5-B6A4-4BE2-9842-1D6215A18CCB}" type="presOf" srcId="{1EBBAF1D-F66E-4BBE-B3F1-C6BA532233FA}" destId="{3D8414BC-DAC5-48B0-ADD1-15BB6B6EF678}" srcOrd="1" destOrd="0" presId="urn:microsoft.com/office/officeart/2005/8/layout/cycle2"/>
    <dgm:cxn modelId="{3D84DDE8-2B6C-4876-AC36-69A4FA832C0A}" type="presParOf" srcId="{CB03A24E-32C6-43F3-8FD9-B292BE61FC8B}" destId="{C261E9C9-1A9B-459A-A843-7B2D9ACC00A8}" srcOrd="0" destOrd="0" presId="urn:microsoft.com/office/officeart/2005/8/layout/cycle2"/>
    <dgm:cxn modelId="{BE6CD41F-C32A-4653-A5C5-B54BD7010E2F}" type="presParOf" srcId="{CB03A24E-32C6-43F3-8FD9-B292BE61FC8B}" destId="{1A609877-D226-4215-BDB4-932E432F77FD}" srcOrd="1" destOrd="0" presId="urn:microsoft.com/office/officeart/2005/8/layout/cycle2"/>
    <dgm:cxn modelId="{323CFA2F-0F5A-4E64-9365-2D4967AE7E4D}" type="presParOf" srcId="{1A609877-D226-4215-BDB4-932E432F77FD}" destId="{CD70C387-4219-4AEB-9076-77D8B01C6CD5}" srcOrd="0" destOrd="0" presId="urn:microsoft.com/office/officeart/2005/8/layout/cycle2"/>
    <dgm:cxn modelId="{7FFD0021-2C39-4B30-82AD-703F2A283938}" type="presParOf" srcId="{CB03A24E-32C6-43F3-8FD9-B292BE61FC8B}" destId="{2CBE1824-81FD-44A6-88F3-D393B4FA405C}" srcOrd="2" destOrd="0" presId="urn:microsoft.com/office/officeart/2005/8/layout/cycle2"/>
    <dgm:cxn modelId="{5D12C59F-267C-43F0-A662-49289D2F83C6}" type="presParOf" srcId="{CB03A24E-32C6-43F3-8FD9-B292BE61FC8B}" destId="{586F41F2-1A72-4B80-9EF0-2498E0546ADD}" srcOrd="3" destOrd="0" presId="urn:microsoft.com/office/officeart/2005/8/layout/cycle2"/>
    <dgm:cxn modelId="{9ADCCC56-B8E1-4FC4-8D12-A0E528EA52ED}" type="presParOf" srcId="{586F41F2-1A72-4B80-9EF0-2498E0546ADD}" destId="{3D8414BC-DAC5-48B0-ADD1-15BB6B6EF678}" srcOrd="0" destOrd="0" presId="urn:microsoft.com/office/officeart/2005/8/layout/cycle2"/>
    <dgm:cxn modelId="{C68B1EDE-2EF7-46B0-825B-C24D77CD4D51}" type="presParOf" srcId="{CB03A24E-32C6-43F3-8FD9-B292BE61FC8B}" destId="{E3E2B3DF-E880-47F8-A96D-5B8AAF0D50CD}" srcOrd="4" destOrd="0" presId="urn:microsoft.com/office/officeart/2005/8/layout/cycle2"/>
    <dgm:cxn modelId="{AE254B4C-7977-427F-BA40-F1FB561D2FD2}" type="presParOf" srcId="{CB03A24E-32C6-43F3-8FD9-B292BE61FC8B}" destId="{FBE08D51-AD4E-4117-BADE-C4CFD48609AE}" srcOrd="5" destOrd="0" presId="urn:microsoft.com/office/officeart/2005/8/layout/cycle2"/>
    <dgm:cxn modelId="{E3FCDB03-EE56-461C-A472-48F63878A813}" type="presParOf" srcId="{FBE08D51-AD4E-4117-BADE-C4CFD48609AE}" destId="{7204F87E-0F53-4550-86C3-44FC292D41B0}" srcOrd="0" destOrd="0" presId="urn:microsoft.com/office/officeart/2005/8/layout/cycle2"/>
    <dgm:cxn modelId="{B052A008-B9AA-4E43-8627-35ABAF8D0FE5}" type="presParOf" srcId="{CB03A24E-32C6-43F3-8FD9-B292BE61FC8B}" destId="{9583487B-F2AD-481B-BB4F-D2654F149469}" srcOrd="6" destOrd="0" presId="urn:microsoft.com/office/officeart/2005/8/layout/cycle2"/>
    <dgm:cxn modelId="{0F4D99DA-1CCF-40CB-9999-AAC71D0B761E}" type="presParOf" srcId="{CB03A24E-32C6-43F3-8FD9-B292BE61FC8B}" destId="{7CC1CC5F-6874-4E5B-B622-592476ACCEB9}" srcOrd="7" destOrd="0" presId="urn:microsoft.com/office/officeart/2005/8/layout/cycle2"/>
    <dgm:cxn modelId="{4286301B-11B7-49BA-97E2-4507D7E116E0}" type="presParOf" srcId="{7CC1CC5F-6874-4E5B-B622-592476ACCEB9}" destId="{99CB658A-88BA-4CD2-9CB5-CDE254C224A2}" srcOrd="0" destOrd="0" presId="urn:microsoft.com/office/officeart/2005/8/layout/cycle2"/>
    <dgm:cxn modelId="{6333DDD5-9BA6-4E9E-B8B6-2836E05C1B90}" type="presParOf" srcId="{CB03A24E-32C6-43F3-8FD9-B292BE61FC8B}" destId="{EE0026DE-4BD1-4812-8201-CFAC14DED9B3}" srcOrd="8" destOrd="0" presId="urn:microsoft.com/office/officeart/2005/8/layout/cycle2"/>
    <dgm:cxn modelId="{91CD4739-36A5-4C25-A815-679602C2D189}" type="presParOf" srcId="{CB03A24E-32C6-43F3-8FD9-B292BE61FC8B}" destId="{C07F6C9F-A4A6-480B-9482-F7CEDE9D5B0F}" srcOrd="9" destOrd="0" presId="urn:microsoft.com/office/officeart/2005/8/layout/cycle2"/>
    <dgm:cxn modelId="{F0C69CC2-0C62-48E4-B134-7027E2EDD450}" type="presParOf" srcId="{C07F6C9F-A4A6-480B-9482-F7CEDE9D5B0F}" destId="{E7584419-3E95-4C5E-8CBF-3EED9BAC920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917-AF70-40A8-97EE-D7C70120C7D0}">
      <dsp:nvSpPr>
        <dsp:cNvPr id="0" name=""/>
        <dsp:cNvSpPr/>
      </dsp:nvSpPr>
      <dsp:spPr>
        <a:xfrm>
          <a:off x="3160" y="372188"/>
          <a:ext cx="1679230" cy="5293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Location</a:t>
          </a:r>
        </a:p>
      </dsp:txBody>
      <dsp:txXfrm>
        <a:off x="3160" y="372188"/>
        <a:ext cx="1679230" cy="529374"/>
      </dsp:txXfrm>
    </dsp:sp>
    <dsp:sp modelId="{FC80FE7D-B0C4-4955-8F36-B60C8041BC23}">
      <dsp:nvSpPr>
        <dsp:cNvPr id="0" name=""/>
        <dsp:cNvSpPr/>
      </dsp:nvSpPr>
      <dsp:spPr>
        <a:xfrm>
          <a:off x="3160" y="901562"/>
          <a:ext cx="1679230" cy="2026582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TSA should be held at the Central Bank.</a:t>
          </a:r>
        </a:p>
      </dsp:txBody>
      <dsp:txXfrm>
        <a:off x="3160" y="901562"/>
        <a:ext cx="1679230" cy="2026582"/>
      </dsp:txXfrm>
    </dsp:sp>
    <dsp:sp modelId="{50F26EFD-28B5-4EA6-8223-625B01A862A3}">
      <dsp:nvSpPr>
        <dsp:cNvPr id="0" name=""/>
        <dsp:cNvSpPr/>
      </dsp:nvSpPr>
      <dsp:spPr>
        <a:xfrm>
          <a:off x="1917483" y="372188"/>
          <a:ext cx="1679230" cy="529374"/>
        </a:xfrm>
        <a:prstGeom prst="rect">
          <a:avLst/>
        </a:prstGeom>
        <a:solidFill>
          <a:srgbClr val="009999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Timely Information</a:t>
          </a:r>
        </a:p>
      </dsp:txBody>
      <dsp:txXfrm>
        <a:off x="1917483" y="372188"/>
        <a:ext cx="1679230" cy="529374"/>
      </dsp:txXfrm>
    </dsp:sp>
    <dsp:sp modelId="{B6AC2222-2558-4B0E-8DD9-B4B3B3013668}">
      <dsp:nvSpPr>
        <dsp:cNvPr id="0" name=""/>
        <dsp:cNvSpPr/>
      </dsp:nvSpPr>
      <dsp:spPr>
        <a:xfrm>
          <a:off x="1917483" y="901562"/>
          <a:ext cx="1679230" cy="2026582"/>
        </a:xfrm>
        <a:prstGeom prst="rect">
          <a:avLst/>
        </a:prstGeom>
        <a:solidFill>
          <a:srgbClr val="CCFFFF">
            <a:alpha val="89804"/>
          </a:srgbClr>
        </a:solidFill>
        <a:ln w="12700" cap="flat" cmpd="sng" algn="ctr">
          <a:solidFill>
            <a:srgbClr val="CCFFF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Information about the Government’s aggregate cash position should be accessed on time.</a:t>
          </a:r>
        </a:p>
      </dsp:txBody>
      <dsp:txXfrm>
        <a:off x="1917483" y="901562"/>
        <a:ext cx="1679230" cy="2026582"/>
      </dsp:txXfrm>
    </dsp:sp>
    <dsp:sp modelId="{D61843F8-7592-4C4E-91CC-2EA260A79D5F}">
      <dsp:nvSpPr>
        <dsp:cNvPr id="0" name=""/>
        <dsp:cNvSpPr/>
      </dsp:nvSpPr>
      <dsp:spPr>
        <a:xfrm>
          <a:off x="3831806" y="372188"/>
          <a:ext cx="1679230" cy="52937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Timely Transactions</a:t>
          </a:r>
        </a:p>
      </dsp:txBody>
      <dsp:txXfrm>
        <a:off x="3831806" y="372188"/>
        <a:ext cx="1679230" cy="529374"/>
      </dsp:txXfrm>
    </dsp:sp>
    <dsp:sp modelId="{44F3E9D7-D8E2-4AC5-8FA4-1C29425BBB98}">
      <dsp:nvSpPr>
        <dsp:cNvPr id="0" name=""/>
        <dsp:cNvSpPr/>
      </dsp:nvSpPr>
      <dsp:spPr>
        <a:xfrm>
          <a:off x="3831806" y="901562"/>
          <a:ext cx="1679230" cy="2026582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All transactions should be realized on real time (without delay).</a:t>
          </a:r>
        </a:p>
      </dsp:txBody>
      <dsp:txXfrm>
        <a:off x="3831806" y="901562"/>
        <a:ext cx="1679230" cy="2026582"/>
      </dsp:txXfrm>
    </dsp:sp>
    <dsp:sp modelId="{B97A713B-A7D0-405E-8349-5BAE09900335}">
      <dsp:nvSpPr>
        <dsp:cNvPr id="0" name=""/>
        <dsp:cNvSpPr/>
      </dsp:nvSpPr>
      <dsp:spPr>
        <a:xfrm>
          <a:off x="5746129" y="372188"/>
          <a:ext cx="1679230" cy="52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Unified Structure</a:t>
          </a:r>
        </a:p>
      </dsp:txBody>
      <dsp:txXfrm>
        <a:off x="5746129" y="372188"/>
        <a:ext cx="1679230" cy="529374"/>
      </dsp:txXfrm>
    </dsp:sp>
    <dsp:sp modelId="{B7A873C8-F6C2-49D5-9E21-C850C9A97C57}">
      <dsp:nvSpPr>
        <dsp:cNvPr id="0" name=""/>
        <dsp:cNvSpPr/>
      </dsp:nvSpPr>
      <dsp:spPr>
        <a:xfrm>
          <a:off x="5746129" y="901562"/>
          <a:ext cx="1679230" cy="2026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Government agencies should not maintain resources in bank accounts that are beyond the oversight of the Treasury.</a:t>
          </a:r>
        </a:p>
      </dsp:txBody>
      <dsp:txXfrm>
        <a:off x="5746129" y="901562"/>
        <a:ext cx="1679230" cy="2026582"/>
      </dsp:txXfrm>
    </dsp:sp>
    <dsp:sp modelId="{964456C5-F572-4AE6-AF8A-47C476944343}">
      <dsp:nvSpPr>
        <dsp:cNvPr id="0" name=""/>
        <dsp:cNvSpPr/>
      </dsp:nvSpPr>
      <dsp:spPr>
        <a:xfrm>
          <a:off x="7660451" y="372188"/>
          <a:ext cx="1679230" cy="52937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latin typeface="Cambria" panose="02040503050406030204" pitchFamily="18" charset="0"/>
              <a:ea typeface="Cambria" panose="02040503050406030204" pitchFamily="18" charset="0"/>
            </a:rPr>
            <a:t>Fungibility</a:t>
          </a:r>
          <a:endParaRPr lang="en-US" sz="15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660451" y="372188"/>
        <a:ext cx="1679230" cy="529374"/>
      </dsp:txXfrm>
    </dsp:sp>
    <dsp:sp modelId="{A451D087-1161-427E-BFE2-1B9DFA04357F}">
      <dsp:nvSpPr>
        <dsp:cNvPr id="0" name=""/>
        <dsp:cNvSpPr/>
      </dsp:nvSpPr>
      <dsp:spPr>
        <a:xfrm>
          <a:off x="7660451" y="901562"/>
          <a:ext cx="1679230" cy="2026582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The ability to use the one entity’s cash surplus for meeting another entity’s cash deficit.</a:t>
          </a:r>
        </a:p>
      </dsp:txBody>
      <dsp:txXfrm>
        <a:off x="7660451" y="901562"/>
        <a:ext cx="1679230" cy="2026582"/>
      </dsp:txXfrm>
    </dsp:sp>
    <dsp:sp modelId="{CE432C76-7EB5-4FDF-8FA5-1944B0340D77}">
      <dsp:nvSpPr>
        <dsp:cNvPr id="0" name=""/>
        <dsp:cNvSpPr/>
      </dsp:nvSpPr>
      <dsp:spPr>
        <a:xfrm>
          <a:off x="9574774" y="372188"/>
          <a:ext cx="1679230" cy="529374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Coverage</a:t>
          </a:r>
        </a:p>
      </dsp:txBody>
      <dsp:txXfrm>
        <a:off x="9574774" y="372188"/>
        <a:ext cx="1679230" cy="529374"/>
      </dsp:txXfrm>
    </dsp:sp>
    <dsp:sp modelId="{4E5A554D-1619-4E27-8274-6B71E1863CE7}">
      <dsp:nvSpPr>
        <dsp:cNvPr id="0" name=""/>
        <dsp:cNvSpPr/>
      </dsp:nvSpPr>
      <dsp:spPr>
        <a:xfrm>
          <a:off x="9574774" y="901562"/>
          <a:ext cx="1679230" cy="2026582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ambria" panose="02040503050406030204" pitchFamily="18" charset="0"/>
              <a:ea typeface="Cambria" panose="02040503050406030204" pitchFamily="18" charset="0"/>
            </a:rPr>
            <a:t>TSA coverage should be comprehensive and include all general cash resources.</a:t>
          </a:r>
        </a:p>
      </dsp:txBody>
      <dsp:txXfrm>
        <a:off x="9574774" y="901562"/>
        <a:ext cx="1679230" cy="2026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4A9DC-EB34-4CDF-9368-DC14951C9D04}">
      <dsp:nvSpPr>
        <dsp:cNvPr id="0" name=""/>
        <dsp:cNvSpPr/>
      </dsp:nvSpPr>
      <dsp:spPr>
        <a:xfrm>
          <a:off x="4425009" y="710011"/>
          <a:ext cx="2735950" cy="51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104"/>
              </a:lnTo>
              <a:lnTo>
                <a:pt x="2735950" y="517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B9FC3-6307-4DFB-9409-E678D017D53D}">
      <dsp:nvSpPr>
        <dsp:cNvPr id="0" name=""/>
        <dsp:cNvSpPr/>
      </dsp:nvSpPr>
      <dsp:spPr>
        <a:xfrm>
          <a:off x="1012819" y="1559406"/>
          <a:ext cx="6470475" cy="32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6"/>
              </a:lnTo>
              <a:lnTo>
                <a:pt x="6470475" y="190276"/>
              </a:lnTo>
              <a:lnTo>
                <a:pt x="6470475" y="329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03E25-BBB8-4C55-A343-D7848E596B37}">
      <dsp:nvSpPr>
        <dsp:cNvPr id="0" name=""/>
        <dsp:cNvSpPr/>
      </dsp:nvSpPr>
      <dsp:spPr>
        <a:xfrm>
          <a:off x="1012819" y="1559406"/>
          <a:ext cx="4774090" cy="32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6"/>
              </a:lnTo>
              <a:lnTo>
                <a:pt x="4774090" y="190276"/>
              </a:lnTo>
              <a:lnTo>
                <a:pt x="4774090" y="329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40EFE-0713-4FBC-919B-7C2FD6C6EBEF}">
      <dsp:nvSpPr>
        <dsp:cNvPr id="0" name=""/>
        <dsp:cNvSpPr/>
      </dsp:nvSpPr>
      <dsp:spPr>
        <a:xfrm>
          <a:off x="3498927" y="2562619"/>
          <a:ext cx="277330" cy="249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035"/>
              </a:lnTo>
              <a:lnTo>
                <a:pt x="277330" y="24900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D45FD-5EBF-4498-B09E-E60CE74BCEB4}">
      <dsp:nvSpPr>
        <dsp:cNvPr id="0" name=""/>
        <dsp:cNvSpPr/>
      </dsp:nvSpPr>
      <dsp:spPr>
        <a:xfrm>
          <a:off x="3498927" y="2562619"/>
          <a:ext cx="277330" cy="154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329"/>
              </a:lnTo>
              <a:lnTo>
                <a:pt x="277330" y="1546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718C6-1E81-4206-9285-5F3B2092EF90}">
      <dsp:nvSpPr>
        <dsp:cNvPr id="0" name=""/>
        <dsp:cNvSpPr/>
      </dsp:nvSpPr>
      <dsp:spPr>
        <a:xfrm>
          <a:off x="3498927" y="2562619"/>
          <a:ext cx="277330" cy="60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22"/>
              </a:lnTo>
              <a:lnTo>
                <a:pt x="277330" y="6026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23BA9-DC6D-4410-B288-7BB57D9E76EE}">
      <dsp:nvSpPr>
        <dsp:cNvPr id="0" name=""/>
        <dsp:cNvSpPr/>
      </dsp:nvSpPr>
      <dsp:spPr>
        <a:xfrm>
          <a:off x="1012819" y="1559406"/>
          <a:ext cx="3017773" cy="338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68"/>
              </a:lnTo>
              <a:lnTo>
                <a:pt x="3017773" y="199068"/>
              </a:lnTo>
              <a:lnTo>
                <a:pt x="3017773" y="338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2C10E-D8B9-4F5A-9023-C51B9E8843AD}">
      <dsp:nvSpPr>
        <dsp:cNvPr id="0" name=""/>
        <dsp:cNvSpPr/>
      </dsp:nvSpPr>
      <dsp:spPr>
        <a:xfrm>
          <a:off x="1012819" y="1559406"/>
          <a:ext cx="1307392" cy="329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76"/>
              </a:lnTo>
              <a:lnTo>
                <a:pt x="1307392" y="190276"/>
              </a:lnTo>
              <a:lnTo>
                <a:pt x="1307392" y="3298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FA38-F22B-4F97-AABF-85F600462A95}">
      <dsp:nvSpPr>
        <dsp:cNvPr id="0" name=""/>
        <dsp:cNvSpPr/>
      </dsp:nvSpPr>
      <dsp:spPr>
        <a:xfrm>
          <a:off x="87196" y="2562613"/>
          <a:ext cx="91440" cy="2490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0042"/>
              </a:lnTo>
              <a:lnTo>
                <a:pt x="85591" y="24900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4047D-43C3-44E9-947B-F37BAD946DFF}">
      <dsp:nvSpPr>
        <dsp:cNvPr id="0" name=""/>
        <dsp:cNvSpPr/>
      </dsp:nvSpPr>
      <dsp:spPr>
        <a:xfrm>
          <a:off x="87196" y="2562613"/>
          <a:ext cx="91440" cy="1546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6335"/>
              </a:lnTo>
              <a:lnTo>
                <a:pt x="85591" y="15463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06ADF-E73D-40A4-8EC8-7EBE62B45750}">
      <dsp:nvSpPr>
        <dsp:cNvPr id="0" name=""/>
        <dsp:cNvSpPr/>
      </dsp:nvSpPr>
      <dsp:spPr>
        <a:xfrm>
          <a:off x="87196" y="2562613"/>
          <a:ext cx="91440" cy="602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629"/>
              </a:lnTo>
              <a:lnTo>
                <a:pt x="85591" y="6026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224BA-94A9-499A-9975-869FD9D3B370}">
      <dsp:nvSpPr>
        <dsp:cNvPr id="0" name=""/>
        <dsp:cNvSpPr/>
      </dsp:nvSpPr>
      <dsp:spPr>
        <a:xfrm>
          <a:off x="664581" y="1559406"/>
          <a:ext cx="348237" cy="338624"/>
        </a:xfrm>
        <a:custGeom>
          <a:avLst/>
          <a:gdLst/>
          <a:ahLst/>
          <a:cxnLst/>
          <a:rect l="0" t="0" r="0" b="0"/>
          <a:pathLst>
            <a:path>
              <a:moveTo>
                <a:pt x="348237" y="0"/>
              </a:moveTo>
              <a:lnTo>
                <a:pt x="348237" y="199062"/>
              </a:lnTo>
              <a:lnTo>
                <a:pt x="0" y="199062"/>
              </a:lnTo>
              <a:lnTo>
                <a:pt x="0" y="338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061A9-0CF2-451E-8463-3FEF04C464C1}">
      <dsp:nvSpPr>
        <dsp:cNvPr id="0" name=""/>
        <dsp:cNvSpPr/>
      </dsp:nvSpPr>
      <dsp:spPr>
        <a:xfrm>
          <a:off x="1771240" y="710011"/>
          <a:ext cx="2653768" cy="517104"/>
        </a:xfrm>
        <a:custGeom>
          <a:avLst/>
          <a:gdLst/>
          <a:ahLst/>
          <a:cxnLst/>
          <a:rect l="0" t="0" r="0" b="0"/>
          <a:pathLst>
            <a:path>
              <a:moveTo>
                <a:pt x="2653768" y="0"/>
              </a:moveTo>
              <a:lnTo>
                <a:pt x="2653768" y="517104"/>
              </a:lnTo>
              <a:lnTo>
                <a:pt x="0" y="517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CA925-BC28-47B2-8DB0-74E0890A1FE2}">
      <dsp:nvSpPr>
        <dsp:cNvPr id="0" name=""/>
        <dsp:cNvSpPr/>
      </dsp:nvSpPr>
      <dsp:spPr>
        <a:xfrm>
          <a:off x="2999554" y="45429"/>
          <a:ext cx="2850910" cy="664581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  <a:ea typeface="Cambria" panose="02040503050406030204" pitchFamily="18" charset="0"/>
            </a:rPr>
            <a:t>PUBLIC SECTOR</a:t>
          </a:r>
        </a:p>
      </dsp:txBody>
      <dsp:txXfrm>
        <a:off x="2999554" y="45429"/>
        <a:ext cx="2850910" cy="664581"/>
      </dsp:txXfrm>
    </dsp:sp>
    <dsp:sp modelId="{9D8C6E6F-57A2-4631-84B5-A90EF92AE46A}">
      <dsp:nvSpPr>
        <dsp:cNvPr id="0" name=""/>
        <dsp:cNvSpPr/>
      </dsp:nvSpPr>
      <dsp:spPr>
        <a:xfrm>
          <a:off x="254398" y="894824"/>
          <a:ext cx="1516841" cy="664581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GENERAL GOVERNMENT</a:t>
          </a:r>
        </a:p>
      </dsp:txBody>
      <dsp:txXfrm>
        <a:off x="254398" y="894824"/>
        <a:ext cx="1516841" cy="664581"/>
      </dsp:txXfrm>
    </dsp:sp>
    <dsp:sp modelId="{FFC1609C-673C-489C-A83A-EA1A75E1C66A}">
      <dsp:nvSpPr>
        <dsp:cNvPr id="0" name=""/>
        <dsp:cNvSpPr/>
      </dsp:nvSpPr>
      <dsp:spPr>
        <a:xfrm>
          <a:off x="0" y="1898031"/>
          <a:ext cx="1329163" cy="66458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Cambria" panose="02040503050406030204" pitchFamily="18" charset="0"/>
              <a:ea typeface="Cambria" panose="02040503050406030204" pitchFamily="18" charset="0"/>
            </a:rPr>
            <a:t>CENTRAL GOVERNMENT</a:t>
          </a:r>
        </a:p>
      </dsp:txBody>
      <dsp:txXfrm>
        <a:off x="0" y="1898031"/>
        <a:ext cx="1329163" cy="664581"/>
      </dsp:txXfrm>
    </dsp:sp>
    <dsp:sp modelId="{9FD0B0E1-59F0-4C83-B49F-1EBCC9606F40}">
      <dsp:nvSpPr>
        <dsp:cNvPr id="0" name=""/>
        <dsp:cNvSpPr/>
      </dsp:nvSpPr>
      <dsp:spPr>
        <a:xfrm>
          <a:off x="172788" y="2832951"/>
          <a:ext cx="1311592" cy="66458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GENERAL BUDGET INSTITUTIONS (Chart I)</a:t>
          </a:r>
        </a:p>
      </dsp:txBody>
      <dsp:txXfrm>
        <a:off x="172788" y="2832951"/>
        <a:ext cx="1311592" cy="664581"/>
      </dsp:txXfrm>
    </dsp:sp>
    <dsp:sp modelId="{C158525A-01B5-4EB1-B6FB-D9046CF6BD68}">
      <dsp:nvSpPr>
        <dsp:cNvPr id="0" name=""/>
        <dsp:cNvSpPr/>
      </dsp:nvSpPr>
      <dsp:spPr>
        <a:xfrm>
          <a:off x="172788" y="3776658"/>
          <a:ext cx="1329163" cy="66458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SPECIAL BUDGET INSTITUTIONS (Chart II)</a:t>
          </a:r>
        </a:p>
      </dsp:txBody>
      <dsp:txXfrm>
        <a:off x="172788" y="3776658"/>
        <a:ext cx="1329163" cy="664581"/>
      </dsp:txXfrm>
    </dsp:sp>
    <dsp:sp modelId="{EB85CD9D-8194-47DF-BC50-D2A4BCCA5F1F}">
      <dsp:nvSpPr>
        <dsp:cNvPr id="0" name=""/>
        <dsp:cNvSpPr/>
      </dsp:nvSpPr>
      <dsp:spPr>
        <a:xfrm>
          <a:off x="172788" y="4720364"/>
          <a:ext cx="1329163" cy="66458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REGULATORY AND SUPERVISORY AGENCIES </a:t>
          </a:r>
        </a:p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(Chart III)</a:t>
          </a:r>
        </a:p>
      </dsp:txBody>
      <dsp:txXfrm>
        <a:off x="172788" y="4720364"/>
        <a:ext cx="1329163" cy="664581"/>
      </dsp:txXfrm>
    </dsp:sp>
    <dsp:sp modelId="{CF6A5EEB-AD98-46EF-BCDF-C18D1D8B5A29}">
      <dsp:nvSpPr>
        <dsp:cNvPr id="0" name=""/>
        <dsp:cNvSpPr/>
      </dsp:nvSpPr>
      <dsp:spPr>
        <a:xfrm>
          <a:off x="1655629" y="1889245"/>
          <a:ext cx="1329163" cy="66458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Cambria" panose="02040503050406030204" pitchFamily="18" charset="0"/>
              <a:ea typeface="Cambria" panose="02040503050406030204" pitchFamily="18" charset="0"/>
            </a:rPr>
            <a:t>SOCIAL SECURITY INSTITUTIONS</a:t>
          </a:r>
        </a:p>
      </dsp:txBody>
      <dsp:txXfrm>
        <a:off x="1655629" y="1889245"/>
        <a:ext cx="1329163" cy="664581"/>
      </dsp:txXfrm>
    </dsp:sp>
    <dsp:sp modelId="{8E8FBD62-4D46-4E7A-8D8D-0B69617DD20D}">
      <dsp:nvSpPr>
        <dsp:cNvPr id="0" name=""/>
        <dsp:cNvSpPr/>
      </dsp:nvSpPr>
      <dsp:spPr>
        <a:xfrm>
          <a:off x="3366011" y="1898037"/>
          <a:ext cx="1329163" cy="66458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Cambria" panose="02040503050406030204" pitchFamily="18" charset="0"/>
              <a:ea typeface="Cambria" panose="02040503050406030204" pitchFamily="18" charset="0"/>
            </a:rPr>
            <a:t>LOCAL GOVERNMENT</a:t>
          </a:r>
        </a:p>
      </dsp:txBody>
      <dsp:txXfrm>
        <a:off x="3366011" y="1898037"/>
        <a:ext cx="1329163" cy="664581"/>
      </dsp:txXfrm>
    </dsp:sp>
    <dsp:sp modelId="{CF83929A-E421-4797-B365-F86FF89E0A93}">
      <dsp:nvSpPr>
        <dsp:cNvPr id="0" name=""/>
        <dsp:cNvSpPr/>
      </dsp:nvSpPr>
      <dsp:spPr>
        <a:xfrm>
          <a:off x="3776257" y="2832951"/>
          <a:ext cx="1329163" cy="66458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MUNICIPALITIES</a:t>
          </a:r>
        </a:p>
      </dsp:txBody>
      <dsp:txXfrm>
        <a:off x="3776257" y="2832951"/>
        <a:ext cx="1329163" cy="664581"/>
      </dsp:txXfrm>
    </dsp:sp>
    <dsp:sp modelId="{F37D9A20-1F2E-4BE8-9740-89B325F0BC21}">
      <dsp:nvSpPr>
        <dsp:cNvPr id="0" name=""/>
        <dsp:cNvSpPr/>
      </dsp:nvSpPr>
      <dsp:spPr>
        <a:xfrm>
          <a:off x="3776257" y="3776658"/>
          <a:ext cx="1329163" cy="66458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STATE PROVINVIAL ADMINISTRATIONS</a:t>
          </a:r>
        </a:p>
      </dsp:txBody>
      <dsp:txXfrm>
        <a:off x="3776257" y="3776658"/>
        <a:ext cx="1329163" cy="664581"/>
      </dsp:txXfrm>
    </dsp:sp>
    <dsp:sp modelId="{74A5E02C-DD89-4265-B8DE-F0D58A97B5F2}">
      <dsp:nvSpPr>
        <dsp:cNvPr id="0" name=""/>
        <dsp:cNvSpPr/>
      </dsp:nvSpPr>
      <dsp:spPr>
        <a:xfrm>
          <a:off x="3776257" y="4720364"/>
          <a:ext cx="1329163" cy="664581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VILLAGES</a:t>
          </a:r>
        </a:p>
      </dsp:txBody>
      <dsp:txXfrm>
        <a:off x="3776257" y="4720364"/>
        <a:ext cx="1329163" cy="664581"/>
      </dsp:txXfrm>
    </dsp:sp>
    <dsp:sp modelId="{67C52D36-E741-4B9A-B9B1-C86317E35306}">
      <dsp:nvSpPr>
        <dsp:cNvPr id="0" name=""/>
        <dsp:cNvSpPr/>
      </dsp:nvSpPr>
      <dsp:spPr>
        <a:xfrm>
          <a:off x="5122328" y="1889245"/>
          <a:ext cx="1329163" cy="664581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Cambria" panose="02040503050406030204" pitchFamily="18" charset="0"/>
              <a:ea typeface="Cambria" panose="02040503050406030204" pitchFamily="18" charset="0"/>
            </a:rPr>
            <a:t>FUNDS</a:t>
          </a:r>
        </a:p>
      </dsp:txBody>
      <dsp:txXfrm>
        <a:off x="5122328" y="1889245"/>
        <a:ext cx="1329163" cy="664581"/>
      </dsp:txXfrm>
    </dsp:sp>
    <dsp:sp modelId="{40766CC2-1D1D-409A-B21C-A5F21E85FEBC}">
      <dsp:nvSpPr>
        <dsp:cNvPr id="0" name=""/>
        <dsp:cNvSpPr/>
      </dsp:nvSpPr>
      <dsp:spPr>
        <a:xfrm>
          <a:off x="6818713" y="1889245"/>
          <a:ext cx="1329163" cy="664581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kern="1200" dirty="0">
              <a:latin typeface="Cambria" panose="02040503050406030204" pitchFamily="18" charset="0"/>
              <a:ea typeface="Cambria" panose="02040503050406030204" pitchFamily="18" charset="0"/>
            </a:rPr>
            <a:t>REVOLVING FUNDS</a:t>
          </a:r>
        </a:p>
      </dsp:txBody>
      <dsp:txXfrm>
        <a:off x="6818713" y="1889245"/>
        <a:ext cx="1329163" cy="664581"/>
      </dsp:txXfrm>
    </dsp:sp>
    <dsp:sp modelId="{E829594C-1A49-47E8-A34B-5A7CD22DF19F}">
      <dsp:nvSpPr>
        <dsp:cNvPr id="0" name=""/>
        <dsp:cNvSpPr/>
      </dsp:nvSpPr>
      <dsp:spPr>
        <a:xfrm>
          <a:off x="7160960" y="894824"/>
          <a:ext cx="1783113" cy="664581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STATE-OWNED ENTERPRISES</a:t>
          </a:r>
        </a:p>
      </dsp:txBody>
      <dsp:txXfrm>
        <a:off x="7160960" y="894824"/>
        <a:ext cx="1783113" cy="664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E9C9-1A9B-459A-A843-7B2D9ACC00A8}">
      <dsp:nvSpPr>
        <dsp:cNvPr id="0" name=""/>
        <dsp:cNvSpPr/>
      </dsp:nvSpPr>
      <dsp:spPr>
        <a:xfrm>
          <a:off x="2222786" y="66"/>
          <a:ext cx="1291373" cy="129137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Monthly Cash Inflows and Collections Forecasting</a:t>
          </a:r>
        </a:p>
      </dsp:txBody>
      <dsp:txXfrm>
        <a:off x="2411903" y="189183"/>
        <a:ext cx="913139" cy="913139"/>
      </dsp:txXfrm>
    </dsp:sp>
    <dsp:sp modelId="{1A609877-D226-4215-BDB4-932E432F77FD}">
      <dsp:nvSpPr>
        <dsp:cNvPr id="0" name=""/>
        <dsp:cNvSpPr/>
      </dsp:nvSpPr>
      <dsp:spPr>
        <a:xfrm rot="2160000">
          <a:off x="3473090" y="991434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3482894" y="1048429"/>
        <a:ext cx="239558" cy="261502"/>
      </dsp:txXfrm>
    </dsp:sp>
    <dsp:sp modelId="{2CBE1824-81FD-44A6-88F3-D393B4FA405C}">
      <dsp:nvSpPr>
        <dsp:cNvPr id="0" name=""/>
        <dsp:cNvSpPr/>
      </dsp:nvSpPr>
      <dsp:spPr>
        <a:xfrm>
          <a:off x="3789919" y="1138654"/>
          <a:ext cx="1291373" cy="129137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Monthly Cash Programming</a:t>
          </a:r>
        </a:p>
      </dsp:txBody>
      <dsp:txXfrm>
        <a:off x="3979036" y="1327771"/>
        <a:ext cx="913139" cy="913139"/>
      </dsp:txXfrm>
    </dsp:sp>
    <dsp:sp modelId="{586F41F2-1A72-4B80-9EF0-2498E0546ADD}">
      <dsp:nvSpPr>
        <dsp:cNvPr id="0" name=""/>
        <dsp:cNvSpPr/>
      </dsp:nvSpPr>
      <dsp:spPr>
        <a:xfrm rot="6480000">
          <a:off x="3968190" y="2478347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4035386" y="2516694"/>
        <a:ext cx="239558" cy="261502"/>
      </dsp:txXfrm>
    </dsp:sp>
    <dsp:sp modelId="{E3E2B3DF-E880-47F8-A96D-5B8AAF0D50CD}">
      <dsp:nvSpPr>
        <dsp:cNvPr id="0" name=""/>
        <dsp:cNvSpPr/>
      </dsp:nvSpPr>
      <dsp:spPr>
        <a:xfrm>
          <a:off x="3191327" y="2980929"/>
          <a:ext cx="1291373" cy="1291373"/>
        </a:xfrm>
        <a:prstGeom prst="ellipse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Daily Cash Requests</a:t>
          </a:r>
        </a:p>
      </dsp:txBody>
      <dsp:txXfrm>
        <a:off x="3380444" y="3170046"/>
        <a:ext cx="913139" cy="913139"/>
      </dsp:txXfrm>
    </dsp:sp>
    <dsp:sp modelId="{FBE08D51-AD4E-4117-BADE-C4CFD48609AE}">
      <dsp:nvSpPr>
        <dsp:cNvPr id="0" name=""/>
        <dsp:cNvSpPr/>
      </dsp:nvSpPr>
      <dsp:spPr>
        <a:xfrm rot="10800000">
          <a:off x="2707046" y="3408696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809713" y="3495864"/>
        <a:ext cx="239558" cy="261502"/>
      </dsp:txXfrm>
    </dsp:sp>
    <dsp:sp modelId="{9583487B-F2AD-481B-BB4F-D2654F149469}">
      <dsp:nvSpPr>
        <dsp:cNvPr id="0" name=""/>
        <dsp:cNvSpPr/>
      </dsp:nvSpPr>
      <dsp:spPr>
        <a:xfrm>
          <a:off x="1254245" y="2980929"/>
          <a:ext cx="1291373" cy="1291373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Daily Cash Planning</a:t>
          </a:r>
        </a:p>
      </dsp:txBody>
      <dsp:txXfrm>
        <a:off x="1443362" y="3170046"/>
        <a:ext cx="913139" cy="913139"/>
      </dsp:txXfrm>
    </dsp:sp>
    <dsp:sp modelId="{7CC1CC5F-6874-4E5B-B622-592476ACCEB9}">
      <dsp:nvSpPr>
        <dsp:cNvPr id="0" name=""/>
        <dsp:cNvSpPr/>
      </dsp:nvSpPr>
      <dsp:spPr>
        <a:xfrm rot="15120000">
          <a:off x="1432517" y="2496770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499713" y="2632759"/>
        <a:ext cx="239558" cy="261502"/>
      </dsp:txXfrm>
    </dsp:sp>
    <dsp:sp modelId="{EE0026DE-4BD1-4812-8201-CFAC14DED9B3}">
      <dsp:nvSpPr>
        <dsp:cNvPr id="0" name=""/>
        <dsp:cNvSpPr/>
      </dsp:nvSpPr>
      <dsp:spPr>
        <a:xfrm>
          <a:off x="655654" y="1138654"/>
          <a:ext cx="1291373" cy="1291373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Transfer and Accounting</a:t>
          </a:r>
        </a:p>
      </dsp:txBody>
      <dsp:txXfrm>
        <a:off x="844771" y="1327771"/>
        <a:ext cx="913139" cy="913139"/>
      </dsp:txXfrm>
    </dsp:sp>
    <dsp:sp modelId="{C07F6C9F-A4A6-480B-9482-F7CEDE9D5B0F}">
      <dsp:nvSpPr>
        <dsp:cNvPr id="0" name=""/>
        <dsp:cNvSpPr/>
      </dsp:nvSpPr>
      <dsp:spPr>
        <a:xfrm rot="19440000">
          <a:off x="1905958" y="1002821"/>
          <a:ext cx="342225" cy="435838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915762" y="1120162"/>
        <a:ext cx="239558" cy="261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0.54854</cdr:x>
      <cdr:y>0.0937</cdr:y>
    </cdr:from>
    <cdr:to>
      <cdr:x>0.60786</cdr:x>
      <cdr:y>0.26817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81800" y="552451"/>
          <a:ext cx="733425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0859" cy="470258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14105" y="1"/>
            <a:ext cx="3070859" cy="470258"/>
          </a:xfrm>
          <a:prstGeom prst="rect">
            <a:avLst/>
          </a:prstGeom>
        </p:spPr>
        <p:txBody>
          <a:bodyPr vert="horz" lIns="90735" tIns="45368" rIns="90735" bIns="45368" rtlCol="0"/>
          <a:lstStyle>
            <a:lvl1pPr algn="r">
              <a:defRPr sz="1200"/>
            </a:lvl1pPr>
          </a:lstStyle>
          <a:p>
            <a:fld id="{1752D380-8F20-4445-B024-DC8FF7AB2EB7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73163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8" rIns="90735" bIns="4536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8661" y="4510568"/>
            <a:ext cx="5669280" cy="3690461"/>
          </a:xfrm>
          <a:prstGeom prst="rect">
            <a:avLst/>
          </a:prstGeom>
        </p:spPr>
        <p:txBody>
          <a:bodyPr vert="horz" lIns="90735" tIns="45368" rIns="90735" bIns="45368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8902344"/>
            <a:ext cx="3070859" cy="470257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14105" y="8902344"/>
            <a:ext cx="3070859" cy="470257"/>
          </a:xfrm>
          <a:prstGeom prst="rect">
            <a:avLst/>
          </a:prstGeom>
        </p:spPr>
        <p:txBody>
          <a:bodyPr vert="horz" lIns="90735" tIns="45368" rIns="90735" bIns="45368" rtlCol="0" anchor="b"/>
          <a:lstStyle>
            <a:lvl1pPr algn="r">
              <a:defRPr sz="1200"/>
            </a:lvl1pPr>
          </a:lstStyle>
          <a:p>
            <a:fld id="{B9EDFE58-0F47-4760-9F8F-35D1AAF9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8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40B96-2E07-43BD-9879-298BF83C9D1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21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4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8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2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28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7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7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1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3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9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7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3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4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8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dirty="0">
              <a:latin typeface="Cambria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1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4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4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8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97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98E45-61A2-42D5-845B-E2F26E82FB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20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34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3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9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9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94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08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89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5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5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69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C6C5-5617-4334-B69B-8F3DAFD89410}" type="datetimeFigureOut">
              <a:rPr lang="tr-TR" smtClean="0"/>
              <a:t>20.11.2023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224F-CA14-449C-8DFC-FE10EAA7A2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49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rgipark.org.tr/tr/pub/bddkdergisi/issue/57334/812487" TargetMode="External"/><Relationship Id="rId5" Type="http://schemas.openxmlformats.org/officeDocument/2006/relationships/hyperlink" Target="https://doi.org/10.1007/978-981-15-4226-8_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9F708C-4F28-4C37-A7D7-8CE2A23379BE}"/>
              </a:ext>
            </a:extLst>
          </p:cNvPr>
          <p:cNvSpPr txBox="1">
            <a:spLocks/>
          </p:cNvSpPr>
          <p:nvPr/>
        </p:nvSpPr>
        <p:spPr>
          <a:xfrm>
            <a:off x="2664823" y="4937493"/>
            <a:ext cx="6057899" cy="811388"/>
          </a:xfrm>
          <a:prstGeom prst="rect">
            <a:avLst/>
          </a:prstGeom>
        </p:spPr>
        <p:txBody>
          <a:bodyPr vert="horz" lIns="1080000" tIns="46854" rIns="792000" bIns="46854" rtlCol="0" anchor="ctr">
            <a:normAutofit/>
          </a:bodyPr>
          <a:lstStyle>
            <a:lvl1pPr algn="ctr" defTabSz="93709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37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215B33-0668-41C9-9459-25E79BA530DC}"/>
              </a:ext>
            </a:extLst>
          </p:cNvPr>
          <p:cNvSpPr txBox="1">
            <a:spLocks/>
          </p:cNvSpPr>
          <p:nvPr/>
        </p:nvSpPr>
        <p:spPr>
          <a:xfrm>
            <a:off x="3012276" y="6390357"/>
            <a:ext cx="6167437" cy="301778"/>
          </a:xfrm>
          <a:prstGeom prst="rect">
            <a:avLst/>
          </a:prstGeom>
        </p:spPr>
        <p:txBody>
          <a:bodyPr vert="horz" lIns="1080000" tIns="46854" rIns="792000" bIns="46854" rtlCol="0" anchor="ctr">
            <a:noAutofit/>
          </a:bodyPr>
          <a:lstStyle>
            <a:lvl1pPr algn="ctr" defTabSz="937096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370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</a:rPr>
              <a:t>November</a:t>
            </a:r>
            <a:r>
              <a:rPr lang="tr-TR" sz="1800" dirty="0">
                <a:solidFill>
                  <a:srgbClr val="002060"/>
                </a:solidFill>
                <a:latin typeface="Cambria" panose="02040503050406030204" pitchFamily="18" charset="0"/>
              </a:rPr>
              <a:t> 2023</a:t>
            </a:r>
            <a:endParaRPr kumimoji="0" lang="tr-TR" sz="1800" b="0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975" y="2169748"/>
            <a:ext cx="11972041" cy="334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Extended Treasury Single Account System in TÜRKİYE</a:t>
            </a: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endParaRPr lang="tr-TR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tr-TR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Barış CAN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tr-TR" sz="2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Deputy</a:t>
            </a:r>
            <a:r>
              <a:rPr lang="tr-TR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tr-TR" sz="2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Director</a:t>
            </a:r>
            <a:r>
              <a:rPr lang="tr-TR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General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endParaRPr lang="tr-TR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tr-TR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Yusuf YAVUZ, CFA</a:t>
            </a:r>
          </a:p>
          <a:p>
            <a:pPr lvl="0" algn="ctr" defTabSz="937096">
              <a:lnSpc>
                <a:spcPct val="114000"/>
              </a:lnSpc>
              <a:spcBef>
                <a:spcPts val="300"/>
              </a:spcBef>
              <a:defRPr/>
            </a:pPr>
            <a:r>
              <a:rPr lang="tr-TR" sz="2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Head</a:t>
            </a:r>
            <a:r>
              <a:rPr lang="tr-TR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of </a:t>
            </a:r>
            <a:r>
              <a:rPr lang="tr-TR" sz="2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Department</a:t>
            </a:r>
            <a:endParaRPr lang="tr-TR" sz="2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39833"/>
            <a:ext cx="12192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63" y="272127"/>
            <a:ext cx="3538266" cy="16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0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10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-163237" y="1006413"/>
            <a:ext cx="1180913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000"/>
              </a:spcBef>
              <a:spcAft>
                <a:spcPts val="600"/>
              </a:spcAft>
              <a:defRPr/>
            </a:pP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TÜRKİYE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Coverage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Transition to the Extended TSA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 of Extended TSA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Banking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Architecture</a:t>
            </a: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Accounting 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065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Steps in New TSA System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9188938" y="642668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11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977077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977077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34727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Coverage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Extended 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99" y="98104"/>
            <a:ext cx="894000" cy="596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8" y="42873"/>
            <a:ext cx="651698" cy="65169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2022231" y="937829"/>
          <a:ext cx="9909907" cy="538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812358" y="1706976"/>
            <a:ext cx="9617641" cy="4799961"/>
          </a:xfrm>
          <a:prstGeom prst="roundRect">
            <a:avLst/>
          </a:prstGeom>
          <a:noFill/>
          <a:ln w="730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2569" y="3631217"/>
            <a:ext cx="1538654" cy="9231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28124" y="4092814"/>
            <a:ext cx="540000" cy="0"/>
          </a:xfrm>
          <a:prstGeom prst="straightConnector1">
            <a:avLst/>
          </a:prstGeom>
          <a:ln w="4445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164" y="3765318"/>
            <a:ext cx="146399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≌ </a:t>
            </a:r>
            <a:r>
              <a:rPr lang="en-US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70% </a:t>
            </a:r>
            <a:r>
              <a:rPr lang="en-US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Public Sector Balance</a:t>
            </a:r>
            <a:endParaRPr lang="tr-TR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57"/>
          <p:cNvSpPr/>
          <p:nvPr/>
        </p:nvSpPr>
        <p:spPr>
          <a:xfrm>
            <a:off x="3436491" y="3829957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57"/>
          <p:cNvSpPr/>
          <p:nvPr/>
        </p:nvSpPr>
        <p:spPr>
          <a:xfrm>
            <a:off x="3436490" y="4761964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57"/>
          <p:cNvSpPr/>
          <p:nvPr/>
        </p:nvSpPr>
        <p:spPr>
          <a:xfrm>
            <a:off x="3436490" y="5692351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57"/>
          <p:cNvSpPr/>
          <p:nvPr/>
        </p:nvSpPr>
        <p:spPr>
          <a:xfrm>
            <a:off x="2092569" y="2417705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ectangle 57"/>
          <p:cNvSpPr/>
          <p:nvPr/>
        </p:nvSpPr>
        <p:spPr>
          <a:xfrm>
            <a:off x="7450677" y="2233307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57"/>
          <p:cNvSpPr/>
          <p:nvPr/>
        </p:nvSpPr>
        <p:spPr>
          <a:xfrm>
            <a:off x="3962414" y="2233307"/>
            <a:ext cx="809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Multiply 60"/>
          <p:cNvSpPr/>
          <p:nvPr/>
        </p:nvSpPr>
        <p:spPr>
          <a:xfrm>
            <a:off x="5869756" y="2233307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ultiply 60"/>
          <p:cNvSpPr/>
          <p:nvPr/>
        </p:nvSpPr>
        <p:spPr>
          <a:xfrm>
            <a:off x="9891674" y="1189859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ultiply 60"/>
          <p:cNvSpPr/>
          <p:nvPr/>
        </p:nvSpPr>
        <p:spPr>
          <a:xfrm>
            <a:off x="10202392" y="2787305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95738" y="6422890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Can (2018)</a:t>
            </a:r>
          </a:p>
        </p:txBody>
      </p:sp>
    </p:spTree>
    <p:extLst>
      <p:ext uri="{BB962C8B-B14F-4D97-AF65-F5344CB8AC3E}">
        <p14:creationId xmlns:p14="http://schemas.microsoft.com/office/powerpoint/2010/main" val="6729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12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81661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Transition to Extended TSA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27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gray">
          <a:xfrm>
            <a:off x="4568224" y="3166973"/>
            <a:ext cx="2178440" cy="161572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2624008" y="3164908"/>
            <a:ext cx="1915021" cy="16177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gray">
          <a:xfrm>
            <a:off x="767723" y="3164907"/>
            <a:ext cx="1827090" cy="1617788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594814" y="1607771"/>
            <a:ext cx="7133648" cy="1074738"/>
          </a:xfrm>
          <a:prstGeom prst="roundRect">
            <a:avLst>
              <a:gd name="adj" fmla="val 50000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619803" y="1810971"/>
            <a:ext cx="7108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gradual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expansionary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process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planned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implemented</a:t>
            </a:r>
            <a:endParaRPr lang="tr-TR" alt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Most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public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are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covered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by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Extended</a:t>
            </a:r>
            <a:r>
              <a:rPr lang="tr-TR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TSA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white">
          <a:xfrm>
            <a:off x="2623837" y="3188967"/>
            <a:ext cx="19925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Special Budget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Regulatory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Supervisory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Agencies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Extrabudgetary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Funds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  <a:endParaRPr lang="en-US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white">
          <a:xfrm>
            <a:off x="764093" y="3188967"/>
            <a:ext cx="196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Extrabudgetary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Fund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(Pilot)</a:t>
            </a:r>
            <a:endParaRPr lang="en-US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3371031" y="1444259"/>
            <a:ext cx="5414963" cy="366712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949"/>
          <p:cNvSpPr>
            <a:spLocks noChangeArrowheads="1"/>
          </p:cNvSpPr>
          <p:nvPr/>
        </p:nvSpPr>
        <p:spPr bwMode="gray">
          <a:xfrm>
            <a:off x="4374355" y="1382874"/>
            <a:ext cx="3657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sz="24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Extending</a:t>
            </a:r>
            <a:r>
              <a:rPr lang="tr-TR" alt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sz="24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alt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altLang="en-US" sz="24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Coverage</a:t>
            </a:r>
            <a:endParaRPr lang="en-US" altLang="en-US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754145" y="2813121"/>
            <a:ext cx="10812544" cy="474900"/>
          </a:xfrm>
          <a:prstGeom prst="rightArrow">
            <a:avLst>
              <a:gd name="adj1" fmla="val 54565"/>
              <a:gd name="adj2" fmla="val 53298"/>
            </a:avLst>
          </a:prstGeom>
          <a:solidFill>
            <a:srgbClr val="BFBFB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764093" y="2912894"/>
            <a:ext cx="236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2018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black">
          <a:xfrm>
            <a:off x="2619803" y="2905258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2019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4558000" y="2896682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2020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white">
          <a:xfrm>
            <a:off x="4562179" y="3179979"/>
            <a:ext cx="21561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Special Budget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Special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Accounts</a:t>
            </a:r>
            <a:endParaRPr lang="tr-TR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Development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Agencies</a:t>
            </a:r>
            <a:endParaRPr lang="tr-TR" sz="12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Universities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I)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black">
          <a:xfrm>
            <a:off x="6695149" y="2900255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2021</a:t>
            </a:r>
            <a:endParaRPr lang="en-US" altLang="en-US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gray">
          <a:xfrm>
            <a:off x="6775858" y="3184755"/>
            <a:ext cx="2256861" cy="1597939"/>
          </a:xfrm>
          <a:prstGeom prst="rect">
            <a:avLst/>
          </a:prstGeom>
          <a:solidFill>
            <a:srgbClr val="333399">
              <a:lumMod val="60000"/>
              <a:lumOff val="40000"/>
            </a:srgbClr>
          </a:solidFill>
          <a:ln>
            <a:noFill/>
          </a:ln>
          <a:effectLst/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white">
          <a:xfrm>
            <a:off x="6760358" y="3170113"/>
            <a:ext cx="23930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Extrabudgetary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Funds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Regulatory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Supervisory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Agencies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Universities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Part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II)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Other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Public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dministrations</a:t>
            </a:r>
            <a:r>
              <a:rPr lang="en-US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(Part I)</a:t>
            </a: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black">
          <a:xfrm>
            <a:off x="8957303" y="2888617"/>
            <a:ext cx="671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202</a:t>
            </a:r>
            <a:r>
              <a:rPr lang="en-US" alt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gray">
          <a:xfrm>
            <a:off x="9048917" y="3182872"/>
            <a:ext cx="2256861" cy="15979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10800000"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white">
          <a:xfrm>
            <a:off x="9015427" y="3196394"/>
            <a:ext cx="225686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Social Security Institution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Other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Public</a:t>
            </a:r>
            <a:r>
              <a:rPr lang="tr-TR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b="1" dirty="0" err="1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Administrations</a:t>
            </a:r>
            <a:r>
              <a:rPr lang="en-US" sz="1200" b="1" dirty="0">
                <a:solidFill>
                  <a:srgbClr val="FE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(Part II)</a:t>
            </a: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tr-TR" sz="1600" b="1" dirty="0">
              <a:solidFill>
                <a:srgbClr val="FE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348848" y="6413698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Can (2019)</a:t>
            </a:r>
          </a:p>
        </p:txBody>
      </p:sp>
    </p:spTree>
    <p:extLst>
      <p:ext uri="{BB962C8B-B14F-4D97-AF65-F5344CB8AC3E}">
        <p14:creationId xmlns:p14="http://schemas.microsoft.com/office/powerpoint/2010/main" val="412611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13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 of TSA System in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08829"/>
              </p:ext>
            </p:extLst>
          </p:nvPr>
        </p:nvGraphicFramePr>
        <p:xfrm>
          <a:off x="2613156" y="1075070"/>
          <a:ext cx="6965688" cy="5281280"/>
        </p:xfrm>
        <a:graphic>
          <a:graphicData uri="http://schemas.openxmlformats.org/drawingml/2006/table">
            <a:tbl>
              <a:tblPr/>
              <a:tblGrid>
                <a:gridCol w="1589826">
                  <a:extLst>
                    <a:ext uri="{9D8B030D-6E8A-4147-A177-3AD203B41FA5}">
                      <a16:colId xmlns:a16="http://schemas.microsoft.com/office/drawing/2014/main" val="1625247374"/>
                    </a:ext>
                  </a:extLst>
                </a:gridCol>
                <a:gridCol w="2038500">
                  <a:extLst>
                    <a:ext uri="{9D8B030D-6E8A-4147-A177-3AD203B41FA5}">
                      <a16:colId xmlns:a16="http://schemas.microsoft.com/office/drawing/2014/main" val="1802341680"/>
                    </a:ext>
                  </a:extLst>
                </a:gridCol>
                <a:gridCol w="2221021">
                  <a:extLst>
                    <a:ext uri="{9D8B030D-6E8A-4147-A177-3AD203B41FA5}">
                      <a16:colId xmlns:a16="http://schemas.microsoft.com/office/drawing/2014/main" val="3677006809"/>
                    </a:ext>
                  </a:extLst>
                </a:gridCol>
                <a:gridCol w="1116341">
                  <a:extLst>
                    <a:ext uri="{9D8B030D-6E8A-4147-A177-3AD203B41FA5}">
                      <a16:colId xmlns:a16="http://schemas.microsoft.com/office/drawing/2014/main" val="4181393893"/>
                    </a:ext>
                  </a:extLst>
                </a:gridCol>
              </a:tblGrid>
              <a:tr h="49577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</a:t>
                      </a:r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Strategic Program Targets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57837"/>
                  </a:ext>
                </a:extLst>
              </a:tr>
              <a:tr h="6181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Year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Targets 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(Cumulative)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Realizations 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(Cumulative)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63441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44947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20370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4312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224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922573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224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403081"/>
                  </a:ext>
                </a:extLst>
              </a:tr>
              <a:tr h="601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</a:t>
                      </a: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8034" marR="8034" marT="80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85709"/>
                  </a:ext>
                </a:extLst>
              </a:tr>
              <a:tr h="283435">
                <a:tc gridSpan="3"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62705"/>
                  </a:ext>
                </a:extLst>
              </a:tr>
              <a:tr h="276347">
                <a:tc gridSpan="3"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4" marR="8034" marT="80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64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7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14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Extended TSA Institutional Balance Distribution* 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-1200091" y="1005876"/>
          <a:ext cx="8134138" cy="543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44663" y="1242047"/>
          <a:ext cx="6321668" cy="4964102"/>
        </p:xfrm>
        <a:graphic>
          <a:graphicData uri="http://schemas.openxmlformats.org/drawingml/2006/table">
            <a:tbl>
              <a:tblPr/>
              <a:tblGrid>
                <a:gridCol w="417811">
                  <a:extLst>
                    <a:ext uri="{9D8B030D-6E8A-4147-A177-3AD203B41FA5}">
                      <a16:colId xmlns:a16="http://schemas.microsoft.com/office/drawing/2014/main" val="598479232"/>
                    </a:ext>
                  </a:extLst>
                </a:gridCol>
                <a:gridCol w="4383076">
                  <a:extLst>
                    <a:ext uri="{9D8B030D-6E8A-4147-A177-3AD203B41FA5}">
                      <a16:colId xmlns:a16="http://schemas.microsoft.com/office/drawing/2014/main" val="83666592"/>
                    </a:ext>
                  </a:extLst>
                </a:gridCol>
                <a:gridCol w="1520781">
                  <a:extLst>
                    <a:ext uri="{9D8B030D-6E8A-4147-A177-3AD203B41FA5}">
                      <a16:colId xmlns:a16="http://schemas.microsoft.com/office/drawing/2014/main" val="517844711"/>
                    </a:ext>
                  </a:extLst>
                </a:gridCol>
              </a:tblGrid>
              <a:tr h="37286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Extended TSA Institutional Summary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30.10.2023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42758"/>
                  </a:ext>
                </a:extLst>
              </a:tr>
              <a:tr h="372867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55681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          257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121346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SPECIAL ACCOUNTS OF GENERAL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319754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SPECIAL BUDGET INSTITUTIONS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174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3033"/>
                  </a:ext>
                </a:extLst>
              </a:tr>
              <a:tr h="3728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Universities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127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361609"/>
                  </a:ext>
                </a:extLst>
              </a:tr>
              <a:tr h="3728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Other Special Budget Institutions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1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9993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OTHER PUBLIC ADMINISTRATIONS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647691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REGULATORY AND SUPERVISORY AGENCIES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441919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FUNDS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   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67129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DEVELOPMENT AGENCIES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                                   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39811"/>
                  </a:ext>
                </a:extLst>
              </a:tr>
              <a:tr h="489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INVESTMENT, MONITORING AND COORDINATION DIRECTORATES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Cambria" panose="02040503050406030204" pitchFamily="18" charset="0"/>
                        </a:rPr>
                        <a:t>                                   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313667"/>
                  </a:ext>
                </a:extLst>
              </a:tr>
              <a:tr h="3728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SOCIAL SECURITY INSTITUTION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effectLst/>
                          <a:latin typeface="Cambria" panose="02040503050406030204" pitchFamily="18" charset="0"/>
                        </a:rPr>
                        <a:t>                                      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7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15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019864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019864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TSA System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 Accounts</a:t>
            </a:r>
            <a:endParaRPr lang="tr-TR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82"/>
            <a:ext cx="725377" cy="729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3033" y="1033832"/>
            <a:ext cx="1332398" cy="17460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 Deposit Account (State-Owned Banks)</a:t>
            </a:r>
            <a:endParaRPr lang="tr-T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3816" y="1032788"/>
            <a:ext cx="2961168" cy="1165717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  <a:endParaRPr lang="tr-TR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6770" y="2964597"/>
            <a:ext cx="1436754" cy="1090157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 Collection Account</a:t>
            </a:r>
            <a:endParaRPr lang="tr-TR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37454" y="2969658"/>
            <a:ext cx="977974" cy="1383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TSA </a:t>
            </a:r>
            <a:r>
              <a:rPr lang="en-US" sz="1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Account</a:t>
            </a:r>
            <a:endParaRPr lang="tr-TR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37454" y="4816711"/>
            <a:ext cx="977974" cy="9957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Institution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(A) Payment Account</a:t>
            </a:r>
            <a:endParaRPr lang="tr-TR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00874" y="4812701"/>
            <a:ext cx="977974" cy="99974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Institution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(A) </a:t>
            </a:r>
            <a:r>
              <a:rPr lang="en-US" sz="117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Collection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Account</a:t>
            </a:r>
            <a:endParaRPr lang="tr-TR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00874" y="2969658"/>
            <a:ext cx="977974" cy="13838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TSA </a:t>
            </a:r>
            <a:r>
              <a:rPr lang="en-US" sz="113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Collection </a:t>
            </a:r>
            <a:r>
              <a:rPr lang="en-US" sz="125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</a:t>
            </a:r>
            <a:endParaRPr lang="tr-TR" sz="125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005517" y="4815716"/>
            <a:ext cx="986403" cy="99672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Institution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(A)  Collection Specific Account</a:t>
            </a:r>
            <a:endParaRPr lang="tr-TR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952901" y="4816710"/>
            <a:ext cx="986403" cy="99573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Institution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(A) Payment Specific Account</a:t>
            </a:r>
            <a:endParaRPr lang="tr-TR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217075" y="3117223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Treasury</a:t>
            </a:r>
            <a:endParaRPr lang="tr-TR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68573" y="3625885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Account</a:t>
            </a:r>
            <a:endParaRPr lang="tr-TR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217075" y="3627347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CBRT</a:t>
            </a:r>
            <a:endParaRPr lang="tr-TR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208753" y="1032788"/>
            <a:ext cx="3551927" cy="116571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TSA</a:t>
            </a:r>
            <a:endParaRPr lang="tr-T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9496" y="1548590"/>
            <a:ext cx="28800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705276" y="2964596"/>
            <a:ext cx="1463606" cy="1090157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Account</a:t>
            </a:r>
            <a:endParaRPr lang="tr-TR" sz="1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399797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301590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207261" y="4819920"/>
            <a:ext cx="1035484" cy="844062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7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Accounting Units</a:t>
            </a:r>
            <a:endParaRPr lang="tr-TR" sz="117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710309" y="4819920"/>
            <a:ext cx="1023186" cy="844062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Accounting Units</a:t>
            </a:r>
            <a:endParaRPr lang="tr-TR" sz="115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326021" y="4819920"/>
            <a:ext cx="1023186" cy="844062"/>
          </a:xfrm>
          <a:prstGeom prst="roundRect">
            <a:avLst/>
          </a:prstGeom>
          <a:solidFill>
            <a:srgbClr val="009999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Offices</a:t>
            </a:r>
            <a:endParaRPr lang="tr-TR" sz="1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807095" y="4107446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391446" y="4098654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10481" y="4107446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0368573" y="3117223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>
                <a:latin typeface="Cambria" panose="02040503050406030204" pitchFamily="18" charset="0"/>
                <a:ea typeface="Cambria" panose="02040503050406030204" pitchFamily="18" charset="0"/>
              </a:rPr>
              <a:t>Owner</a:t>
            </a:r>
            <a:endParaRPr lang="tr-TR" sz="12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524851" y="1029238"/>
            <a:ext cx="1332398" cy="17460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 Deposit Account (State-Owned Banks)</a:t>
            </a:r>
            <a:endParaRPr lang="tr-T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9796080" y="1548590"/>
            <a:ext cx="68400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1207839" y="4789481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b="1" dirty="0">
                <a:latin typeface="Cambria" panose="02040503050406030204" pitchFamily="18" charset="0"/>
                <a:ea typeface="Cambria" panose="02040503050406030204" pitchFamily="18" charset="0"/>
              </a:rPr>
              <a:t>Institutions</a:t>
            </a:r>
            <a:endParaRPr lang="tr-TR" sz="8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348857" y="5304237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Bank</a:t>
            </a:r>
            <a:endParaRPr lang="tr-TR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1207839" y="5300235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latin typeface="Cambria" panose="02040503050406030204" pitchFamily="18" charset="0"/>
                <a:ea typeface="Cambria" panose="02040503050406030204" pitchFamily="18" charset="0"/>
              </a:rPr>
              <a:t>ZiraatBank</a:t>
            </a:r>
            <a:r>
              <a:rPr lang="en-US" sz="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900" b="1" dirty="0">
                <a:latin typeface="Cambria" panose="02040503050406030204" pitchFamily="18" charset="0"/>
                <a:ea typeface="Cambria" panose="02040503050406030204" pitchFamily="18" charset="0"/>
              </a:rPr>
              <a:t>&amp; CBRT</a:t>
            </a:r>
            <a:endParaRPr lang="tr-TR" sz="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0348857" y="4791226"/>
            <a:ext cx="823180" cy="487068"/>
          </a:xfrm>
          <a:prstGeom prst="roundRect">
            <a:avLst/>
          </a:prstGeom>
          <a:solidFill>
            <a:srgbClr val="091825"/>
          </a:solidFill>
          <a:ln>
            <a:solidFill>
              <a:srgbClr val="091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Owner</a:t>
            </a:r>
            <a:endParaRPr lang="tr-TR" sz="12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840753" y="1553214"/>
            <a:ext cx="1368000" cy="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7952901" y="2975767"/>
            <a:ext cx="986403" cy="137769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TSA </a:t>
            </a:r>
            <a:r>
              <a:rPr lang="en-US" sz="1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</a:t>
            </a:r>
            <a:r>
              <a:rPr lang="en-US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 Account</a:t>
            </a:r>
            <a:endParaRPr lang="tr-TR" sz="1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05517" y="2964596"/>
            <a:ext cx="986403" cy="138887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TSA 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Collection </a:t>
            </a:r>
            <a:r>
              <a:rPr lang="en-US" sz="13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Special Account</a:t>
            </a:r>
            <a:endParaRPr lang="tr-TR" sz="13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467168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472326" y="2233981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18522" y="2243212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538278" y="2233981"/>
            <a:ext cx="0" cy="684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467168" y="4406119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473810" y="4386048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7414674" y="4395284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9580593" y="4381432"/>
            <a:ext cx="0" cy="360000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52953" y="6413698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(2019)</a:t>
            </a:r>
          </a:p>
        </p:txBody>
      </p:sp>
    </p:spTree>
    <p:extLst>
      <p:ext uri="{BB962C8B-B14F-4D97-AF65-F5344CB8AC3E}">
        <p14:creationId xmlns:p14="http://schemas.microsoft.com/office/powerpoint/2010/main" val="126438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16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282804" y="1129908"/>
            <a:ext cx="11161335" cy="5159437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All payments, collections, reciprocal receivables and payables recorded in the accounting system.</a:t>
            </a:r>
          </a:p>
          <a:p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Reciprocal receivables and payables </a:t>
            </a:r>
            <a:r>
              <a:rPr lang="tr-TR" sz="1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are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ceiling for payments so it act as </a:t>
            </a:r>
            <a:r>
              <a:rPr lang="tr-TR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 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control parameter </a:t>
            </a:r>
            <a:r>
              <a:rPr lang="tr-TR" sz="1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for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the system.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Integration with the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Accounting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System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282804" y="6413698"/>
            <a:ext cx="414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6661" y="2317557"/>
          <a:ext cx="4205924" cy="321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924">
                  <a:extLst>
                    <a:ext uri="{9D8B030D-6E8A-4147-A177-3AD203B41FA5}">
                      <a16:colId xmlns:a16="http://schemas.microsoft.com/office/drawing/2014/main" val="330046693"/>
                    </a:ext>
                  </a:extLst>
                </a:gridCol>
              </a:tblGrid>
              <a:tr h="37288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Institutions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654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 – New TSA Receivables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16555"/>
                  </a:ext>
                </a:extLst>
              </a:tr>
              <a:tr h="1424354">
                <a:tc>
                  <a:txBody>
                    <a:bodyPr/>
                    <a:lstStyle/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+Current Financial Resources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+Collections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+Transfers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from General Budget</a:t>
                      </a:r>
                    </a:p>
                    <a:p>
                      <a:pPr lvl="2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-Payments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41782"/>
                  </a:ext>
                </a:extLst>
              </a:tr>
              <a:tr h="960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135.01 – Budgetary Accounts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135.02 – Special Accounts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763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31707" y="2313945"/>
          <a:ext cx="4205924" cy="321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924">
                  <a:extLst>
                    <a:ext uri="{9D8B030D-6E8A-4147-A177-3AD203B41FA5}">
                      <a16:colId xmlns:a16="http://schemas.microsoft.com/office/drawing/2014/main" val="330046693"/>
                    </a:ext>
                  </a:extLst>
                </a:gridCol>
              </a:tblGrid>
              <a:tr h="37288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Ministry of Treasury and Finance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654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335 – New TSA Payables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16555"/>
                  </a:ext>
                </a:extLst>
              </a:tr>
              <a:tr h="1427966">
                <a:tc>
                  <a:txBody>
                    <a:bodyPr/>
                    <a:lstStyle/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+Current Financial Resources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+Collections</a:t>
                      </a:r>
                    </a:p>
                    <a:p>
                      <a:pPr lvl="1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+Transfers</a:t>
                      </a:r>
                      <a:r>
                        <a:rPr lang="en-US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from General Budget</a:t>
                      </a:r>
                    </a:p>
                    <a:p>
                      <a:pPr lvl="2">
                        <a:lnSpc>
                          <a:spcPts val="26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-Payments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41782"/>
                  </a:ext>
                </a:extLst>
              </a:tr>
              <a:tr h="960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335.01 – Budgetary Accounts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335.02 – Special Accounts</a:t>
                      </a:r>
                      <a:endParaRPr lang="tr-TR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0763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903235" y="3226777"/>
            <a:ext cx="689718" cy="48284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10800000">
            <a:off x="5863471" y="3933445"/>
            <a:ext cx="729482" cy="4890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423355" y="2242037"/>
            <a:ext cx="4404947" cy="33586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6648906" y="2253763"/>
            <a:ext cx="4394421" cy="335866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15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77" y="4801005"/>
            <a:ext cx="342900" cy="1601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97607" y="5033781"/>
            <a:ext cx="342900" cy="132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25503" y="1008196"/>
            <a:ext cx="342900" cy="2087080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17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Steps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New TSA System - 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3514" y="969571"/>
            <a:ext cx="270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Institutions enter monthly cash inflow and collection forecasts for two following months on a daily basis.</a:t>
            </a:r>
            <a:endParaRPr lang="tr-T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1291" y="3140944"/>
            <a:ext cx="1904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Monthly cash programming can be done on a daily basis with programming module.</a:t>
            </a:r>
            <a:endParaRPr lang="tr-T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0161" y="5063550"/>
            <a:ext cx="2486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Daily cash requests are required by institutions till 10:30 and late entry is not allowed.</a:t>
            </a:r>
            <a:endParaRPr lang="tr-TR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064" y="4818587"/>
            <a:ext cx="37500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n-US" sz="1300" b="1" dirty="0">
                <a:latin typeface="Cambria" panose="02040503050406030204" pitchFamily="18" charset="0"/>
                <a:ea typeface="Cambria" panose="02040503050406030204" pitchFamily="18" charset="0"/>
              </a:rPr>
              <a:t>Daily cash requests are collected via Treasury Single Account Information System. To determine ceiling for the payments gathering budget/cash reserve data are not needed due to sweeping. Payment orders are created via Treasury Information System.</a:t>
            </a:r>
            <a:endParaRPr lang="tr-TR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58990" y="3148638"/>
            <a:ext cx="334240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sz="1300" b="1" dirty="0">
                <a:latin typeface="Cambria" panose="02040503050406030204" pitchFamily="18" charset="0"/>
                <a:ea typeface="Cambria" panose="02040503050406030204" pitchFamily="18" charset="0"/>
              </a:rPr>
              <a:t>Accounting records transfer to New Government Accounting Information System via web services. </a:t>
            </a:r>
          </a:p>
          <a:p>
            <a:pPr marL="357188" algn="just">
              <a:spcBef>
                <a:spcPts val="600"/>
              </a:spcBef>
            </a:pPr>
            <a:r>
              <a:rPr lang="en-US" sz="1300" b="1" dirty="0">
                <a:latin typeface="Cambria" panose="02040503050406030204" pitchFamily="18" charset="0"/>
                <a:ea typeface="Cambria" panose="02040503050406030204" pitchFamily="18" charset="0"/>
              </a:rPr>
              <a:t>Debt and receipt recording done via HMBS due to sweeping</a:t>
            </a:r>
            <a:endParaRPr lang="tr-TR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95738" y="6532684"/>
            <a:ext cx="261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(201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19" y="3146256"/>
            <a:ext cx="342900" cy="11370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01215" y="3146257"/>
            <a:ext cx="342900" cy="132256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2961196" y="2083981"/>
          <a:ext cx="5736947" cy="427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0541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0" y="1103142"/>
            <a:ext cx="10389630" cy="5419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559011" y="615759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18</a:t>
            </a:fld>
            <a:endParaRPr lang="tr-TR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78063" y="6565886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Steps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New TSA System - 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ol Ok 3">
            <a:hlinkClick r:id="rId6" action="ppaction://hlinksldjump"/>
          </p:cNvPr>
          <p:cNvSpPr/>
          <p:nvPr/>
        </p:nvSpPr>
        <p:spPr>
          <a:xfrm rot="10800000">
            <a:off x="10400247" y="5572749"/>
            <a:ext cx="665648" cy="584846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48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19</a:t>
            </a:fld>
            <a:endParaRPr lang="tr-TR" dirty="0"/>
          </a:p>
        </p:txBody>
      </p:sp>
      <p:sp>
        <p:nvSpPr>
          <p:cNvPr id="6" name="Metin kutusu 1"/>
          <p:cNvSpPr txBox="1"/>
          <p:nvPr/>
        </p:nvSpPr>
        <p:spPr>
          <a:xfrm>
            <a:off x="906780" y="2661722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</a:t>
            </a: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TSA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3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624840" y="1021081"/>
            <a:ext cx="1024426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</a:p>
          <a:p>
            <a:pPr marL="800100" lvl="1" indent="-342900" algn="just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Treasury Single Account (TSA) System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tructure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the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System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ürkiye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tructure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the Extended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System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ürkiye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enefits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xtended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TSA</a:t>
            </a:r>
            <a:endParaRPr lang="tr-TR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20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of the Extended TSA System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I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64169" y="3552614"/>
            <a:ext cx="1407780" cy="900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Friedman’s Matrix of Spending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449" y="1536637"/>
            <a:ext cx="8336280" cy="46891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305954" y="2726362"/>
            <a:ext cx="2026920" cy="14478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Bükülü Ok 20"/>
          <p:cNvSpPr/>
          <p:nvPr/>
        </p:nvSpPr>
        <p:spPr>
          <a:xfrm flipH="1">
            <a:off x="3620197" y="2179877"/>
            <a:ext cx="3169267" cy="731520"/>
          </a:xfrm>
          <a:prstGeom prst="curved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237201" y="2970760"/>
            <a:ext cx="118467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Optimality</a:t>
            </a:r>
            <a:r>
              <a:rPr lang="tr-TR" dirty="0"/>
              <a:t> </a:t>
            </a:r>
            <a:r>
              <a:rPr lang="tr-TR" dirty="0" err="1"/>
              <a:t>Condition</a:t>
            </a:r>
            <a:endParaRPr lang="tr-TR" dirty="0"/>
          </a:p>
        </p:txBody>
      </p:sp>
      <p:sp>
        <p:nvSpPr>
          <p:cNvPr id="23" name="Metin kutusu 1"/>
          <p:cNvSpPr txBox="1"/>
          <p:nvPr/>
        </p:nvSpPr>
        <p:spPr>
          <a:xfrm>
            <a:off x="255584" y="847855"/>
            <a:ext cx="1132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Uniting all actors towards the same goal</a:t>
            </a:r>
          </a:p>
        </p:txBody>
      </p:sp>
      <p:sp>
        <p:nvSpPr>
          <p:cNvPr id="17" name="Sol Ayraç 16"/>
          <p:cNvSpPr/>
          <p:nvPr/>
        </p:nvSpPr>
        <p:spPr>
          <a:xfrm>
            <a:off x="2280920" y="2037080"/>
            <a:ext cx="813781" cy="387096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21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12552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of the Extended TSA System - 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30" name="AutoShape 7"/>
          <p:cNvSpPr>
            <a:spLocks noChangeArrowheads="1"/>
          </p:cNvSpPr>
          <p:nvPr/>
        </p:nvSpPr>
        <p:spPr bwMode="ltGray">
          <a:xfrm>
            <a:off x="6155703" y="1805039"/>
            <a:ext cx="3624064" cy="1617662"/>
          </a:xfrm>
          <a:prstGeom prst="roundRect">
            <a:avLst>
              <a:gd name="adj" fmla="val 12699"/>
            </a:avLst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F1F5C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ltGray">
          <a:xfrm>
            <a:off x="6374009" y="1593901"/>
            <a:ext cx="477837" cy="4873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ltGray">
          <a:xfrm>
            <a:off x="2545728" y="1805039"/>
            <a:ext cx="3381375" cy="1600200"/>
          </a:xfrm>
          <a:prstGeom prst="roundRect">
            <a:avLst>
              <a:gd name="adj" fmla="val 12699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ltGray">
          <a:xfrm>
            <a:off x="2802903" y="1593901"/>
            <a:ext cx="477838" cy="48736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gray">
          <a:xfrm>
            <a:off x="2655266" y="2233664"/>
            <a:ext cx="3146425" cy="1077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black">
          <a:xfrm>
            <a:off x="3139193" y="180245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Cash Management</a:t>
            </a:r>
            <a:endParaRPr lang="en-US" altLang="tr-TR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gray">
          <a:xfrm>
            <a:off x="2640978" y="2248791"/>
            <a:ext cx="3160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Enabling public resources to be utilized more efficiently through economies of scale by collecting them in a single pool</a:t>
            </a:r>
            <a:endParaRPr lang="en-US" altLang="tr-TR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gray">
          <a:xfrm>
            <a:off x="6262066" y="2251126"/>
            <a:ext cx="3322637" cy="1073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black">
          <a:xfrm>
            <a:off x="6799211" y="1777617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tr-TR" sz="24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Debt</a:t>
            </a:r>
            <a:r>
              <a:rPr lang="tr-TR" altLang="tr-TR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Management</a:t>
            </a:r>
            <a:endParaRPr lang="en-US" altLang="tr-TR" sz="24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6273179" y="2201973"/>
            <a:ext cx="32194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Reducing and avoiding unnecessary borrowing by allowing Treasury to use substantial amount of cash</a:t>
            </a:r>
            <a:endParaRPr lang="en-US" altLang="tr-TR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2879103" y="1632001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6441453" y="1632001"/>
            <a:ext cx="3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571378" y="3755222"/>
            <a:ext cx="3552335" cy="1815367"/>
            <a:chOff x="962025" y="3988533"/>
            <a:chExt cx="3552335" cy="1815367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ltGray">
            <a:xfrm>
              <a:off x="962025" y="4203700"/>
              <a:ext cx="3381375" cy="1600200"/>
            </a:xfrm>
            <a:prstGeom prst="roundRect">
              <a:avLst>
                <a:gd name="adj" fmla="val 1269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708688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ltGray">
            <a:xfrm>
              <a:off x="1217122" y="3988533"/>
              <a:ext cx="477838" cy="487363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gray">
            <a:xfrm>
              <a:off x="1071563" y="4632325"/>
              <a:ext cx="3146425" cy="10779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7" dist="17961" dir="135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black">
            <a:xfrm>
              <a:off x="1694960" y="4193837"/>
              <a:ext cx="2819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Remuneration</a:t>
              </a:r>
              <a:endParaRPr kumimoji="0" lang="en-US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gray">
            <a:xfrm>
              <a:off x="1071563" y="4622111"/>
              <a:ext cx="30797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itchFamily="34" charset="0"/>
                </a:rPr>
                <a:t>Ensuring that public resources are remunerated with the appropriate instruments with optimum rate of return</a:t>
              </a:r>
              <a:endParaRPr kumimoji="0" lang="tr-T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endParaRP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1275012" y="4024559"/>
              <a:ext cx="3369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928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22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of the Extended TSA System - III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Metin kutusu 1"/>
          <p:cNvSpPr txBox="1"/>
          <p:nvPr/>
        </p:nvSpPr>
        <p:spPr>
          <a:xfrm>
            <a:off x="435204" y="969571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Increase in Treasury Cash Reserve</a:t>
            </a:r>
          </a:p>
        </p:txBody>
      </p:sp>
      <p:sp>
        <p:nvSpPr>
          <p:cNvPr id="11" name="Metin kutusu 1"/>
          <p:cNvSpPr txBox="1"/>
          <p:nvPr/>
        </p:nvSpPr>
        <p:spPr>
          <a:xfrm>
            <a:off x="435203" y="1854230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Remuneration Revenue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Contribution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Budget</a:t>
            </a:r>
            <a:endParaRPr lang="en-US" sz="2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Metin kutusu 1"/>
          <p:cNvSpPr txBox="1"/>
          <p:nvPr/>
        </p:nvSpPr>
        <p:spPr>
          <a:xfrm>
            <a:off x="462979" y="2789614"/>
            <a:ext cx="11321591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Cost-free Financing</a:t>
            </a:r>
          </a:p>
        </p:txBody>
      </p:sp>
      <p:sp>
        <p:nvSpPr>
          <p:cNvPr id="4" name="Sol Ok 3">
            <a:hlinkClick r:id="rId5" action="ppaction://hlinksldjump"/>
          </p:cNvPr>
          <p:cNvSpPr/>
          <p:nvPr/>
        </p:nvSpPr>
        <p:spPr>
          <a:xfrm>
            <a:off x="9768840" y="2068660"/>
            <a:ext cx="426720" cy="36819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ol Ok 14">
            <a:hlinkClick r:id="rId6" action="ppaction://hlinksldjump"/>
          </p:cNvPr>
          <p:cNvSpPr/>
          <p:nvPr/>
        </p:nvSpPr>
        <p:spPr>
          <a:xfrm>
            <a:off x="6095998" y="1154656"/>
            <a:ext cx="426720" cy="36819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"/>
          <p:cNvSpPr txBox="1"/>
          <p:nvPr/>
        </p:nvSpPr>
        <p:spPr>
          <a:xfrm>
            <a:off x="462979" y="3724998"/>
            <a:ext cx="11911109" cy="59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Minimizing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idle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cash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resources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Lowering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precautionary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liquidity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reserve</a:t>
            </a:r>
            <a:r>
              <a:rPr lang="tr-TR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23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Benefits of the Extended TSA System - IV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Metin kutusu 1"/>
          <p:cNvSpPr txBox="1"/>
          <p:nvPr/>
        </p:nvSpPr>
        <p:spPr>
          <a:xfrm>
            <a:off x="462978" y="1747872"/>
            <a:ext cx="10764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Enabling public resources to be collected in a single pool and utilizing those more efficiently through economies of scale</a:t>
            </a:r>
          </a:p>
        </p:txBody>
      </p:sp>
      <p:sp>
        <p:nvSpPr>
          <p:cNvPr id="13" name="Metin kutusu 1"/>
          <p:cNvSpPr txBox="1"/>
          <p:nvPr/>
        </p:nvSpPr>
        <p:spPr>
          <a:xfrm>
            <a:off x="462978" y="3756090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Reducing and avoiding unnecessary borrowing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short-term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cash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shortage</a:t>
            </a:r>
            <a:endParaRPr lang="tr-TR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Metin kutusu 1"/>
          <p:cNvSpPr txBox="1"/>
          <p:nvPr/>
        </p:nvSpPr>
        <p:spPr>
          <a:xfrm>
            <a:off x="462980" y="969571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Monitoring all public resources in real-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Metin kutusu 1"/>
          <p:cNvSpPr txBox="1"/>
          <p:nvPr/>
        </p:nvSpPr>
        <p:spPr>
          <a:xfrm>
            <a:off x="462978" y="2918588"/>
            <a:ext cx="1132159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Increasing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motivation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instutions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make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realistic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cash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demand</a:t>
            </a:r>
            <a:r>
              <a:rPr 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7" name="Metin kutusu 1"/>
          <p:cNvSpPr txBox="1"/>
          <p:nvPr/>
        </p:nvSpPr>
        <p:spPr>
          <a:xfrm>
            <a:off x="462979" y="4593592"/>
            <a:ext cx="10890822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Allowing public institutions to concentrate on their duties rather than evaluating their cash and reducing bureaucratic processes</a:t>
            </a:r>
            <a:endParaRPr lang="tr-TR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24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969" y="204572"/>
            <a:ext cx="102636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Balance and Number of Institutions of Extended TSA System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544854720"/>
              </p:ext>
            </p:extLst>
          </p:nvPr>
        </p:nvGraphicFramePr>
        <p:xfrm>
          <a:off x="847898" y="893077"/>
          <a:ext cx="10505902" cy="5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Dikdörtgen 1"/>
          <p:cNvSpPr/>
          <p:nvPr/>
        </p:nvSpPr>
        <p:spPr>
          <a:xfrm>
            <a:off x="9455085" y="1381959"/>
            <a:ext cx="556181" cy="1638678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ağ Ayraç 2"/>
          <p:cNvSpPr/>
          <p:nvPr/>
        </p:nvSpPr>
        <p:spPr>
          <a:xfrm rot="10800000">
            <a:off x="9251772" y="1381959"/>
            <a:ext cx="297581" cy="1638678"/>
          </a:xfrm>
          <a:prstGeom prst="rightBrace">
            <a:avLst>
              <a:gd name="adj1" fmla="val 8333"/>
              <a:gd name="adj2" fmla="val 48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Yuvarlatılmış Dikdörtgen 3"/>
          <p:cNvSpPr/>
          <p:nvPr/>
        </p:nvSpPr>
        <p:spPr>
          <a:xfrm>
            <a:off x="7251700" y="1991230"/>
            <a:ext cx="2000073" cy="515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Approximately 45 billion ₺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increase in balance.</a:t>
            </a:r>
            <a:endParaRPr lang="tr-TR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ol Ok 14">
            <a:hlinkClick r:id="rId6" action="ppaction://hlinksldjump"/>
          </p:cNvPr>
          <p:cNvSpPr/>
          <p:nvPr/>
        </p:nvSpPr>
        <p:spPr>
          <a:xfrm>
            <a:off x="847898" y="6207558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53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25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7169" y="1918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Interest Revenue and Number of Institutions of Extended TSA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747217588"/>
              </p:ext>
            </p:extLst>
          </p:nvPr>
        </p:nvGraphicFramePr>
        <p:xfrm>
          <a:off x="410817" y="893077"/>
          <a:ext cx="11635413" cy="5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ol Ok 14">
            <a:hlinkClick r:id="rId6" action="ppaction://hlinksldjump"/>
          </p:cNvPr>
          <p:cNvSpPr/>
          <p:nvPr/>
        </p:nvSpPr>
        <p:spPr>
          <a:xfrm>
            <a:off x="847898" y="6207558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38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26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Cash Balance Trend of Extended TSA* (million ₺)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44756"/>
              </p:ext>
            </p:extLst>
          </p:nvPr>
        </p:nvGraphicFramePr>
        <p:xfrm>
          <a:off x="307091" y="1040262"/>
          <a:ext cx="11884909" cy="51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0214" y="6385023"/>
            <a:ext cx="561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*As of September 2023</a:t>
            </a:r>
            <a:endParaRPr lang="tr-TR" sz="1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3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27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Payment Trend of Extended TSA* (million ₺)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993" y="6413698"/>
            <a:ext cx="561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*As of September 2023</a:t>
            </a:r>
            <a:endParaRPr lang="tr-TR" sz="1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453867"/>
              </p:ext>
            </p:extLst>
          </p:nvPr>
        </p:nvGraphicFramePr>
        <p:xfrm>
          <a:off x="117953" y="1070572"/>
          <a:ext cx="11928278" cy="528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808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28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75711" y="4763880"/>
            <a:ext cx="56521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MINISTRY OF TREASURY AND FINANCE</a:t>
            </a:r>
          </a:p>
          <a:p>
            <a:pPr algn="r"/>
            <a:r>
              <a:rPr lang="tr-TR" altLang="tr-TR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Directorate</a:t>
            </a:r>
            <a:r>
              <a:rPr lang="tr-TR" altLang="tr-TR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General of </a:t>
            </a:r>
            <a:r>
              <a:rPr lang="tr-TR" altLang="tr-TR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  <a:r>
              <a:rPr lang="tr-TR" altLang="tr-TR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Finance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19926" y="3755768"/>
            <a:ext cx="348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altLang="tr-TR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tr-TR" altLang="tr-TR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altLang="tr-TR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endParaRPr lang="tr-TR" altLang="tr-TR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25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29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11" name="Metin kutusu 1"/>
          <p:cNvSpPr txBox="1"/>
          <p:nvPr/>
        </p:nvSpPr>
        <p:spPr>
          <a:xfrm>
            <a:off x="449728" y="969571"/>
            <a:ext cx="11321591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(2020). 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New Treasury Single Account: New Tool for Government Cash Management in Turkey. In: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Akdemir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T.,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Kıral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(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eds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Public Financial Management Reforms in Turkey: Progress and Challenges, Volume 2. Accounting, Finance, Sustainability, Governance &amp; Fraud: Theory and Application. Springer, Singapore. 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https://doi.org/10.1007/978-981-15-4226-8_1</a:t>
            </a: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tr-T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B. (2019). 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Likely Impact of Extended Turkish Treasury Single Account System on Public Finance in Turkey”. BDDK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Bankacılık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Finansal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Piyasalar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Dergisi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13 (2) , 231-266 . Retrieved from 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https://dergipark.org.tr/tr/pub/bddkdergisi/issue/57334/812487</a:t>
            </a: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(2019). 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 New </a:t>
            </a:r>
            <a:r>
              <a:rPr lang="tr-TR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Treasury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Account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tr-TR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7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Debt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Management Report, 59 - 68.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Can, B. (2018). 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Impact of Expansion of Turkish Treasury Single Account System on Public Financial Management in Turkey” (Master Thesis,</a:t>
            </a:r>
            <a:r>
              <a:rPr lang="tr-TR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TOBB University of Economics and Technology)</a:t>
            </a:r>
            <a:r>
              <a:rPr lang="tr-TR" sz="1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 sz="1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0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733000" y="1616013"/>
            <a:ext cx="9710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TREASURY SINGLE ACCOUNT (TSA) SYSTEM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49363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Definition of  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</a:p>
          <a:p>
            <a:pPr marL="898525" lvl="5" indent="3508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8525" algn="l"/>
              </a:tabLst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Full-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Fledged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TSA 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Features</a:t>
            </a:r>
            <a:endParaRPr kumimoji="0" lang="tr-TR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9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30</a:t>
            </a:fld>
            <a:endParaRPr lang="tr-TR" dirty="0"/>
          </a:p>
        </p:txBody>
      </p:sp>
      <p:sp>
        <p:nvSpPr>
          <p:cNvPr id="6" name="Metin kutusu 1"/>
          <p:cNvSpPr txBox="1"/>
          <p:nvPr/>
        </p:nvSpPr>
        <p:spPr>
          <a:xfrm>
            <a:off x="906780" y="2661722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APPENDIX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02923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31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496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0496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21" y="3370906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253" y="1412776"/>
            <a:ext cx="1933575" cy="48291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60074" y="1844824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2877" y="2276872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58989" y="2702268"/>
            <a:ext cx="1859798" cy="36587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52877" y="3099023"/>
            <a:ext cx="1859798" cy="2718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60074" y="3401790"/>
            <a:ext cx="1859798" cy="1769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59732" y="3636849"/>
            <a:ext cx="1859798" cy="2384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9732" y="3912421"/>
            <a:ext cx="1859798" cy="2175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59732" y="4167037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2877" y="4440718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7691" y="4732418"/>
            <a:ext cx="1859798" cy="24256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59732" y="5006652"/>
            <a:ext cx="1859798" cy="32859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55144" y="5366915"/>
            <a:ext cx="1859798" cy="2917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2877" y="5689071"/>
            <a:ext cx="1859798" cy="18820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59732" y="5935824"/>
            <a:ext cx="1859798" cy="2294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12675" y="201283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11590" y="2444422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18787" y="2883878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09350" y="3236128"/>
            <a:ext cx="459213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2495" y="348725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29318" y="375528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18787" y="4022341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29317" y="4272239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23615" y="4565742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17077" y="485779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21907" y="5190195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423615" y="5509506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04014" y="5783174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18786" y="6043728"/>
            <a:ext cx="439245" cy="265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68562" y="4762119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User account management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8562" y="1899210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Monthly cash inflow/outlow prediction screen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562" y="2330542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 cash request screen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72212" y="2772209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 cash request report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78261" y="3136111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Monthly cash request report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72212" y="3393170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 cash programming screen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8261" y="3650331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Additional cash request programming screen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6097" y="3925778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Monthly cash programming screen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76097" y="4466785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Ratio screen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76097" y="4190221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 by group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5355" y="5086104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Projection records control screen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2212" y="5402045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Announcements screen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68430" y="5675452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End of cash request time settings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72212" y="5966236"/>
            <a:ext cx="2282286" cy="2154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Contacts informations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Treasury Single Account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System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2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84317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32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Treasury Single Account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System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II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6" y="3068048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10" y="3068048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19" y="3333990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85" y="3333425"/>
            <a:ext cx="1245578" cy="1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6" y="1603812"/>
            <a:ext cx="10471975" cy="461807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360923" y="3995037"/>
            <a:ext cx="1943896" cy="14819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04819" y="3995037"/>
            <a:ext cx="1914108" cy="148194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32870" y="5476979"/>
            <a:ext cx="0" cy="53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218927" y="4485069"/>
            <a:ext cx="4659605" cy="49443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8927" y="4995533"/>
            <a:ext cx="4659605" cy="48144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616311" y="5476979"/>
            <a:ext cx="0" cy="10128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610599" y="3512907"/>
            <a:ext cx="977" cy="9721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9195" y="6007085"/>
            <a:ext cx="146735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receivables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from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TSA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7076" y="3227893"/>
            <a:ext cx="36464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 cash request for budgetary accounts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20703" y="1021474"/>
            <a:ext cx="8229600" cy="334934"/>
          </a:xfrm>
        </p:spPr>
        <p:txBody>
          <a:bodyPr>
            <a:normAutofit/>
          </a:bodyPr>
          <a:lstStyle/>
          <a:p>
            <a:r>
              <a:rPr lang="tr-TR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Daily </a:t>
            </a:r>
            <a:r>
              <a:rPr lang="tr-T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Cash </a:t>
            </a:r>
            <a:r>
              <a:rPr lang="tr-TR" sz="1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Requesting</a:t>
            </a:r>
            <a:r>
              <a:rPr lang="tr-T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Screen</a:t>
            </a:r>
            <a:r>
              <a:rPr lang="tr-T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tr-TR" sz="1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tr-TR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Institutions</a:t>
            </a:r>
            <a:endParaRPr lang="en-US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7371" y="6481806"/>
            <a:ext cx="364645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request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for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special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accounts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757" y="6007085"/>
            <a:ext cx="14682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payables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from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TSA</a:t>
            </a:r>
          </a:p>
        </p:txBody>
      </p:sp>
      <p:cxnSp>
        <p:nvCxnSpPr>
          <p:cNvPr id="20" name="Straight Arrow Connector 19"/>
          <p:cNvCxnSpPr>
            <a:endCxn id="26" idx="0"/>
          </p:cNvCxnSpPr>
          <p:nvPr/>
        </p:nvCxnSpPr>
        <p:spPr>
          <a:xfrm>
            <a:off x="5261873" y="5476979"/>
            <a:ext cx="0" cy="530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l Ok 14">
            <a:hlinkClick r:id="rId7" action="ppaction://hlinksldjump"/>
          </p:cNvPr>
          <p:cNvSpPr/>
          <p:nvPr/>
        </p:nvSpPr>
        <p:spPr>
          <a:xfrm>
            <a:off x="78063" y="639061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90935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33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Treasury Single Account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System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3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2" y="236773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8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1" y="3735886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0" y="423994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9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8" y="5106388"/>
            <a:ext cx="854943" cy="12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7" y="560809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3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5" y="283918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31" y="236866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64" y="236866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81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4" y="3303838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6" y="422182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4" y="423286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52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3" y="4671990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6" y="512907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5" y="5129072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85" y="5608094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92" y="5610723"/>
            <a:ext cx="854943" cy="9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80" y="1312397"/>
            <a:ext cx="10066760" cy="4646798"/>
          </a:xfrm>
          <a:prstGeom prst="rect">
            <a:avLst/>
          </a:prstGeom>
        </p:spPr>
      </p:pic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3901" y="962684"/>
            <a:ext cx="8229600" cy="334934"/>
          </a:xfrm>
        </p:spPr>
        <p:txBody>
          <a:bodyPr>
            <a:no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Daily </a:t>
            </a: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Programming Screen of the Treasury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99252" y="2403311"/>
            <a:ext cx="2005184" cy="355502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817905" y="5958332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92591" y="6265030"/>
            <a:ext cx="1850628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public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20483" y="1787521"/>
            <a:ext cx="2275517" cy="61579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99234" y="2214039"/>
            <a:ext cx="1383786" cy="374515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9067" y="2212564"/>
            <a:ext cx="1329543" cy="374662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39574" y="2211645"/>
            <a:ext cx="1529911" cy="374754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592441" y="5962050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205435" y="5958333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58241" y="1620027"/>
            <a:ext cx="0" cy="16749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3462" y="1360688"/>
            <a:ext cx="1990265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ratios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requests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90102" y="6258533"/>
            <a:ext cx="969735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balance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related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2168" y="6258287"/>
            <a:ext cx="1326441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requested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amounts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related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68674" y="6258286"/>
            <a:ext cx="1271709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daily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programmed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amounts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by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Treasury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774970" y="5959192"/>
            <a:ext cx="0" cy="300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ol Ok 14">
            <a:hlinkClick r:id="rId7" action="ppaction://hlinksldjump"/>
          </p:cNvPr>
          <p:cNvSpPr/>
          <p:nvPr/>
        </p:nvSpPr>
        <p:spPr>
          <a:xfrm>
            <a:off x="78063" y="6365505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16898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34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Treasury Single Account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System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I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15" y="4148154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07" y="4652210"/>
            <a:ext cx="984021" cy="1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2" y="4112518"/>
            <a:ext cx="4842284" cy="1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51" y="4600681"/>
            <a:ext cx="4842284" cy="1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06" y="1668232"/>
            <a:ext cx="11666665" cy="423295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079045" y="4404196"/>
            <a:ext cx="3209392" cy="59165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79045" y="3763437"/>
            <a:ext cx="3209392" cy="62560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88437" y="4976740"/>
            <a:ext cx="735163" cy="73124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3321" y="2999163"/>
            <a:ext cx="842679" cy="7881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13402" y="5711079"/>
            <a:ext cx="279033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cash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outlows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prediction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on a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daily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basis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81000" y="1094690"/>
            <a:ext cx="8229600" cy="334934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Monthly</a:t>
            </a:r>
            <a:r>
              <a:rPr lang="en-US" sz="1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Cash Inflows/Outflows Prediction Screen of the Institutions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6077" y="2687638"/>
            <a:ext cx="276307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>
                <a:latin typeface="Cambria" panose="02040503050406030204" pitchFamily="18" charset="0"/>
                <a:ea typeface="Cambria" panose="02040503050406030204" pitchFamily="18" charset="0"/>
              </a:rPr>
              <a:t>cash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inflows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prediction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on a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daily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basis</a:t>
            </a:r>
            <a:endParaRPr lang="tr-T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1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35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4" y="4709479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4" y="5297178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11" y="5729226"/>
            <a:ext cx="6336704" cy="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8" y="1668678"/>
            <a:ext cx="11072854" cy="392743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1135778"/>
            <a:ext cx="8229600" cy="334934"/>
          </a:xfrm>
        </p:spPr>
        <p:txBody>
          <a:bodyPr>
            <a:no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Cambria" pitchFamily="18" charset="0"/>
              </a:rPr>
              <a:t>Monthly</a:t>
            </a:r>
            <a:r>
              <a:rPr lang="en-US" sz="1700" b="1" dirty="0">
                <a:solidFill>
                  <a:srgbClr val="002060"/>
                </a:solidFill>
                <a:latin typeface="Cambria" pitchFamily="18" charset="0"/>
              </a:rPr>
              <a:t> Programming Screen of the Treasury</a:t>
            </a:r>
            <a:endParaRPr lang="en-US" sz="17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25380" y="3522501"/>
            <a:ext cx="5208002" cy="207361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6"/>
          <p:cNvSpPr/>
          <p:nvPr/>
        </p:nvSpPr>
        <p:spPr>
          <a:xfrm>
            <a:off x="3314552" y="3351825"/>
            <a:ext cx="2878858" cy="224428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ounded Rectangle 17"/>
          <p:cNvSpPr/>
          <p:nvPr/>
        </p:nvSpPr>
        <p:spPr>
          <a:xfrm>
            <a:off x="1784706" y="3964755"/>
            <a:ext cx="1505688" cy="163135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98979" y="5597830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9050" y="5861597"/>
            <a:ext cx="1219858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public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1696" y="5884877"/>
            <a:ext cx="2101776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ratios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applied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predictions</a:t>
            </a:r>
            <a:endParaRPr lang="tr-TR" sz="105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826249" y="5597830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6771" y="5870456"/>
            <a:ext cx="374441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monthly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cash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predictions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of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institutions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programmed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amounts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by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tr-TR" sz="105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Treasury</a:t>
            </a:r>
            <a:r>
              <a:rPr lang="tr-TR" sz="105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757686" y="5612063"/>
            <a:ext cx="0" cy="2637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 Treasury Single Account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Information System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5" name="Sol Ok 14">
            <a:hlinkClick r:id="rId7" action="ppaction://hlinksldjump"/>
          </p:cNvPr>
          <p:cNvSpPr/>
          <p:nvPr/>
        </p:nvSpPr>
        <p:spPr>
          <a:xfrm>
            <a:off x="78063" y="6353284"/>
            <a:ext cx="426720" cy="36819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5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4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79950"/>
              </p:ext>
            </p:extLst>
          </p:nvPr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Definition of the TSA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Metin kutusu 1"/>
          <p:cNvSpPr txBox="1"/>
          <p:nvPr/>
        </p:nvSpPr>
        <p:spPr>
          <a:xfrm>
            <a:off x="847898" y="1746087"/>
            <a:ext cx="1037993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“Based on the principle of unity of cash and the unity of treasury, a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 is a bank account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a set of linked accounts through which the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government transacts all its receipts and payments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(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Pattanayak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Fainboim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2010)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“TSA is a bank account or set of linked bank accounts which all government receipts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regardless of which entity 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collects those receipts are transferred into it and all disbursements are made from it” (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Pattanayak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Fainboim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5</a:t>
            </a:fld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Full-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Fledged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TSA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aphicFrame>
        <p:nvGraphicFramePr>
          <p:cNvPr id="54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137505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62980" y="1306837"/>
          <a:ext cx="11257166" cy="330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 17"/>
          <p:cNvSpPr/>
          <p:nvPr/>
        </p:nvSpPr>
        <p:spPr>
          <a:xfrm>
            <a:off x="733980" y="1045836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4842" y="1051648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970492" y="1198315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6504341" y="1045835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15203" y="1051647"/>
            <a:ext cx="1244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10775343" y="1198315"/>
            <a:ext cx="452488" cy="4644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223832" y="6356350"/>
            <a:ext cx="4149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600" i="1" dirty="0">
                <a:latin typeface="Cambria" panose="02040503050406030204" pitchFamily="18" charset="0"/>
                <a:ea typeface="Cambria" panose="02040503050406030204" pitchFamily="18" charset="0"/>
              </a:rPr>
              <a:t> Can (2019)</a:t>
            </a:r>
          </a:p>
        </p:txBody>
      </p:sp>
    </p:spTree>
    <p:extLst>
      <p:ext uri="{BB962C8B-B14F-4D97-AF65-F5344CB8AC3E}">
        <p14:creationId xmlns:p14="http://schemas.microsoft.com/office/powerpoint/2010/main" val="10423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/>
              <a:pPr/>
              <a:t>6</a:t>
            </a:fld>
            <a:endParaRPr lang="tr-TR" dirty="0"/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-533400" y="1687853"/>
            <a:ext cx="11887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 of the TSA SYSTEM</a:t>
            </a:r>
            <a:r>
              <a:rPr lang="tr-T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TÜRKİYE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tr-TR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Historical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Development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Project Plan</a:t>
            </a:r>
          </a:p>
          <a:p>
            <a:pPr marL="2628900" lvl="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Definition of</a:t>
            </a:r>
            <a:r>
              <a:rPr lang="en-US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3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</a:t>
            </a:r>
            <a:r>
              <a:rPr lang="tr-T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solidFill>
                  <a:schemeClr val="tx1"/>
                </a:solidFill>
              </a:rPr>
              <a:pPr/>
              <a:t>7</a:t>
            </a:fld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49855"/>
              </p:ext>
            </p:extLst>
          </p:nvPr>
        </p:nvGraphicFramePr>
        <p:xfrm>
          <a:off x="0" y="-221577"/>
          <a:ext cx="12192000" cy="872396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872396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Historical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Development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of the TSA 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in Türkiye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49" y="24106"/>
            <a:ext cx="866875" cy="578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9"/>
            <a:ext cx="598831" cy="533226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2498"/>
              </p:ext>
            </p:extLst>
          </p:nvPr>
        </p:nvGraphicFramePr>
        <p:xfrm>
          <a:off x="847898" y="707243"/>
          <a:ext cx="10807075" cy="5923788"/>
        </p:xfrm>
        <a:graphic>
          <a:graphicData uri="http://schemas.openxmlformats.org/drawingml/2006/table">
            <a:tbl>
              <a:tblPr firstRow="1" firstCol="1" bandRow="1"/>
              <a:tblGrid>
                <a:gridCol w="2420809">
                  <a:extLst>
                    <a:ext uri="{9D8B030D-6E8A-4147-A177-3AD203B41FA5}">
                      <a16:colId xmlns:a16="http://schemas.microsoft.com/office/drawing/2014/main" val="1775498910"/>
                    </a:ext>
                  </a:extLst>
                </a:gridCol>
                <a:gridCol w="2171565">
                  <a:extLst>
                    <a:ext uri="{9D8B030D-6E8A-4147-A177-3AD203B41FA5}">
                      <a16:colId xmlns:a16="http://schemas.microsoft.com/office/drawing/2014/main" val="3243649972"/>
                    </a:ext>
                  </a:extLst>
                </a:gridCol>
                <a:gridCol w="2074552">
                  <a:extLst>
                    <a:ext uri="{9D8B030D-6E8A-4147-A177-3AD203B41FA5}">
                      <a16:colId xmlns:a16="http://schemas.microsoft.com/office/drawing/2014/main" val="869085260"/>
                    </a:ext>
                  </a:extLst>
                </a:gridCol>
                <a:gridCol w="1490992">
                  <a:extLst>
                    <a:ext uri="{9D8B030D-6E8A-4147-A177-3AD203B41FA5}">
                      <a16:colId xmlns:a16="http://schemas.microsoft.com/office/drawing/2014/main" val="2589036849"/>
                    </a:ext>
                  </a:extLst>
                </a:gridCol>
                <a:gridCol w="2649157">
                  <a:extLst>
                    <a:ext uri="{9D8B030D-6E8A-4147-A177-3AD203B41FA5}">
                      <a16:colId xmlns:a16="http://schemas.microsoft.com/office/drawing/2014/main" val="1451465819"/>
                    </a:ext>
                  </a:extLst>
                </a:gridCol>
              </a:tblGrid>
              <a:tr h="44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TSA Features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1972-2007 (SA)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2007-2011 (TSCA)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2011-… </a:t>
                      </a:r>
                      <a:br>
                        <a:rPr lang="tr-TR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(Current TSA)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2018-… </a:t>
                      </a:r>
                      <a:br>
                        <a:rPr lang="tr-TR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(New TSA)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0688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Operational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99571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Timely Information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week later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Instant access (Partial)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Instant access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Instant access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084611"/>
                  </a:ext>
                </a:extLst>
              </a:tr>
              <a:tr h="660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Timely Transaction 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(On Average)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Collections – Irregular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Payment - Daily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Collections – 2-3 days 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Payment – Daily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Collections – 2-3 days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Payment – Daily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Collections– Daily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Payment – Daily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90925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Payment Method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Decentralized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Centralized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Centralized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Centralized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64463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Sweeping Mechanism (Days)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None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 a daily basis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 a daily basis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 a daily basis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72081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Reconciliation Period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1-2 Weeks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 a daily basis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 a daily basis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On a daily basis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268116"/>
                  </a:ext>
                </a:extLst>
              </a:tr>
              <a:tr h="4401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Cash Transfer/Sweeping Process (Manual or Electronic)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Manual Process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Partial Electronic Process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Electronic Process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Electronic Process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62767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Structure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70979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TSA Location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 Bank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 Bank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 Bank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 Bank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803468"/>
                  </a:ext>
                </a:extLst>
              </a:tr>
              <a:tr h="8802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Coverage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General Budget Institutions (Only Regional Units)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General Budget Institutions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General Budget Institutions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Central Government, Local Administrations, Social Security Institutions, State Owner Enterprises, Funds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74700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Bank Accounts Structure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Fragmented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Fragmented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Unified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Unified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619339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Fungibility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Partial Fungible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Completely Fungible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Completely Fungible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Completely Fungible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77453"/>
                  </a:ext>
                </a:extLst>
              </a:tr>
              <a:tr h="440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Authority on TSA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Treasury has partial authority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Treasury has full authority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Treasury has full authority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Treasury has full authority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92354"/>
                  </a:ext>
                </a:extLst>
              </a:tr>
              <a:tr h="660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Remuneration of TSA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None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None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Remunerated daily (CBRT)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Remunerated daily (CBRT).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Remunerated daily, weekly, monthly (Other state-owned banks).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6211"/>
                  </a:ext>
                </a:extLst>
              </a:tr>
              <a:tr h="22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Legal basis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Yes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Yes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405" marR="45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76899"/>
                  </a:ext>
                </a:extLst>
              </a:tr>
            </a:tbl>
          </a:graphicData>
        </a:graphic>
      </p:graphicFrame>
      <p:sp>
        <p:nvSpPr>
          <p:cNvPr id="6" name="Aşağı Bükülü Ok 5"/>
          <p:cNvSpPr/>
          <p:nvPr/>
        </p:nvSpPr>
        <p:spPr>
          <a:xfrm>
            <a:off x="5127090" y="646262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2" name="Aşağı Bükülü Ok 31"/>
          <p:cNvSpPr/>
          <p:nvPr/>
        </p:nvSpPr>
        <p:spPr>
          <a:xfrm>
            <a:off x="7209890" y="637167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Aşağı Bükülü Ok 32"/>
          <p:cNvSpPr/>
          <p:nvPr/>
        </p:nvSpPr>
        <p:spPr>
          <a:xfrm>
            <a:off x="8741147" y="637167"/>
            <a:ext cx="551543" cy="308832"/>
          </a:xfrm>
          <a:prstGeom prst="curved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0" y="6611880"/>
            <a:ext cx="4149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200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</p:spTree>
    <p:extLst>
      <p:ext uri="{BB962C8B-B14F-4D97-AF65-F5344CB8AC3E}">
        <p14:creationId xmlns:p14="http://schemas.microsoft.com/office/powerpoint/2010/main" val="16540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solidFill>
                  <a:schemeClr val="tx1"/>
                </a:solidFill>
              </a:rPr>
              <a:pPr/>
              <a:t>8</a:t>
            </a:fld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2980" y="180965"/>
            <a:ext cx="948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Project Plan 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for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Transition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to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New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Extended TSA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53841" y="906087"/>
            <a:ext cx="7293994" cy="5668942"/>
            <a:chOff x="1071796" y="803371"/>
            <a:chExt cx="7293994" cy="5683966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gray">
            <a:xfrm>
              <a:off x="1076667" y="958967"/>
              <a:ext cx="1900711" cy="423863"/>
            </a:xfrm>
            <a:prstGeom prst="rect">
              <a:avLst/>
            </a:prstGeom>
            <a:gradFill rotWithShape="1">
              <a:gsLst>
                <a:gs pos="0">
                  <a:srgbClr val="3891A7">
                    <a:gamma/>
                    <a:tint val="48627"/>
                    <a:invGamma/>
                  </a:srgbClr>
                </a:gs>
                <a:gs pos="100000">
                  <a:srgbClr val="3891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gray">
            <a:xfrm>
              <a:off x="1076667" y="2766241"/>
              <a:ext cx="1900711" cy="423352"/>
            </a:xfrm>
            <a:prstGeom prst="rect">
              <a:avLst/>
            </a:prstGeom>
            <a:gradFill rotWithShape="1">
              <a:gsLst>
                <a:gs pos="0">
                  <a:srgbClr val="FEB80A">
                    <a:gamma/>
                    <a:tint val="51373"/>
                    <a:invGamma/>
                  </a:srgbClr>
                </a:gs>
                <a:gs pos="100000">
                  <a:srgbClr val="FEB80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gray">
            <a:xfrm>
              <a:off x="1076667" y="3966549"/>
              <a:ext cx="1900711" cy="423352"/>
            </a:xfrm>
            <a:prstGeom prst="rect">
              <a:avLst/>
            </a:prstGeom>
            <a:gradFill rotWithShape="1">
              <a:gsLst>
                <a:gs pos="0">
                  <a:srgbClr val="84AA32">
                    <a:gamma/>
                    <a:tint val="36471"/>
                    <a:invGamma/>
                  </a:srgbClr>
                </a:gs>
                <a:gs pos="100000">
                  <a:srgbClr val="84AA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gray">
            <a:xfrm>
              <a:off x="1071796" y="5452683"/>
              <a:ext cx="1900711" cy="423862"/>
            </a:xfrm>
            <a:prstGeom prst="rect">
              <a:avLst/>
            </a:prstGeom>
            <a:gradFill rotWithShape="1">
              <a:gsLst>
                <a:gs pos="0">
                  <a:srgbClr val="FE7B40">
                    <a:gamma/>
                    <a:tint val="24314"/>
                    <a:invGamma/>
                  </a:srgbClr>
                </a:gs>
                <a:gs pos="100000">
                  <a:srgbClr val="FE7B4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2967424" y="803371"/>
              <a:ext cx="5398366" cy="1944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Preparation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of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Project Plan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and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Documents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    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Determining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Project Team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	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Design of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System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		                  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Documentation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of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Processes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	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Presentation of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Final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System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Design </a:t>
              </a:r>
              <a:r>
                <a:rPr kumimoji="0" lang="tr-TR" altLang="tr-TR" sz="12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to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Top Management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Collecting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Inventory of Bank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Accounts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for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Public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Sector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 2"/>
                </a:rPr>
                <a:t></a:t>
              </a:r>
              <a:endParaRPr kumimoji="0" lang="en-US" altLang="tr-T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Arial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2977911" y="2617818"/>
              <a:ext cx="5175012" cy="1326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Preparation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of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Draft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Legislation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		         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Presenting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Drafts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to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</a:t>
              </a:r>
              <a:r>
                <a:rPr lang="tr-TR" altLang="tr-TR" sz="1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takeholders</a:t>
              </a:r>
              <a:r>
                <a:rPr kumimoji="0" lang="en-US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Initiating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Enactment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Processes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	           	</a:t>
              </a:r>
              <a:r>
                <a:rPr kumimoji="0" lang="tr-TR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      </a:t>
              </a:r>
              <a:r>
                <a:rPr kumimoji="0" lang="en-US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 </a:t>
              </a:r>
              <a:r>
                <a:rPr kumimoji="0" lang="tr-TR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     </a:t>
              </a:r>
              <a:r>
                <a:rPr kumimoji="0" lang="en-US" altLang="tr-TR" sz="20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  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Wingdings 2"/>
                </a:rPr>
                <a:t></a:t>
              </a:r>
              <a:endParaRPr kumimoji="0" lang="tr-TR" altLang="tr-T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  <a:p>
              <a:pPr marL="171450" marR="0" lvl="0" indent="-171450" algn="l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Completing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the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Enactment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Processes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   </a:t>
              </a:r>
              <a:r>
                <a:rPr kumimoji="0" lang="tr-TR" altLang="tr-T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	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  </a:t>
              </a:r>
              <a:r>
                <a:rPr kumimoji="0" lang="en-US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    </a:t>
              </a:r>
              <a:r>
                <a:rPr kumimoji="0" lang="tr-TR" altLang="tr-TR" sz="1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TIXIntegralsUpD" pitchFamily="50" charset="2"/>
                  <a:cs typeface="Arial" charset="0"/>
                </a:rPr>
                <a:t> </a:t>
              </a:r>
              <a:r>
                <a:rPr kumimoji="0" lang="tr-TR" alt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 2"/>
                </a:rPr>
                <a:t></a:t>
              </a:r>
              <a:endParaRPr kumimoji="0" lang="en-US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gray">
            <a:xfrm>
              <a:off x="1135701" y="1039973"/>
              <a:ext cx="1932101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Project</a:t>
              </a:r>
              <a:r>
                <a:rPr kumimoji="0" lang="tr-TR" altLang="tr-TR" sz="1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&amp;</a:t>
              </a:r>
              <a:r>
                <a:rPr kumimoji="0" lang="en-US" altLang="tr-TR" sz="1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System</a:t>
              </a:r>
              <a:r>
                <a:rPr kumimoji="0" lang="tr-TR" altLang="tr-TR" sz="1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Design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>
              <a:off x="1360086" y="4016343"/>
              <a:ext cx="1380506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IT</a:t>
              </a:r>
              <a:r>
                <a:rPr kumimoji="0" lang="tr-TR" altLang="tr-TR" sz="12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Infrastructure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gray">
            <a:xfrm>
              <a:off x="1206373" y="5507590"/>
              <a:ext cx="183415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Banking</a:t>
              </a:r>
              <a:r>
                <a:rPr kumimoji="0" lang="tr-TR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kumimoji="0" lang="tr-TR" altLang="tr-TR" sz="1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Infrastructure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gray">
            <a:xfrm>
              <a:off x="1163092" y="2833149"/>
              <a:ext cx="1842171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Legislative</a:t>
              </a:r>
              <a:r>
                <a:rPr kumimoji="0" lang="tr-TR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Background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gray">
            <a:xfrm>
              <a:off x="1076667" y="6063474"/>
              <a:ext cx="1900711" cy="423863"/>
            </a:xfrm>
            <a:prstGeom prst="rect">
              <a:avLst/>
            </a:prstGeom>
            <a:gradFill rotWithShape="1">
              <a:gsLst>
                <a:gs pos="0">
                  <a:srgbClr val="3891A7">
                    <a:gamma/>
                    <a:tint val="48627"/>
                    <a:invGamma/>
                  </a:srgbClr>
                </a:gs>
                <a:gs pos="100000">
                  <a:srgbClr val="3891A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gray">
            <a:xfrm>
              <a:off x="1485297" y="6157013"/>
              <a:ext cx="973343" cy="27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Pilot </a:t>
              </a:r>
              <a:r>
                <a:rPr kumimoji="0" lang="tr-TR" altLang="tr-TR" sz="1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Phase</a:t>
              </a:r>
              <a:endParaRPr kumimoji="0" lang="en-US" altLang="tr-TR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gray">
          <a:xfrm>
            <a:off x="4265882" y="3911894"/>
            <a:ext cx="572652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Daily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Requesting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&amp;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Monthly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Forecasting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Modules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</a:t>
            </a:r>
            <a:r>
              <a:rPr lang="tr-TR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</a:t>
            </a:r>
            <a:r>
              <a:rPr lang="en-US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lang="tr-TR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  </a:t>
            </a:r>
            <a:r>
              <a:rPr lang="en-US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</a:t>
            </a:r>
            <a:r>
              <a:rPr lang="tr-TR" altLang="tr-TR" sz="1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</a:t>
            </a:r>
            <a:r>
              <a:rPr lang="tr-TR" altLang="tr-TR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Accounting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Module</a:t>
            </a:r>
            <a:r>
              <a:rPr lang="tr-TR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    		           	</a:t>
            </a:r>
            <a:r>
              <a:rPr lang="en-US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</a:t>
            </a:r>
            <a:r>
              <a:rPr lang="tr-TR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</a:t>
            </a:r>
            <a:r>
              <a:rPr lang="en-US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</a:t>
            </a:r>
            <a:r>
              <a:rPr lang="tr-TR" altLang="tr-TR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           </a:t>
            </a:r>
            <a:r>
              <a:rPr lang="tr-TR" altLang="tr-TR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Program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ming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Module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	                  	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IFMIS Integration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for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Institution’s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Accounting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Systems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             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CBRT Internet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Banking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System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Integrat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ion                           </a:t>
            </a:r>
            <a:r>
              <a:rPr lang="tr-TR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  </a:t>
            </a:r>
            <a:r>
              <a:rPr lang="en-US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</a:t>
            </a:r>
            <a:r>
              <a:rPr lang="tr-TR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</a:t>
            </a:r>
            <a:r>
              <a:rPr lang="en-US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</a:t>
            </a:r>
            <a:r>
              <a:rPr lang="tr-TR" altLang="tr-TR" sz="12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 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</a:t>
            </a:r>
            <a:endParaRPr lang="en-US" altLang="tr-TR" sz="1200" dirty="0">
              <a:solidFill>
                <a:srgbClr val="002060"/>
              </a:solidFill>
              <a:latin typeface="Calibri" panose="020F0502020204030204" pitchFamily="34" charset="0"/>
              <a:ea typeface="STIXIntegralsUpD" pitchFamily="50" charset="2"/>
              <a:cs typeface="Arial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gray">
          <a:xfrm>
            <a:off x="4266193" y="5392083"/>
            <a:ext cx="5491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Opening New Bank Accounts at CBRT and Ziraat Bank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Establishing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the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Linkages Between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the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Accounts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  </a:t>
            </a:r>
            <a:r>
              <a:rPr lang="en-US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</a:t>
            </a:r>
            <a:r>
              <a:rPr lang="en-US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 </a:t>
            </a:r>
            <a:r>
              <a:rPr lang="en-US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  </a:t>
            </a:r>
            <a:endParaRPr lang="tr-TR" altLang="tr-TR" sz="1200" dirty="0">
              <a:solidFill>
                <a:srgbClr val="002060"/>
              </a:solidFill>
              <a:latin typeface="Calibri" panose="020F0502020204030204" pitchFamily="34" charset="0"/>
              <a:ea typeface="STIXIntegralsUpD" pitchFamily="50" charset="2"/>
              <a:cs typeface="Arial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gray">
          <a:xfrm>
            <a:off x="4269869" y="6009746"/>
            <a:ext cx="51750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Preparing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the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Regulation for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the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Pilot Phase	     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Wingdings 2"/>
              </a:rPr>
              <a:t> </a:t>
            </a:r>
            <a:r>
              <a:rPr lang="tr-TR" altLang="tr-TR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/>
              </a:rPr>
              <a:t> </a:t>
            </a:r>
            <a:endParaRPr lang="tr-TR" altLang="tr-TR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l" eaLnBrk="0" hangingPunct="0">
              <a:buFont typeface="Arial" panose="020B0604020202020204" pitchFamily="34" charset="0"/>
              <a:buChar char="•"/>
            </a:pP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Initiating </a:t>
            </a:r>
            <a:r>
              <a:rPr lang="tr-TR" altLang="tr-TR" sz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the</a:t>
            </a:r>
            <a:r>
              <a:rPr lang="tr-TR" altLang="tr-TR" sz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Pilot Phase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	                   		         </a:t>
            </a:r>
            <a:r>
              <a:rPr lang="en-US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 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      </a:t>
            </a:r>
            <a:r>
              <a:rPr lang="en-US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     </a:t>
            </a:r>
            <a:r>
              <a:rPr lang="tr-TR" altLang="tr-TR" sz="1200" dirty="0">
                <a:solidFill>
                  <a:srgbClr val="002060"/>
                </a:solidFill>
                <a:latin typeface="Calibri" panose="020F0502020204030204" pitchFamily="34" charset="0"/>
                <a:ea typeface="STIXIntegralsUpD" pitchFamily="50" charset="2"/>
                <a:cs typeface="Arial" charset="0"/>
              </a:rPr>
              <a:t>   </a:t>
            </a:r>
            <a:r>
              <a:rPr lang="tr-TR" altLang="tr-TR" sz="2000" b="1" dirty="0">
                <a:solidFill>
                  <a:srgbClr val="002060"/>
                </a:solidFill>
                <a:latin typeface="Calibri" panose="020F0502020204030204" pitchFamily="34" charset="0"/>
                <a:sym typeface="Wingdings 2"/>
              </a:rPr>
              <a:t> </a:t>
            </a:r>
            <a:endParaRPr lang="tr-TR" altLang="tr-TR" sz="1200" dirty="0">
              <a:solidFill>
                <a:srgbClr val="002060"/>
              </a:solidFill>
              <a:latin typeface="Calibri" panose="020F0502020204030204" pitchFamily="34" charset="0"/>
              <a:ea typeface="STIXIntegralsUpD" pitchFamily="50" charset="2"/>
              <a:cs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332001" y="2792525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49847" y="3984452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32199" y="5468057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58680" y="6071094"/>
            <a:ext cx="4503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1">
            <a:extLst>
              <a:ext uri="{FF2B5EF4-FFF2-40B4-BE49-F238E27FC236}">
                <a16:creationId xmlns:a16="http://schemas.microsoft.com/office/drawing/2014/main" id="{87FE34A5-9098-48EE-896C-22513CA72B1B}"/>
              </a:ext>
            </a:extLst>
          </p:cNvPr>
          <p:cNvSpPr txBox="1"/>
          <p:nvPr/>
        </p:nvSpPr>
        <p:spPr>
          <a:xfrm>
            <a:off x="137347" y="6604011"/>
            <a:ext cx="4149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Source:</a:t>
            </a:r>
            <a:r>
              <a:rPr lang="tr-TR" sz="1400" i="1" dirty="0">
                <a:latin typeface="Cambria" panose="02040503050406030204" pitchFamily="18" charset="0"/>
                <a:ea typeface="Cambria" panose="02040503050406030204" pitchFamily="18" charset="0"/>
              </a:rPr>
              <a:t> Can (2020)</a:t>
            </a:r>
          </a:p>
        </p:txBody>
      </p:sp>
    </p:spTree>
    <p:extLst>
      <p:ext uri="{BB962C8B-B14F-4D97-AF65-F5344CB8AC3E}">
        <p14:creationId xmlns:p14="http://schemas.microsoft.com/office/powerpoint/2010/main" val="265107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6A9CDC8-B125-4FD5-A8BB-1FB4F2052004}" type="slidenum">
              <a:rPr lang="tr-TR">
                <a:latin typeface="Cambria" panose="02040503050406030204" pitchFamily="18" charset="0"/>
                <a:ea typeface="Cambria" panose="02040503050406030204" pitchFamily="18" charset="0"/>
              </a:rPr>
              <a:pPr/>
              <a:t>9</a:t>
            </a:fld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o 4">
            <a:extLst>
              <a:ext uri="{FF2B5EF4-FFF2-40B4-BE49-F238E27FC236}">
                <a16:creationId xmlns:a16="http://schemas.microsoft.com/office/drawing/2014/main" id="{19906EF9-4187-4AFA-9101-10DF52D0A679}"/>
              </a:ext>
            </a:extLst>
          </p:cNvPr>
          <p:cNvGraphicFramePr>
            <a:graphicFrameLocks noGrp="1"/>
          </p:cNvGraphicFramePr>
          <p:nvPr/>
        </p:nvGraphicFramePr>
        <p:xfrm>
          <a:off x="0" y="-221578"/>
          <a:ext cx="12192000" cy="1127665"/>
        </p:xfrm>
        <a:graphic>
          <a:graphicData uri="http://schemas.openxmlformats.org/drawingml/2006/table">
            <a:tbl>
              <a:tblPr firstRow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1554918644"/>
                    </a:ext>
                  </a:extLst>
                </a:gridCol>
              </a:tblGrid>
              <a:tr h="1127665">
                <a:tc>
                  <a:txBody>
                    <a:bodyPr/>
                    <a:lstStyle/>
                    <a:p>
                      <a:pPr algn="ctr"/>
                      <a:endParaRPr lang="tr-TR" sz="2400" b="1" kern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468000" marR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19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19648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4169" y="179172"/>
            <a:ext cx="1026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Definition of 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Extended</a:t>
            </a:r>
            <a:r>
              <a:rPr lang="tr-TR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TSA</a:t>
            </a:r>
            <a:endParaRPr lang="tr-TR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Metin kutusu 1"/>
          <p:cNvSpPr txBox="1"/>
          <p:nvPr/>
        </p:nvSpPr>
        <p:spPr>
          <a:xfrm>
            <a:off x="847898" y="1515254"/>
            <a:ext cx="1021301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According to Law no. 4749 Regulating Public Finance and Debt Management, Extended TSA is defined as follows: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“Extended TSA refers to the account </a:t>
            </a:r>
            <a:r>
              <a:rPr lang="en-US" sz="2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managed by the Treasury in which the financial resources of public administrations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excluding the Unemployment Insurance Fund, are collected to be held as receivable from the Treasury without being associated with the revenue and expenditure accounts of the budget.”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3BD7A-B9C5-4219-B367-00AF73880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1" y="115688"/>
            <a:ext cx="985320" cy="657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" y="69248"/>
            <a:ext cx="769835" cy="7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12628</TotalTime>
  <Words>2258</Words>
  <Application>Microsoft Office PowerPoint</Application>
  <PresentationFormat>Widescreen</PresentationFormat>
  <Paragraphs>514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Cambria Math</vt:lpstr>
      <vt:lpstr>Times New Roman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CAN</dc:creator>
  <cp:lastModifiedBy>Tetiana Shalkivska</cp:lastModifiedBy>
  <cp:revision>403</cp:revision>
  <cp:lastPrinted>2023-11-08T16:52:28Z</cp:lastPrinted>
  <dcterms:created xsi:type="dcterms:W3CDTF">2023-04-05T08:36:34Z</dcterms:created>
  <dcterms:modified xsi:type="dcterms:W3CDTF">2023-11-20T16:18:29Z</dcterms:modified>
</cp:coreProperties>
</file>