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4"/>
  </p:sldMasterIdLst>
  <p:notesMasterIdLst>
    <p:notesMasterId r:id="rId25"/>
  </p:notesMasterIdLst>
  <p:sldIdLst>
    <p:sldId id="288" r:id="rId5"/>
    <p:sldId id="257" r:id="rId6"/>
    <p:sldId id="289" r:id="rId7"/>
    <p:sldId id="270" r:id="rId8"/>
    <p:sldId id="274" r:id="rId9"/>
    <p:sldId id="292" r:id="rId10"/>
    <p:sldId id="282" r:id="rId11"/>
    <p:sldId id="272" r:id="rId12"/>
    <p:sldId id="285" r:id="rId13"/>
    <p:sldId id="273" r:id="rId14"/>
    <p:sldId id="294" r:id="rId15"/>
    <p:sldId id="275" r:id="rId16"/>
    <p:sldId id="295" r:id="rId17"/>
    <p:sldId id="296" r:id="rId18"/>
    <p:sldId id="297" r:id="rId19"/>
    <p:sldId id="298" r:id="rId20"/>
    <p:sldId id="281" r:id="rId21"/>
    <p:sldId id="280" r:id="rId22"/>
    <p:sldId id="286" r:id="rId23"/>
    <p:sldId id="290" r:id="rId24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Menzies" initials="NM" lastIdx="1" clrIdx="0">
    <p:extLst>
      <p:ext uri="{19B8F6BF-5375-455C-9EA6-DF929625EA0E}">
        <p15:presenceInfo xmlns:p15="http://schemas.microsoft.com/office/powerpoint/2012/main" userId="S::nmenzies@worldbank.org::8b6b7cd1-fb10-4fab-8ee6-e9ad00d99e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66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53" autoAdjust="0"/>
    <p:restoredTop sz="89337" autoAdjust="0"/>
  </p:normalViewPr>
  <p:slideViewPr>
    <p:cSldViewPr snapToGrid="0">
      <p:cViewPr varScale="1">
        <p:scale>
          <a:sx n="56" d="100"/>
          <a:sy n="56" d="100"/>
        </p:scale>
        <p:origin x="19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ia Vanessa Kirchhofer" userId="49999707-5775-4f7a-9a7e-a8b8b1fee333" providerId="ADAL" clId="{8FD5308F-E9C6-412B-8BDB-D598064217D7}"/>
    <pc:docChg chg="custSel modSld">
      <pc:chgData name="Xenia Vanessa Kirchhofer" userId="49999707-5775-4f7a-9a7e-a8b8b1fee333" providerId="ADAL" clId="{8FD5308F-E9C6-412B-8BDB-D598064217D7}" dt="2020-02-20T20:17:52.709" v="1060" actId="20577"/>
      <pc:docMkLst>
        <pc:docMk/>
      </pc:docMkLst>
      <pc:sldChg chg="modSp">
        <pc:chgData name="Xenia Vanessa Kirchhofer" userId="49999707-5775-4f7a-9a7e-a8b8b1fee333" providerId="ADAL" clId="{8FD5308F-E9C6-412B-8BDB-D598064217D7}" dt="2020-02-20T20:05:08.554" v="22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8FD5308F-E9C6-412B-8BDB-D598064217D7}" dt="2020-02-20T20:05:08.554" v="22" actId="20577"/>
          <ac:spMkLst>
            <pc:docMk/>
            <pc:sldMk cId="0" sldId="257"/>
            <ac:spMk id="953" creationId="{00000000-0000-0000-0000-000000000000}"/>
          </ac:spMkLst>
        </pc:spChg>
      </pc:sldChg>
      <pc:sldChg chg="modSp">
        <pc:chgData name="Xenia Vanessa Kirchhofer" userId="49999707-5775-4f7a-9a7e-a8b8b1fee333" providerId="ADAL" clId="{8FD5308F-E9C6-412B-8BDB-D598064217D7}" dt="2020-02-20T20:05:28.291" v="26" actId="120"/>
        <pc:sldMkLst>
          <pc:docMk/>
          <pc:sldMk cId="0" sldId="258"/>
        </pc:sldMkLst>
        <pc:spChg chg="mod">
          <ac:chgData name="Xenia Vanessa Kirchhofer" userId="49999707-5775-4f7a-9a7e-a8b8b1fee333" providerId="ADAL" clId="{8FD5308F-E9C6-412B-8BDB-D598064217D7}" dt="2020-02-20T20:05:28.291" v="26" actId="120"/>
          <ac:spMkLst>
            <pc:docMk/>
            <pc:sldMk cId="0" sldId="258"/>
            <ac:spMk id="960" creationId="{00000000-0000-0000-0000-000000000000}"/>
          </ac:spMkLst>
        </pc:spChg>
      </pc:sldChg>
      <pc:sldChg chg="modSp">
        <pc:chgData name="Xenia Vanessa Kirchhofer" userId="49999707-5775-4f7a-9a7e-a8b8b1fee333" providerId="ADAL" clId="{8FD5308F-E9C6-412B-8BDB-D598064217D7}" dt="2020-02-20T20:17:52.709" v="1060" actId="20577"/>
        <pc:sldMkLst>
          <pc:docMk/>
          <pc:sldMk cId="0" sldId="261"/>
        </pc:sldMkLst>
        <pc:spChg chg="mod">
          <ac:chgData name="Xenia Vanessa Kirchhofer" userId="49999707-5775-4f7a-9a7e-a8b8b1fee333" providerId="ADAL" clId="{8FD5308F-E9C6-412B-8BDB-D598064217D7}" dt="2020-02-20T20:17:52.709" v="1060" actId="20577"/>
          <ac:spMkLst>
            <pc:docMk/>
            <pc:sldMk cId="0" sldId="261"/>
            <ac:spMk id="981" creationId="{00000000-0000-0000-0000-000000000000}"/>
          </ac:spMkLst>
        </pc:spChg>
      </pc:sldChg>
      <pc:sldChg chg="modSp">
        <pc:chgData name="Xenia Vanessa Kirchhofer" userId="49999707-5775-4f7a-9a7e-a8b8b1fee333" providerId="ADAL" clId="{8FD5308F-E9C6-412B-8BDB-D598064217D7}" dt="2020-02-20T20:17:31.743" v="1037" actId="5793"/>
        <pc:sldMkLst>
          <pc:docMk/>
          <pc:sldMk cId="3586238458" sldId="262"/>
        </pc:sldMkLst>
        <pc:spChg chg="mod">
          <ac:chgData name="Xenia Vanessa Kirchhofer" userId="49999707-5775-4f7a-9a7e-a8b8b1fee333" providerId="ADAL" clId="{8FD5308F-E9C6-412B-8BDB-D598064217D7}" dt="2020-02-20T20:05:47.143" v="34" actId="20577"/>
          <ac:spMkLst>
            <pc:docMk/>
            <pc:sldMk cId="3586238458" sldId="262"/>
            <ac:spMk id="4" creationId="{AC62367A-82A3-48D1-AC2A-16EFF1CE9123}"/>
          </ac:spMkLst>
        </pc:spChg>
        <pc:graphicFrameChg chg="modGraphic">
          <ac:chgData name="Xenia Vanessa Kirchhofer" userId="49999707-5775-4f7a-9a7e-a8b8b1fee333" providerId="ADAL" clId="{8FD5308F-E9C6-412B-8BDB-D598064217D7}" dt="2020-02-20T20:17:31.743" v="1037" actId="5793"/>
          <ac:graphicFrameMkLst>
            <pc:docMk/>
            <pc:sldMk cId="3586238458" sldId="262"/>
            <ac:graphicFrameMk id="5" creationId="{325A7AF3-8223-4567-AC3D-3533A2CA28D1}"/>
          </ac:graphicFrameMkLst>
        </pc:graphicFrameChg>
      </pc:sldChg>
    </pc:docChg>
  </pc:docChgLst>
  <pc:docChgLst>
    <pc:chgData name="Xenia Vanessa Kirchhofer" userId="49999707-5775-4f7a-9a7e-a8b8b1fee333" providerId="ADAL" clId="{87FD394C-E7A2-4C80-8EEE-4B0F35F13437}"/>
    <pc:docChg chg="custSel addSld delSld modSld sldOrd">
      <pc:chgData name="Xenia Vanessa Kirchhofer" userId="49999707-5775-4f7a-9a7e-a8b8b1fee333" providerId="ADAL" clId="{87FD394C-E7A2-4C80-8EEE-4B0F35F13437}" dt="2021-04-21T15:17:23.354" v="1325" actId="1076"/>
      <pc:docMkLst>
        <pc:docMk/>
      </pc:docMkLst>
      <pc:sldChg chg="addSp modSp mod modAnim">
        <pc:chgData name="Xenia Vanessa Kirchhofer" userId="49999707-5775-4f7a-9a7e-a8b8b1fee333" providerId="ADAL" clId="{87FD394C-E7A2-4C80-8EEE-4B0F35F13437}" dt="2021-04-16T12:26:17.484" v="780"/>
        <pc:sldMkLst>
          <pc:docMk/>
          <pc:sldMk cId="320673690" sldId="270"/>
        </pc:sldMkLst>
        <pc:picChg chg="add mod">
          <ac:chgData name="Xenia Vanessa Kirchhofer" userId="49999707-5775-4f7a-9a7e-a8b8b1fee333" providerId="ADAL" clId="{87FD394C-E7A2-4C80-8EEE-4B0F35F13437}" dt="2021-04-16T12:26:11.009" v="779" actId="14100"/>
          <ac:picMkLst>
            <pc:docMk/>
            <pc:sldMk cId="320673690" sldId="270"/>
            <ac:picMk id="5" creationId="{9633AB6C-6FDC-44D7-A813-7EC3B7DC08AC}"/>
          </ac:picMkLst>
        </pc:picChg>
      </pc:sldChg>
      <pc:sldChg chg="addSp delSp modSp mod modNotesTx">
        <pc:chgData name="Xenia Vanessa Kirchhofer" userId="49999707-5775-4f7a-9a7e-a8b8b1fee333" providerId="ADAL" clId="{87FD394C-E7A2-4C80-8EEE-4B0F35F13437}" dt="2021-04-21T14:59:48.211" v="1146" actId="14100"/>
        <pc:sldMkLst>
          <pc:docMk/>
          <pc:sldMk cId="4255682873" sldId="273"/>
        </pc:sldMkLst>
        <pc:spChg chg="add mod">
          <ac:chgData name="Xenia Vanessa Kirchhofer" userId="49999707-5775-4f7a-9a7e-a8b8b1fee333" providerId="ADAL" clId="{87FD394C-E7A2-4C80-8EEE-4B0F35F13437}" dt="2021-04-21T14:59:48.211" v="1146" actId="14100"/>
          <ac:spMkLst>
            <pc:docMk/>
            <pc:sldMk cId="4255682873" sldId="273"/>
            <ac:spMk id="3" creationId="{E08C6A6A-2879-413D-AE5C-E5A890AAA0E5}"/>
          </ac:spMkLst>
        </pc:spChg>
        <pc:graphicFrameChg chg="del mod">
          <ac:chgData name="Xenia Vanessa Kirchhofer" userId="49999707-5775-4f7a-9a7e-a8b8b1fee333" providerId="ADAL" clId="{87FD394C-E7A2-4C80-8EEE-4B0F35F13437}" dt="2021-04-21T14:46:08.889" v="944" actId="478"/>
          <ac:graphicFrameMkLst>
            <pc:docMk/>
            <pc:sldMk cId="4255682873" sldId="273"/>
            <ac:graphicFrameMk id="4" creationId="{FC448B42-8796-436A-AB92-AD97DB226141}"/>
          </ac:graphicFrameMkLst>
        </pc:graphicFrameChg>
        <pc:picChg chg="add mod">
          <ac:chgData name="Xenia Vanessa Kirchhofer" userId="49999707-5775-4f7a-9a7e-a8b8b1fee333" providerId="ADAL" clId="{87FD394C-E7A2-4C80-8EEE-4B0F35F13437}" dt="2021-04-21T14:59:38.755" v="1143" actId="1076"/>
          <ac:picMkLst>
            <pc:docMk/>
            <pc:sldMk cId="4255682873" sldId="273"/>
            <ac:picMk id="5" creationId="{490EA18D-DB6D-439D-A3AD-980D56E6CAD7}"/>
          </ac:picMkLst>
        </pc:picChg>
      </pc:sldChg>
      <pc:sldChg chg="addSp delSp modSp mod delAnim modAnim modNotesTx">
        <pc:chgData name="Xenia Vanessa Kirchhofer" userId="49999707-5775-4f7a-9a7e-a8b8b1fee333" providerId="ADAL" clId="{87FD394C-E7A2-4C80-8EEE-4B0F35F13437}" dt="2021-04-15T06:52:58.695" v="777"/>
        <pc:sldMkLst>
          <pc:docMk/>
          <pc:sldMk cId="1408335795" sldId="276"/>
        </pc:sldMkLst>
        <pc:picChg chg="del">
          <ac:chgData name="Xenia Vanessa Kirchhofer" userId="49999707-5775-4f7a-9a7e-a8b8b1fee333" providerId="ADAL" clId="{87FD394C-E7A2-4C80-8EEE-4B0F35F13437}" dt="2021-04-15T06:33:18.931" v="52" actId="478"/>
          <ac:picMkLst>
            <pc:docMk/>
            <pc:sldMk cId="1408335795" sldId="276"/>
            <ac:picMk id="3" creationId="{43BE4CF2-12A0-426A-A93C-E975F45481CA}"/>
          </ac:picMkLst>
        </pc:picChg>
        <pc:picChg chg="add mod">
          <ac:chgData name="Xenia Vanessa Kirchhofer" userId="49999707-5775-4f7a-9a7e-a8b8b1fee333" providerId="ADAL" clId="{87FD394C-E7A2-4C80-8EEE-4B0F35F13437}" dt="2021-04-15T06:52:56.726" v="776" actId="14100"/>
          <ac:picMkLst>
            <pc:docMk/>
            <pc:sldMk cId="1408335795" sldId="276"/>
            <ac:picMk id="6" creationId="{8D156E47-1BB2-4F31-99D5-B23DE9C63220}"/>
          </ac:picMkLst>
        </pc:picChg>
      </pc:sldChg>
      <pc:sldChg chg="modSp mod">
        <pc:chgData name="Xenia Vanessa Kirchhofer" userId="49999707-5775-4f7a-9a7e-a8b8b1fee333" providerId="ADAL" clId="{87FD394C-E7A2-4C80-8EEE-4B0F35F13437}" dt="2021-04-12T07:35:38.410" v="51" actId="947"/>
        <pc:sldMkLst>
          <pc:docMk/>
          <pc:sldMk cId="411965418" sldId="288"/>
        </pc:sldMkLst>
        <pc:spChg chg="mod">
          <ac:chgData name="Xenia Vanessa Kirchhofer" userId="49999707-5775-4f7a-9a7e-a8b8b1fee333" providerId="ADAL" clId="{87FD394C-E7A2-4C80-8EEE-4B0F35F13437}" dt="2021-04-12T07:35:38.410" v="51" actId="947"/>
          <ac:spMkLst>
            <pc:docMk/>
            <pc:sldMk cId="411965418" sldId="288"/>
            <ac:spMk id="6" creationId="{4AC15C3A-606E-4B18-B7D2-B3E767C11FDC}"/>
          </ac:spMkLst>
        </pc:spChg>
      </pc:sldChg>
      <pc:sldChg chg="modSp mod ord">
        <pc:chgData name="Xenia Vanessa Kirchhofer" userId="49999707-5775-4f7a-9a7e-a8b8b1fee333" providerId="ADAL" clId="{87FD394C-E7A2-4C80-8EEE-4B0F35F13437}" dt="2021-04-15T06:39:08.209" v="55"/>
        <pc:sldMkLst>
          <pc:docMk/>
          <pc:sldMk cId="4288404558" sldId="289"/>
        </pc:sldMkLst>
        <pc:spChg chg="mod">
          <ac:chgData name="Xenia Vanessa Kirchhofer" userId="49999707-5775-4f7a-9a7e-a8b8b1fee333" providerId="ADAL" clId="{87FD394C-E7A2-4C80-8EEE-4B0F35F13437}" dt="2021-04-15T06:39:05.248" v="53" actId="20577"/>
          <ac:spMkLst>
            <pc:docMk/>
            <pc:sldMk cId="4288404558" sldId="289"/>
            <ac:spMk id="953" creationId="{00000000-0000-0000-0000-000000000000}"/>
          </ac:spMkLst>
        </pc:spChg>
      </pc:sldChg>
      <pc:sldChg chg="new del">
        <pc:chgData name="Xenia Vanessa Kirchhofer" userId="49999707-5775-4f7a-9a7e-a8b8b1fee333" providerId="ADAL" clId="{87FD394C-E7A2-4C80-8EEE-4B0F35F13437}" dt="2021-04-15T06:39:29.128" v="58" actId="47"/>
        <pc:sldMkLst>
          <pc:docMk/>
          <pc:sldMk cId="2583007349" sldId="291"/>
        </pc:sldMkLst>
      </pc:sldChg>
      <pc:sldChg chg="addSp delSp modSp add mod">
        <pc:chgData name="Xenia Vanessa Kirchhofer" userId="49999707-5775-4f7a-9a7e-a8b8b1fee333" providerId="ADAL" clId="{87FD394C-E7A2-4C80-8EEE-4B0F35F13437}" dt="2021-04-15T06:48:34.390" v="400" actId="14100"/>
        <pc:sldMkLst>
          <pc:docMk/>
          <pc:sldMk cId="3707294938" sldId="292"/>
        </pc:sldMkLst>
        <pc:spChg chg="mod">
          <ac:chgData name="Xenia Vanessa Kirchhofer" userId="49999707-5775-4f7a-9a7e-a8b8b1fee333" providerId="ADAL" clId="{87FD394C-E7A2-4C80-8EEE-4B0F35F13437}" dt="2021-04-15T06:42:09.751" v="104" actId="20577"/>
          <ac:spMkLst>
            <pc:docMk/>
            <pc:sldMk cId="3707294938" sldId="292"/>
            <ac:spMk id="2" creationId="{E4AB692A-DBD3-4365-A1E1-7A00D44D8DF7}"/>
          </ac:spMkLst>
        </pc:spChg>
        <pc:spChg chg="del">
          <ac:chgData name="Xenia Vanessa Kirchhofer" userId="49999707-5775-4f7a-9a7e-a8b8b1fee333" providerId="ADAL" clId="{87FD394C-E7A2-4C80-8EEE-4B0F35F13437}" dt="2021-04-15T06:39:36.349" v="60" actId="478"/>
          <ac:spMkLst>
            <pc:docMk/>
            <pc:sldMk cId="3707294938" sldId="292"/>
            <ac:spMk id="3" creationId="{AA151838-4802-45E7-AD06-8F0870CD5B0C}"/>
          </ac:spMkLst>
        </pc:spChg>
        <pc:spChg chg="add mod">
          <ac:chgData name="Xenia Vanessa Kirchhofer" userId="49999707-5775-4f7a-9a7e-a8b8b1fee333" providerId="ADAL" clId="{87FD394C-E7A2-4C80-8EEE-4B0F35F13437}" dt="2021-04-15T06:48:34.390" v="400" actId="14100"/>
          <ac:spMkLst>
            <pc:docMk/>
            <pc:sldMk cId="3707294938" sldId="292"/>
            <ac:spMk id="6" creationId="{FEB15213-F5F7-4DDC-86B4-23FCFA64958B}"/>
          </ac:spMkLst>
        </pc:spChg>
        <pc:picChg chg="add mod">
          <ac:chgData name="Xenia Vanessa Kirchhofer" userId="49999707-5775-4f7a-9a7e-a8b8b1fee333" providerId="ADAL" clId="{87FD394C-E7A2-4C80-8EEE-4B0F35F13437}" dt="2021-04-15T06:41:48.493" v="66" actId="1076"/>
          <ac:picMkLst>
            <pc:docMk/>
            <pc:sldMk cId="3707294938" sldId="292"/>
            <ac:picMk id="4" creationId="{A517256C-4BA7-447A-943F-E2B3C23F555C}"/>
          </ac:picMkLst>
        </pc:picChg>
        <pc:picChg chg="del">
          <ac:chgData name="Xenia Vanessa Kirchhofer" userId="49999707-5775-4f7a-9a7e-a8b8b1fee333" providerId="ADAL" clId="{87FD394C-E7A2-4C80-8EEE-4B0F35F13437}" dt="2021-04-15T06:39:32.389" v="59" actId="478"/>
          <ac:picMkLst>
            <pc:docMk/>
            <pc:sldMk cId="3707294938" sldId="292"/>
            <ac:picMk id="5" creationId="{884ACF59-C7CF-4AF2-A9B1-7A93C43F9838}"/>
          </ac:picMkLst>
        </pc:picChg>
      </pc:sldChg>
      <pc:sldChg chg="new del">
        <pc:chgData name="Xenia Vanessa Kirchhofer" userId="49999707-5775-4f7a-9a7e-a8b8b1fee333" providerId="ADAL" clId="{87FD394C-E7A2-4C80-8EEE-4B0F35F13437}" dt="2021-04-21T15:04:33.872" v="1149" actId="2696"/>
        <pc:sldMkLst>
          <pc:docMk/>
          <pc:sldMk cId="2404102668" sldId="293"/>
        </pc:sldMkLst>
      </pc:sldChg>
      <pc:sldChg chg="addSp delSp modSp add mod">
        <pc:chgData name="Xenia Vanessa Kirchhofer" userId="49999707-5775-4f7a-9a7e-a8b8b1fee333" providerId="ADAL" clId="{87FD394C-E7A2-4C80-8EEE-4B0F35F13437}" dt="2021-04-21T15:17:23.354" v="1325" actId="1076"/>
        <pc:sldMkLst>
          <pc:docMk/>
          <pc:sldMk cId="2530521466" sldId="294"/>
        </pc:sldMkLst>
        <pc:spChg chg="mod">
          <ac:chgData name="Xenia Vanessa Kirchhofer" userId="49999707-5775-4f7a-9a7e-a8b8b1fee333" providerId="ADAL" clId="{87FD394C-E7A2-4C80-8EEE-4B0F35F13437}" dt="2021-04-21T15:10:19.084" v="1245" actId="14100"/>
          <ac:spMkLst>
            <pc:docMk/>
            <pc:sldMk cId="2530521466" sldId="294"/>
            <ac:spMk id="2" creationId="{77A9C8FD-5494-4BC9-8A71-D2309F7B1F7A}"/>
          </ac:spMkLst>
        </pc:spChg>
        <pc:spChg chg="del">
          <ac:chgData name="Xenia Vanessa Kirchhofer" userId="49999707-5775-4f7a-9a7e-a8b8b1fee333" providerId="ADAL" clId="{87FD394C-E7A2-4C80-8EEE-4B0F35F13437}" dt="2021-04-21T15:05:32.745" v="1230" actId="478"/>
          <ac:spMkLst>
            <pc:docMk/>
            <pc:sldMk cId="2530521466" sldId="294"/>
            <ac:spMk id="3" creationId="{E08C6A6A-2879-413D-AE5C-E5A890AAA0E5}"/>
          </ac:spMkLst>
        </pc:spChg>
        <pc:spChg chg="add del mod">
          <ac:chgData name="Xenia Vanessa Kirchhofer" userId="49999707-5775-4f7a-9a7e-a8b8b1fee333" providerId="ADAL" clId="{87FD394C-E7A2-4C80-8EEE-4B0F35F13437}" dt="2021-04-21T15:10:50.078" v="1247" actId="478"/>
          <ac:spMkLst>
            <pc:docMk/>
            <pc:sldMk cId="2530521466" sldId="294"/>
            <ac:spMk id="6" creationId="{BFAD5FBF-A3F1-4576-BEDA-01C1D6B58C79}"/>
          </ac:spMkLst>
        </pc:spChg>
        <pc:graphicFrameChg chg="add mod modGraphic">
          <ac:chgData name="Xenia Vanessa Kirchhofer" userId="49999707-5775-4f7a-9a7e-a8b8b1fee333" providerId="ADAL" clId="{87FD394C-E7A2-4C80-8EEE-4B0F35F13437}" dt="2021-04-21T15:17:23.354" v="1325" actId="1076"/>
          <ac:graphicFrameMkLst>
            <pc:docMk/>
            <pc:sldMk cId="2530521466" sldId="294"/>
            <ac:graphicFrameMk id="4" creationId="{F4E0D270-6709-47D5-BBD7-017CBC61AA1C}"/>
          </ac:graphicFrameMkLst>
        </pc:graphicFrameChg>
        <pc:picChg chg="del">
          <ac:chgData name="Xenia Vanessa Kirchhofer" userId="49999707-5775-4f7a-9a7e-a8b8b1fee333" providerId="ADAL" clId="{87FD394C-E7A2-4C80-8EEE-4B0F35F13437}" dt="2021-04-21T15:05:25.841" v="1229" actId="478"/>
          <ac:picMkLst>
            <pc:docMk/>
            <pc:sldMk cId="2530521466" sldId="294"/>
            <ac:picMk id="5" creationId="{490EA18D-DB6D-439D-A3AD-980D56E6CAD7}"/>
          </ac:picMkLst>
        </pc:picChg>
      </pc:sldChg>
    </pc:docChg>
  </pc:docChgLst>
  <pc:docChgLst>
    <pc:chgData name="Xenia Vanessa Kirchhofer" userId="49999707-5775-4f7a-9a7e-a8b8b1fee333" providerId="ADAL" clId="{53A411F4-1132-40D9-96F9-3FE25EE604FB}"/>
    <pc:docChg chg="custSel addSld modSld">
      <pc:chgData name="Xenia Vanessa Kirchhofer" userId="49999707-5775-4f7a-9a7e-a8b8b1fee333" providerId="ADAL" clId="{53A411F4-1132-40D9-96F9-3FE25EE604FB}" dt="2020-04-07T19:07:47.840" v="206" actId="14100"/>
      <pc:docMkLst>
        <pc:docMk/>
      </pc:docMkLst>
      <pc:sldChg chg="delSp modSp">
        <pc:chgData name="Xenia Vanessa Kirchhofer" userId="49999707-5775-4f7a-9a7e-a8b8b1fee333" providerId="ADAL" clId="{53A411F4-1132-40D9-96F9-3FE25EE604FB}" dt="2020-04-07T18:59:34.059" v="10" actId="478"/>
        <pc:sldMkLst>
          <pc:docMk/>
          <pc:sldMk cId="0" sldId="256"/>
        </pc:sldMkLst>
        <pc:spChg chg="mod">
          <ac:chgData name="Xenia Vanessa Kirchhofer" userId="49999707-5775-4f7a-9a7e-a8b8b1fee333" providerId="ADAL" clId="{53A411F4-1132-40D9-96F9-3FE25EE604FB}" dt="2020-04-07T18:59:20.776" v="9" actId="20577"/>
          <ac:spMkLst>
            <pc:docMk/>
            <pc:sldMk cId="0" sldId="256"/>
            <ac:spMk id="945" creationId="{00000000-0000-0000-0000-000000000000}"/>
          </ac:spMkLst>
        </pc:spChg>
        <pc:spChg chg="del">
          <ac:chgData name="Xenia Vanessa Kirchhofer" userId="49999707-5775-4f7a-9a7e-a8b8b1fee333" providerId="ADAL" clId="{53A411F4-1132-40D9-96F9-3FE25EE604FB}" dt="2020-04-07T18:59:34.059" v="10" actId="478"/>
          <ac:spMkLst>
            <pc:docMk/>
            <pc:sldMk cId="0" sldId="256"/>
            <ac:spMk id="946" creationId="{00000000-0000-0000-0000-000000000000}"/>
          </ac:spMkLst>
        </pc:spChg>
      </pc:sldChg>
      <pc:sldChg chg="modSp">
        <pc:chgData name="Xenia Vanessa Kirchhofer" userId="49999707-5775-4f7a-9a7e-a8b8b1fee333" providerId="ADAL" clId="{53A411F4-1132-40D9-96F9-3FE25EE604FB}" dt="2020-04-07T19:03:21.883" v="21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53A411F4-1132-40D9-96F9-3FE25EE604FB}" dt="2020-04-07T19:03:21.883" v="21" actId="20577"/>
          <ac:spMkLst>
            <pc:docMk/>
            <pc:sldMk cId="0" sldId="257"/>
            <ac:spMk id="953" creationId="{00000000-0000-0000-0000-000000000000}"/>
          </ac:spMkLst>
        </pc:spChg>
      </pc:sldChg>
      <pc:sldChg chg="delSp modSp add">
        <pc:chgData name="Xenia Vanessa Kirchhofer" userId="49999707-5775-4f7a-9a7e-a8b8b1fee333" providerId="ADAL" clId="{53A411F4-1132-40D9-96F9-3FE25EE604FB}" dt="2020-04-07T19:07:47.840" v="206" actId="14100"/>
        <pc:sldMkLst>
          <pc:docMk/>
          <pc:sldMk cId="1612956763" sldId="268"/>
        </pc:sldMkLst>
        <pc:spChg chg="del">
          <ac:chgData name="Xenia Vanessa Kirchhofer" userId="49999707-5775-4f7a-9a7e-a8b8b1fee333" providerId="ADAL" clId="{53A411F4-1132-40D9-96F9-3FE25EE604FB}" dt="2020-04-07T19:04:31.805" v="128"/>
          <ac:spMkLst>
            <pc:docMk/>
            <pc:sldMk cId="1612956763" sldId="268"/>
            <ac:spMk id="2" creationId="{FA71FB36-68F8-4569-8F0D-2BFBB9419DC6}"/>
          </ac:spMkLst>
        </pc:spChg>
        <pc:spChg chg="mod">
          <ac:chgData name="Xenia Vanessa Kirchhofer" userId="49999707-5775-4f7a-9a7e-a8b8b1fee333" providerId="ADAL" clId="{53A411F4-1132-40D9-96F9-3FE25EE604FB}" dt="2020-04-07T19:06:48.262" v="204" actId="14100"/>
          <ac:spMkLst>
            <pc:docMk/>
            <pc:sldMk cId="1612956763" sldId="268"/>
            <ac:spMk id="3" creationId="{E2C9B6B5-255C-4AB3-9136-0D53A6C40027}"/>
          </ac:spMkLst>
        </pc:spChg>
        <pc:spChg chg="del">
          <ac:chgData name="Xenia Vanessa Kirchhofer" userId="49999707-5775-4f7a-9a7e-a8b8b1fee333" providerId="ADAL" clId="{53A411F4-1132-40D9-96F9-3FE25EE604FB}" dt="2020-04-07T19:04:31.805" v="128"/>
          <ac:spMkLst>
            <pc:docMk/>
            <pc:sldMk cId="1612956763" sldId="268"/>
            <ac:spMk id="4" creationId="{AC92A55A-556B-433F-90B9-E02C2C9C9D68}"/>
          </ac:spMkLst>
        </pc:spChg>
        <pc:spChg chg="del">
          <ac:chgData name="Xenia Vanessa Kirchhofer" userId="49999707-5775-4f7a-9a7e-a8b8b1fee333" providerId="ADAL" clId="{53A411F4-1132-40D9-96F9-3FE25EE604FB}" dt="2020-04-07T19:04:31.805" v="128"/>
          <ac:spMkLst>
            <pc:docMk/>
            <pc:sldMk cId="1612956763" sldId="268"/>
            <ac:spMk id="5" creationId="{D42B1994-4D7F-4D1F-B4E7-5CEB0FF2B1E4}"/>
          </ac:spMkLst>
        </pc:spChg>
        <pc:spChg chg="mod">
          <ac:chgData name="Xenia Vanessa Kirchhofer" userId="49999707-5775-4f7a-9a7e-a8b8b1fee333" providerId="ADAL" clId="{53A411F4-1132-40D9-96F9-3FE25EE604FB}" dt="2020-04-07T19:07:47.840" v="206" actId="14100"/>
          <ac:spMkLst>
            <pc:docMk/>
            <pc:sldMk cId="1612956763" sldId="268"/>
            <ac:spMk id="6" creationId="{88E3437F-52EB-43EC-AB3B-38664E1506F8}"/>
          </ac:spMkLst>
        </pc:spChg>
      </pc:sldChg>
    </pc:docChg>
  </pc:docChgLst>
  <pc:docChgLst>
    <pc:chgData name="Ksenia Malafeeva" userId="fe71a550-e733-4641-acd1-a03f0d78ccea" providerId="ADAL" clId="{231867F9-F71F-47B3-BE68-FF4069766C1F}"/>
    <pc:docChg chg="modSld">
      <pc:chgData name="Ksenia Malafeeva" userId="fe71a550-e733-4641-acd1-a03f0d78ccea" providerId="ADAL" clId="{231867F9-F71F-47B3-BE68-FF4069766C1F}" dt="2021-07-16T07:24:18.725" v="11" actId="6549"/>
      <pc:docMkLst>
        <pc:docMk/>
      </pc:docMkLst>
      <pc:sldChg chg="modNotesTx">
        <pc:chgData name="Ksenia Malafeeva" userId="fe71a550-e733-4641-acd1-a03f0d78ccea" providerId="ADAL" clId="{231867F9-F71F-47B3-BE68-FF4069766C1F}" dt="2021-07-16T07:23:39.794" v="1" actId="20577"/>
        <pc:sldMkLst>
          <pc:docMk/>
          <pc:sldMk cId="320673690" sldId="270"/>
        </pc:sldMkLst>
      </pc:sldChg>
      <pc:sldChg chg="modNotesTx">
        <pc:chgData name="Ksenia Malafeeva" userId="fe71a550-e733-4641-acd1-a03f0d78ccea" providerId="ADAL" clId="{231867F9-F71F-47B3-BE68-FF4069766C1F}" dt="2021-07-16T07:23:50.648" v="5" actId="20577"/>
        <pc:sldMkLst>
          <pc:docMk/>
          <pc:sldMk cId="4176593177" sldId="272"/>
        </pc:sldMkLst>
      </pc:sldChg>
      <pc:sldChg chg="modNotesTx">
        <pc:chgData name="Ksenia Malafeeva" userId="fe71a550-e733-4641-acd1-a03f0d78ccea" providerId="ADAL" clId="{231867F9-F71F-47B3-BE68-FF4069766C1F}" dt="2021-07-16T07:23:56.545" v="6" actId="20577"/>
        <pc:sldMkLst>
          <pc:docMk/>
          <pc:sldMk cId="4255682873" sldId="273"/>
        </pc:sldMkLst>
      </pc:sldChg>
      <pc:sldChg chg="modNotesTx">
        <pc:chgData name="Ksenia Malafeeva" userId="fe71a550-e733-4641-acd1-a03f0d78ccea" providerId="ADAL" clId="{231867F9-F71F-47B3-BE68-FF4069766C1F}" dt="2021-07-16T07:23:42.344" v="2" actId="20577"/>
        <pc:sldMkLst>
          <pc:docMk/>
          <pc:sldMk cId="1206648230" sldId="274"/>
        </pc:sldMkLst>
      </pc:sldChg>
      <pc:sldChg chg="modNotesTx">
        <pc:chgData name="Ksenia Malafeeva" userId="fe71a550-e733-4641-acd1-a03f0d78ccea" providerId="ADAL" clId="{231867F9-F71F-47B3-BE68-FF4069766C1F}" dt="2021-07-16T07:24:03.714" v="8" actId="20577"/>
        <pc:sldMkLst>
          <pc:docMk/>
          <pc:sldMk cId="3216003379" sldId="275"/>
        </pc:sldMkLst>
      </pc:sldChg>
      <pc:sldChg chg="modNotesTx">
        <pc:chgData name="Ksenia Malafeeva" userId="fe71a550-e733-4641-acd1-a03f0d78ccea" providerId="ADAL" clId="{231867F9-F71F-47B3-BE68-FF4069766C1F}" dt="2021-07-16T07:24:15.172" v="10" actId="20577"/>
        <pc:sldMkLst>
          <pc:docMk/>
          <pc:sldMk cId="1334643195" sldId="280"/>
        </pc:sldMkLst>
      </pc:sldChg>
      <pc:sldChg chg="modNotesTx">
        <pc:chgData name="Ksenia Malafeeva" userId="fe71a550-e733-4641-acd1-a03f0d78ccea" providerId="ADAL" clId="{231867F9-F71F-47B3-BE68-FF4069766C1F}" dt="2021-07-16T07:24:11.994" v="9" actId="20577"/>
        <pc:sldMkLst>
          <pc:docMk/>
          <pc:sldMk cId="99089330" sldId="281"/>
        </pc:sldMkLst>
      </pc:sldChg>
      <pc:sldChg chg="modNotesTx">
        <pc:chgData name="Ksenia Malafeeva" userId="fe71a550-e733-4641-acd1-a03f0d78ccea" providerId="ADAL" clId="{231867F9-F71F-47B3-BE68-FF4069766C1F}" dt="2021-07-16T07:23:47.973" v="4" actId="20577"/>
        <pc:sldMkLst>
          <pc:docMk/>
          <pc:sldMk cId="728006000" sldId="282"/>
        </pc:sldMkLst>
      </pc:sldChg>
      <pc:sldChg chg="modNotesTx">
        <pc:chgData name="Ksenia Malafeeva" userId="fe71a550-e733-4641-acd1-a03f0d78ccea" providerId="ADAL" clId="{231867F9-F71F-47B3-BE68-FF4069766C1F}" dt="2021-07-16T07:24:18.725" v="11" actId="6549"/>
        <pc:sldMkLst>
          <pc:docMk/>
          <pc:sldMk cId="2056298710" sldId="286"/>
        </pc:sldMkLst>
      </pc:sldChg>
      <pc:sldChg chg="modNotesTx">
        <pc:chgData name="Ksenia Malafeeva" userId="fe71a550-e733-4641-acd1-a03f0d78ccea" providerId="ADAL" clId="{231867F9-F71F-47B3-BE68-FF4069766C1F}" dt="2021-07-16T07:23:36.962" v="0" actId="20577"/>
        <pc:sldMkLst>
          <pc:docMk/>
          <pc:sldMk cId="4288404558" sldId="289"/>
        </pc:sldMkLst>
      </pc:sldChg>
      <pc:sldChg chg="modNotesTx">
        <pc:chgData name="Ksenia Malafeeva" userId="fe71a550-e733-4641-acd1-a03f0d78ccea" providerId="ADAL" clId="{231867F9-F71F-47B3-BE68-FF4069766C1F}" dt="2021-07-16T07:23:45.411" v="3" actId="20577"/>
        <pc:sldMkLst>
          <pc:docMk/>
          <pc:sldMk cId="3707294938" sldId="292"/>
        </pc:sldMkLst>
      </pc:sldChg>
      <pc:sldChg chg="modNotesTx">
        <pc:chgData name="Ksenia Malafeeva" userId="fe71a550-e733-4641-acd1-a03f0d78ccea" providerId="ADAL" clId="{231867F9-F71F-47B3-BE68-FF4069766C1F}" dt="2021-07-16T07:24:00.653" v="7" actId="20577"/>
        <pc:sldMkLst>
          <pc:docMk/>
          <pc:sldMk cId="2530521466" sldId="294"/>
        </pc:sldMkLst>
      </pc:sldChg>
    </pc:docChg>
  </pc:docChgLst>
  <pc:docChgLst>
    <pc:chgData name="Nicholas Menzies" userId="8b6b7cd1-fb10-4fab-8ee6-e9ad00d99e2d" providerId="ADAL" clId="{9015074F-D879-47D3-AF75-361CE0548186}"/>
    <pc:docChg chg="undo custSel addSld delSld modSld">
      <pc:chgData name="Nicholas Menzies" userId="8b6b7cd1-fb10-4fab-8ee6-e9ad00d99e2d" providerId="ADAL" clId="{9015074F-D879-47D3-AF75-361CE0548186}" dt="2020-02-19T12:29:24.123" v="429"/>
      <pc:docMkLst>
        <pc:docMk/>
      </pc:docMkLst>
      <pc:sldChg chg="modAnim">
        <pc:chgData name="Nicholas Menzies" userId="8b6b7cd1-fb10-4fab-8ee6-e9ad00d99e2d" providerId="ADAL" clId="{9015074F-D879-47D3-AF75-361CE0548186}" dt="2020-02-19T12:29:13.401" v="424"/>
        <pc:sldMkLst>
          <pc:docMk/>
          <pc:sldMk cId="0" sldId="257"/>
        </pc:sldMkLst>
      </pc:sldChg>
      <pc:sldChg chg="modAnim">
        <pc:chgData name="Nicholas Menzies" userId="8b6b7cd1-fb10-4fab-8ee6-e9ad00d99e2d" providerId="ADAL" clId="{9015074F-D879-47D3-AF75-361CE0548186}" dt="2020-02-19T12:29:18.664" v="428"/>
        <pc:sldMkLst>
          <pc:docMk/>
          <pc:sldMk cId="0" sldId="258"/>
        </pc:sldMkLst>
      </pc:sldChg>
      <pc:sldChg chg="addSp delSp modSp modAnim">
        <pc:chgData name="Nicholas Menzies" userId="8b6b7cd1-fb10-4fab-8ee6-e9ad00d99e2d" providerId="ADAL" clId="{9015074F-D879-47D3-AF75-361CE0548186}" dt="2020-02-19T12:29:24.123" v="429"/>
        <pc:sldMkLst>
          <pc:docMk/>
          <pc:sldMk cId="0" sldId="260"/>
        </pc:sldMkLst>
        <pc:spChg chg="mod">
          <ac:chgData name="Nicholas Menzies" userId="8b6b7cd1-fb10-4fab-8ee6-e9ad00d99e2d" providerId="ADAL" clId="{9015074F-D879-47D3-AF75-361CE0548186}" dt="2020-02-18T23:08:57.688" v="213" actId="6549"/>
          <ac:spMkLst>
            <pc:docMk/>
            <pc:sldMk cId="0" sldId="260"/>
            <ac:spMk id="974" creationId="{00000000-0000-0000-0000-000000000000}"/>
          </ac:spMkLst>
        </pc:spChg>
        <pc:graphicFrameChg chg="add mod modGraphic">
          <ac:chgData name="Nicholas Menzies" userId="8b6b7cd1-fb10-4fab-8ee6-e9ad00d99e2d" providerId="ADAL" clId="{9015074F-D879-47D3-AF75-361CE0548186}" dt="2020-02-18T23:15:50.002" v="409" actId="2710"/>
          <ac:graphicFrameMkLst>
            <pc:docMk/>
            <pc:sldMk cId="0" sldId="260"/>
            <ac:graphicFrameMk id="5" creationId="{B72D6D5A-F25B-4274-BFA7-8605C20A911A}"/>
          </ac:graphicFrameMkLst>
        </pc:graphicFrameChg>
        <pc:picChg chg="add del mod">
          <ac:chgData name="Nicholas Menzies" userId="8b6b7cd1-fb10-4fab-8ee6-e9ad00d99e2d" providerId="ADAL" clId="{9015074F-D879-47D3-AF75-361CE0548186}" dt="2020-02-18T23:08:30.486" v="209"/>
          <ac:picMkLst>
            <pc:docMk/>
            <pc:sldMk cId="0" sldId="260"/>
            <ac:picMk id="2" creationId="{C978FAC0-8C27-4489-B5E0-0642935A720E}"/>
          </ac:picMkLst>
        </pc:picChg>
      </pc:sldChg>
      <pc:sldChg chg="modSp">
        <pc:chgData name="Nicholas Menzies" userId="8b6b7cd1-fb10-4fab-8ee6-e9ad00d99e2d" providerId="ADAL" clId="{9015074F-D879-47D3-AF75-361CE0548186}" dt="2020-02-18T23:16:09.485" v="414" actId="1076"/>
        <pc:sldMkLst>
          <pc:docMk/>
          <pc:sldMk cId="3586238458" sldId="262"/>
        </pc:sldMkLst>
        <pc:graphicFrameChg chg="mod modGraphic">
          <ac:chgData name="Nicholas Menzies" userId="8b6b7cd1-fb10-4fab-8ee6-e9ad00d99e2d" providerId="ADAL" clId="{9015074F-D879-47D3-AF75-361CE0548186}" dt="2020-02-18T23:16:09.485" v="414" actId="1076"/>
          <ac:graphicFrameMkLst>
            <pc:docMk/>
            <pc:sldMk cId="3586238458" sldId="262"/>
            <ac:graphicFrameMk id="5" creationId="{325A7AF3-8223-4567-AC3D-3533A2CA28D1}"/>
          </ac:graphicFrameMkLst>
        </pc:graphicFrameChg>
      </pc:sldChg>
      <pc:sldChg chg="addSp modSp add del">
        <pc:chgData name="Nicholas Menzies" userId="8b6b7cd1-fb10-4fab-8ee6-e9ad00d99e2d" providerId="ADAL" clId="{9015074F-D879-47D3-AF75-361CE0548186}" dt="2020-02-18T23:10:53.783" v="220" actId="2696"/>
        <pc:sldMkLst>
          <pc:docMk/>
          <pc:sldMk cId="3841393581" sldId="263"/>
        </pc:sldMkLst>
        <pc:spChg chg="mod">
          <ac:chgData name="Nicholas Menzies" userId="8b6b7cd1-fb10-4fab-8ee6-e9ad00d99e2d" providerId="ADAL" clId="{9015074F-D879-47D3-AF75-361CE0548186}" dt="2020-02-18T23:02:41.192" v="148"/>
          <ac:spMkLst>
            <pc:docMk/>
            <pc:sldMk cId="3841393581" sldId="263"/>
            <ac:spMk id="2" creationId="{C37E5AAB-B4E1-4D4D-9143-583CD1DC2D88}"/>
          </ac:spMkLst>
        </pc:spChg>
        <pc:graphicFrameChg chg="add mod modGraphic">
          <ac:chgData name="Nicholas Menzies" userId="8b6b7cd1-fb10-4fab-8ee6-e9ad00d99e2d" providerId="ADAL" clId="{9015074F-D879-47D3-AF75-361CE0548186}" dt="2020-02-18T23:06:02.066" v="203" actId="5793"/>
          <ac:graphicFrameMkLst>
            <pc:docMk/>
            <pc:sldMk cId="3841393581" sldId="263"/>
            <ac:graphicFrameMk id="5" creationId="{10967FA6-9B37-4FB7-A1B6-85845DFABDDC}"/>
          </ac:graphicFrameMkLst>
        </pc:graphicFrameChg>
      </pc:sldChg>
    </pc:docChg>
  </pc:docChgLst>
  <pc:docChgLst>
    <pc:chgData name="Xenia Vanessa Kirchhofer" userId="49999707-5775-4f7a-9a7e-a8b8b1fee333" providerId="ADAL" clId="{303254F6-D2F5-4A38-A73A-37B1E733AFBF}"/>
    <pc:docChg chg="undo custSel mod addSld delSld modSld sldOrd delMainMaster modMainMaster">
      <pc:chgData name="Xenia Vanessa Kirchhofer" userId="49999707-5775-4f7a-9a7e-a8b8b1fee333" providerId="ADAL" clId="{303254F6-D2F5-4A38-A73A-37B1E733AFBF}" dt="2020-08-19T11:30:20.947" v="7812" actId="20577"/>
      <pc:docMkLst>
        <pc:docMk/>
      </pc:docMkLst>
      <pc:sldChg chg="addSp delSp modSp del">
        <pc:chgData name="Xenia Vanessa Kirchhofer" userId="49999707-5775-4f7a-9a7e-a8b8b1fee333" providerId="ADAL" clId="{303254F6-D2F5-4A38-A73A-37B1E733AFBF}" dt="2020-08-05T09:39:51.284" v="4344" actId="2696"/>
        <pc:sldMkLst>
          <pc:docMk/>
          <pc:sldMk cId="0" sldId="256"/>
        </pc:sldMkLst>
        <pc:spChg chg="mod">
          <ac:chgData name="Xenia Vanessa Kirchhofer" userId="49999707-5775-4f7a-9a7e-a8b8b1fee333" providerId="ADAL" clId="{303254F6-D2F5-4A38-A73A-37B1E733AFBF}" dt="2020-08-03T08:24:48.691" v="94" actId="255"/>
          <ac:spMkLst>
            <pc:docMk/>
            <pc:sldMk cId="0" sldId="256"/>
            <ac:spMk id="945" creationId="{00000000-0000-0000-0000-000000000000}"/>
          </ac:spMkLst>
        </pc:spChg>
        <pc:picChg chg="add del mod ord">
          <ac:chgData name="Xenia Vanessa Kirchhofer" userId="49999707-5775-4f7a-9a7e-a8b8b1fee333" providerId="ADAL" clId="{303254F6-D2F5-4A38-A73A-37B1E733AFBF}" dt="2020-08-05T09:31:24.502" v="4247"/>
          <ac:picMkLst>
            <pc:docMk/>
            <pc:sldMk cId="0" sldId="256"/>
            <ac:picMk id="3" creationId="{41DEE4E1-463A-4014-A1C3-9F575A60FD1F}"/>
          </ac:picMkLst>
        </pc:picChg>
      </pc:sldChg>
      <pc:sldChg chg="addSp delSp modSp ord modNotesTx">
        <pc:chgData name="Xenia Vanessa Kirchhofer" userId="49999707-5775-4f7a-9a7e-a8b8b1fee333" providerId="ADAL" clId="{303254F6-D2F5-4A38-A73A-37B1E733AFBF}" dt="2020-08-06T07:34:14.327" v="6628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303254F6-D2F5-4A38-A73A-37B1E733AFBF}" dt="2020-08-05T09:49:35.390" v="4608" actId="113"/>
          <ac:spMkLst>
            <pc:docMk/>
            <pc:sldMk cId="0" sldId="257"/>
            <ac:spMk id="952" creationId="{00000000-0000-0000-0000-000000000000}"/>
          </ac:spMkLst>
        </pc:spChg>
        <pc:spChg chg="mod">
          <ac:chgData name="Xenia Vanessa Kirchhofer" userId="49999707-5775-4f7a-9a7e-a8b8b1fee333" providerId="ADAL" clId="{303254F6-D2F5-4A38-A73A-37B1E733AFBF}" dt="2020-08-06T07:34:14.327" v="6628" actId="20577"/>
          <ac:spMkLst>
            <pc:docMk/>
            <pc:sldMk cId="0" sldId="257"/>
            <ac:spMk id="953" creationId="{00000000-0000-0000-0000-000000000000}"/>
          </ac:spMkLst>
        </pc:spChg>
        <pc:picChg chg="add del mod ord modCrop">
          <ac:chgData name="Xenia Vanessa Kirchhofer" userId="49999707-5775-4f7a-9a7e-a8b8b1fee333" providerId="ADAL" clId="{303254F6-D2F5-4A38-A73A-37B1E733AFBF}" dt="2020-08-06T07:10:56.053" v="6211" actId="478"/>
          <ac:picMkLst>
            <pc:docMk/>
            <pc:sldMk cId="0" sldId="257"/>
            <ac:picMk id="3" creationId="{B874C744-D951-4F43-99B5-9ABC70447348}"/>
          </ac:picMkLst>
        </pc:picChg>
        <pc:picChg chg="add del mod ord">
          <ac:chgData name="Xenia Vanessa Kirchhofer" userId="49999707-5775-4f7a-9a7e-a8b8b1fee333" providerId="ADAL" clId="{303254F6-D2F5-4A38-A73A-37B1E733AFBF}" dt="2020-08-06T07:11:22.498" v="6215" actId="478"/>
          <ac:picMkLst>
            <pc:docMk/>
            <pc:sldMk cId="0" sldId="257"/>
            <ac:picMk id="5" creationId="{8B8B01F9-9040-4375-885A-7C8399369B6F}"/>
          </ac:picMkLst>
        </pc:picChg>
      </pc:sldChg>
      <pc:sldChg chg="del">
        <pc:chgData name="Xenia Vanessa Kirchhofer" userId="49999707-5775-4f7a-9a7e-a8b8b1fee333" providerId="ADAL" clId="{303254F6-D2F5-4A38-A73A-37B1E733AFBF}" dt="2020-08-03T08:36:10.287" v="716" actId="2696"/>
        <pc:sldMkLst>
          <pc:docMk/>
          <pc:sldMk cId="0" sldId="258"/>
        </pc:sldMkLst>
      </pc:sldChg>
      <pc:sldChg chg="del">
        <pc:chgData name="Xenia Vanessa Kirchhofer" userId="49999707-5775-4f7a-9a7e-a8b8b1fee333" providerId="ADAL" clId="{303254F6-D2F5-4A38-A73A-37B1E733AFBF}" dt="2020-08-03T08:36:11.173" v="717" actId="2696"/>
        <pc:sldMkLst>
          <pc:docMk/>
          <pc:sldMk cId="0" sldId="259"/>
        </pc:sldMkLst>
      </pc:sldChg>
      <pc:sldChg chg="del">
        <pc:chgData name="Xenia Vanessa Kirchhofer" userId="49999707-5775-4f7a-9a7e-a8b8b1fee333" providerId="ADAL" clId="{303254F6-D2F5-4A38-A73A-37B1E733AFBF}" dt="2020-08-03T08:36:23.107" v="723" actId="2696"/>
        <pc:sldMkLst>
          <pc:docMk/>
          <pc:sldMk cId="0" sldId="261"/>
        </pc:sldMkLst>
      </pc:sldChg>
      <pc:sldChg chg="del">
        <pc:chgData name="Xenia Vanessa Kirchhofer" userId="49999707-5775-4f7a-9a7e-a8b8b1fee333" providerId="ADAL" clId="{303254F6-D2F5-4A38-A73A-37B1E733AFBF}" dt="2020-08-03T08:36:11.959" v="718" actId="2696"/>
        <pc:sldMkLst>
          <pc:docMk/>
          <pc:sldMk cId="2412476867" sldId="263"/>
        </pc:sldMkLst>
      </pc:sldChg>
      <pc:sldChg chg="del">
        <pc:chgData name="Xenia Vanessa Kirchhofer" userId="49999707-5775-4f7a-9a7e-a8b8b1fee333" providerId="ADAL" clId="{303254F6-D2F5-4A38-A73A-37B1E733AFBF}" dt="2020-08-03T08:36:14.753" v="720" actId="2696"/>
        <pc:sldMkLst>
          <pc:docMk/>
          <pc:sldMk cId="287158766" sldId="264"/>
        </pc:sldMkLst>
      </pc:sldChg>
      <pc:sldChg chg="del">
        <pc:chgData name="Xenia Vanessa Kirchhofer" userId="49999707-5775-4f7a-9a7e-a8b8b1fee333" providerId="ADAL" clId="{303254F6-D2F5-4A38-A73A-37B1E733AFBF}" dt="2020-08-03T08:36:12.924" v="719" actId="2696"/>
        <pc:sldMkLst>
          <pc:docMk/>
          <pc:sldMk cId="1362381051" sldId="265"/>
        </pc:sldMkLst>
      </pc:sldChg>
      <pc:sldChg chg="del">
        <pc:chgData name="Xenia Vanessa Kirchhofer" userId="49999707-5775-4f7a-9a7e-a8b8b1fee333" providerId="ADAL" clId="{303254F6-D2F5-4A38-A73A-37B1E733AFBF}" dt="2020-08-03T08:36:16.024" v="721" actId="2696"/>
        <pc:sldMkLst>
          <pc:docMk/>
          <pc:sldMk cId="2112268367" sldId="266"/>
        </pc:sldMkLst>
      </pc:sldChg>
      <pc:sldChg chg="del">
        <pc:chgData name="Xenia Vanessa Kirchhofer" userId="49999707-5775-4f7a-9a7e-a8b8b1fee333" providerId="ADAL" clId="{303254F6-D2F5-4A38-A73A-37B1E733AFBF}" dt="2020-08-03T08:36:17.002" v="722" actId="2696"/>
        <pc:sldMkLst>
          <pc:docMk/>
          <pc:sldMk cId="3218998467" sldId="267"/>
        </pc:sldMkLst>
      </pc:sldChg>
      <pc:sldChg chg="del">
        <pc:chgData name="Xenia Vanessa Kirchhofer" userId="49999707-5775-4f7a-9a7e-a8b8b1fee333" providerId="ADAL" clId="{303254F6-D2F5-4A38-A73A-37B1E733AFBF}" dt="2020-08-03T08:36:25.132" v="724" actId="2696"/>
        <pc:sldMkLst>
          <pc:docMk/>
          <pc:sldMk cId="1612956763" sldId="268"/>
        </pc:sldMkLst>
      </pc:sldChg>
      <pc:sldChg chg="add del">
        <pc:chgData name="Xenia Vanessa Kirchhofer" userId="49999707-5775-4f7a-9a7e-a8b8b1fee333" providerId="ADAL" clId="{303254F6-D2F5-4A38-A73A-37B1E733AFBF}" dt="2020-08-03T08:36:07.607" v="714" actId="2696"/>
        <pc:sldMkLst>
          <pc:docMk/>
          <pc:sldMk cId="3956389958" sldId="269"/>
        </pc:sldMkLst>
      </pc:sldChg>
      <pc:sldChg chg="addSp delSp modSp add ord modAnim modNotesTx">
        <pc:chgData name="Xenia Vanessa Kirchhofer" userId="49999707-5775-4f7a-9a7e-a8b8b1fee333" providerId="ADAL" clId="{303254F6-D2F5-4A38-A73A-37B1E733AFBF}" dt="2020-08-06T07:20:41.453" v="6519" actId="1076"/>
        <pc:sldMkLst>
          <pc:docMk/>
          <pc:sldMk cId="320673690" sldId="270"/>
        </pc:sldMkLst>
        <pc:spChg chg="mod">
          <ac:chgData name="Xenia Vanessa Kirchhofer" userId="49999707-5775-4f7a-9a7e-a8b8b1fee333" providerId="ADAL" clId="{303254F6-D2F5-4A38-A73A-37B1E733AFBF}" dt="2020-08-05T13:08:47.821" v="4838" actId="113"/>
          <ac:spMkLst>
            <pc:docMk/>
            <pc:sldMk cId="320673690" sldId="270"/>
            <ac:spMk id="2" creationId="{E4AB692A-DBD3-4365-A1E1-7A00D44D8DF7}"/>
          </ac:spMkLst>
        </pc:spChg>
        <pc:spChg chg="mod">
          <ac:chgData name="Xenia Vanessa Kirchhofer" userId="49999707-5775-4f7a-9a7e-a8b8b1fee333" providerId="ADAL" clId="{303254F6-D2F5-4A38-A73A-37B1E733AFBF}" dt="2020-08-06T07:20:41.453" v="6519" actId="1076"/>
          <ac:spMkLst>
            <pc:docMk/>
            <pc:sldMk cId="320673690" sldId="270"/>
            <ac:spMk id="3" creationId="{AD07477B-19B3-4D07-B434-9C13B85F78A7}"/>
          </ac:spMkLst>
        </pc:spChg>
        <pc:picChg chg="add mod">
          <ac:chgData name="Xenia Vanessa Kirchhofer" userId="49999707-5775-4f7a-9a7e-a8b8b1fee333" providerId="ADAL" clId="{303254F6-D2F5-4A38-A73A-37B1E733AFBF}" dt="2020-08-06T07:19:31.414" v="6508" actId="14100"/>
          <ac:picMkLst>
            <pc:docMk/>
            <pc:sldMk cId="320673690" sldId="270"/>
            <ac:picMk id="4" creationId="{78E0F068-B795-4B4B-890D-98A9F1CE5360}"/>
          </ac:picMkLst>
        </pc:picChg>
        <pc:picChg chg="add del mod ord modCrop">
          <ac:chgData name="Xenia Vanessa Kirchhofer" userId="49999707-5775-4f7a-9a7e-a8b8b1fee333" providerId="ADAL" clId="{303254F6-D2F5-4A38-A73A-37B1E733AFBF}" dt="2020-08-06T07:13:13.701" v="6229" actId="478"/>
          <ac:picMkLst>
            <pc:docMk/>
            <pc:sldMk cId="320673690" sldId="270"/>
            <ac:picMk id="5" creationId="{78E8236D-38AC-4B08-90B9-51A72056474F}"/>
          </ac:picMkLst>
        </pc:picChg>
        <pc:picChg chg="add del mod">
          <ac:chgData name="Xenia Vanessa Kirchhofer" userId="49999707-5775-4f7a-9a7e-a8b8b1fee333" providerId="ADAL" clId="{303254F6-D2F5-4A38-A73A-37B1E733AFBF}" dt="2020-08-03T09:57:55.367" v="2572"/>
          <ac:picMkLst>
            <pc:docMk/>
            <pc:sldMk cId="320673690" sldId="270"/>
            <ac:picMk id="5" creationId="{844916F0-194D-459D-BB0C-AACFD8410A6F}"/>
          </ac:picMkLst>
        </pc:picChg>
        <pc:picChg chg="add mod">
          <ac:chgData name="Xenia Vanessa Kirchhofer" userId="49999707-5775-4f7a-9a7e-a8b8b1fee333" providerId="ADAL" clId="{303254F6-D2F5-4A38-A73A-37B1E733AFBF}" dt="2020-08-06T07:20:32.862" v="6518" actId="14100"/>
          <ac:picMkLst>
            <pc:docMk/>
            <pc:sldMk cId="320673690" sldId="270"/>
            <ac:picMk id="6" creationId="{F98B37D7-8684-416A-9790-B54BB5405E22}"/>
          </ac:picMkLst>
        </pc:picChg>
      </pc:sldChg>
      <pc:sldChg chg="modSp add del">
        <pc:chgData name="Xenia Vanessa Kirchhofer" userId="49999707-5775-4f7a-9a7e-a8b8b1fee333" providerId="ADAL" clId="{303254F6-D2F5-4A38-A73A-37B1E733AFBF}" dt="2020-08-03T09:25:34.715" v="1341" actId="2696"/>
        <pc:sldMkLst>
          <pc:docMk/>
          <pc:sldMk cId="512915073" sldId="271"/>
        </pc:sldMkLst>
        <pc:spChg chg="mod">
          <ac:chgData name="Xenia Vanessa Kirchhofer" userId="49999707-5775-4f7a-9a7e-a8b8b1fee333" providerId="ADAL" clId="{303254F6-D2F5-4A38-A73A-37B1E733AFBF}" dt="2020-08-03T09:25:28.685" v="1339"/>
          <ac:spMkLst>
            <pc:docMk/>
            <pc:sldMk cId="512915073" sldId="271"/>
            <ac:spMk id="2" creationId="{8E185870-39B1-4863-81A9-6EBC8FFD7ADE}"/>
          </ac:spMkLst>
        </pc:spChg>
      </pc:sldChg>
      <pc:sldChg chg="addSp delSp modSp add modNotesTx">
        <pc:chgData name="Xenia Vanessa Kirchhofer" userId="49999707-5775-4f7a-9a7e-a8b8b1fee333" providerId="ADAL" clId="{303254F6-D2F5-4A38-A73A-37B1E733AFBF}" dt="2020-08-06T07:34:31.537" v="6630" actId="12"/>
        <pc:sldMkLst>
          <pc:docMk/>
          <pc:sldMk cId="4176593177" sldId="272"/>
        </pc:sldMkLst>
        <pc:spChg chg="mod">
          <ac:chgData name="Xenia Vanessa Kirchhofer" userId="49999707-5775-4f7a-9a7e-a8b8b1fee333" providerId="ADAL" clId="{303254F6-D2F5-4A38-A73A-37B1E733AFBF}" dt="2020-08-05T13:51:56.171" v="5992" actId="113"/>
          <ac:spMkLst>
            <pc:docMk/>
            <pc:sldMk cId="4176593177" sldId="272"/>
            <ac:spMk id="2" creationId="{98DE31FA-BDEA-4B99-AAEA-01ADF1B49759}"/>
          </ac:spMkLst>
        </pc:spChg>
        <pc:spChg chg="del mod">
          <ac:chgData name="Xenia Vanessa Kirchhofer" userId="49999707-5775-4f7a-9a7e-a8b8b1fee333" providerId="ADAL" clId="{303254F6-D2F5-4A38-A73A-37B1E733AFBF}" dt="2020-08-03T09:56:08.292" v="2557" actId="478"/>
          <ac:spMkLst>
            <pc:docMk/>
            <pc:sldMk cId="4176593177" sldId="272"/>
            <ac:spMk id="3" creationId="{134231F6-1413-4E5A-8BDF-8F18BFDA0DCC}"/>
          </ac:spMkLst>
        </pc:spChg>
        <pc:spChg chg="add mod">
          <ac:chgData name="Xenia Vanessa Kirchhofer" userId="49999707-5775-4f7a-9a7e-a8b8b1fee333" providerId="ADAL" clId="{303254F6-D2F5-4A38-A73A-37B1E733AFBF}" dt="2020-08-06T07:34:28.018" v="6629" actId="12"/>
          <ac:spMkLst>
            <pc:docMk/>
            <pc:sldMk cId="4176593177" sldId="272"/>
            <ac:spMk id="4" creationId="{003D4A78-98FC-45E0-A12B-7E711C647959}"/>
          </ac:spMkLst>
        </pc:spChg>
        <pc:spChg chg="add mod">
          <ac:chgData name="Xenia Vanessa Kirchhofer" userId="49999707-5775-4f7a-9a7e-a8b8b1fee333" providerId="ADAL" clId="{303254F6-D2F5-4A38-A73A-37B1E733AFBF}" dt="2020-08-06T07:34:31.537" v="6630" actId="12"/>
          <ac:spMkLst>
            <pc:docMk/>
            <pc:sldMk cId="4176593177" sldId="272"/>
            <ac:spMk id="5" creationId="{ED81A54E-D98A-4DB9-8D90-14EA8AFB8FB8}"/>
          </ac:spMkLst>
        </pc:spChg>
      </pc:sldChg>
      <pc:sldChg chg="add del">
        <pc:chgData name="Xenia Vanessa Kirchhofer" userId="49999707-5775-4f7a-9a7e-a8b8b1fee333" providerId="ADAL" clId="{303254F6-D2F5-4A38-A73A-37B1E733AFBF}" dt="2020-08-03T09:54:15.430" v="2466"/>
        <pc:sldMkLst>
          <pc:docMk/>
          <pc:sldMk cId="3464491677" sldId="273"/>
        </pc:sldMkLst>
      </pc:sldChg>
      <pc:sldChg chg="addSp delSp modSp add modNotesTx">
        <pc:chgData name="Xenia Vanessa Kirchhofer" userId="49999707-5775-4f7a-9a7e-a8b8b1fee333" providerId="ADAL" clId="{303254F6-D2F5-4A38-A73A-37B1E733AFBF}" dt="2020-08-06T08:31:25.001" v="7795"/>
        <pc:sldMkLst>
          <pc:docMk/>
          <pc:sldMk cId="4255682873" sldId="273"/>
        </pc:sldMkLst>
        <pc:spChg chg="mod">
          <ac:chgData name="Xenia Vanessa Kirchhofer" userId="49999707-5775-4f7a-9a7e-a8b8b1fee333" providerId="ADAL" clId="{303254F6-D2F5-4A38-A73A-37B1E733AFBF}" dt="2020-08-06T07:34:41.244" v="6633" actId="20577"/>
          <ac:spMkLst>
            <pc:docMk/>
            <pc:sldMk cId="4255682873" sldId="273"/>
            <ac:spMk id="2" creationId="{77A9C8FD-5494-4BC9-8A71-D2309F7B1F7A}"/>
          </ac:spMkLst>
        </pc:spChg>
        <pc:spChg chg="del mod">
          <ac:chgData name="Xenia Vanessa Kirchhofer" userId="49999707-5775-4f7a-9a7e-a8b8b1fee333" providerId="ADAL" clId="{303254F6-D2F5-4A38-A73A-37B1E733AFBF}" dt="2020-08-05T13:23:48.817" v="5423" actId="478"/>
          <ac:spMkLst>
            <pc:docMk/>
            <pc:sldMk cId="4255682873" sldId="273"/>
            <ac:spMk id="3" creationId="{F9A4624B-2948-4A9B-947E-54033BE21425}"/>
          </ac:spMkLst>
        </pc:spChg>
        <pc:graphicFrameChg chg="add mod modGraphic">
          <ac:chgData name="Xenia Vanessa Kirchhofer" userId="49999707-5775-4f7a-9a7e-a8b8b1fee333" providerId="ADAL" clId="{303254F6-D2F5-4A38-A73A-37B1E733AFBF}" dt="2020-08-06T08:31:25.001" v="7795"/>
          <ac:graphicFrameMkLst>
            <pc:docMk/>
            <pc:sldMk cId="4255682873" sldId="273"/>
            <ac:graphicFrameMk id="4" creationId="{FC448B42-8796-436A-AB92-AD97DB226141}"/>
          </ac:graphicFrameMkLst>
        </pc:graphicFrameChg>
      </pc:sldChg>
      <pc:sldChg chg="add del">
        <pc:chgData name="Xenia Vanessa Kirchhofer" userId="49999707-5775-4f7a-9a7e-a8b8b1fee333" providerId="ADAL" clId="{303254F6-D2F5-4A38-A73A-37B1E733AFBF}" dt="2020-08-03T09:58:00.697" v="2574"/>
        <pc:sldMkLst>
          <pc:docMk/>
          <pc:sldMk cId="1131403059" sldId="274"/>
        </pc:sldMkLst>
      </pc:sldChg>
      <pc:sldChg chg="addSp delSp modSp add delAnim modAnim modNotesTx">
        <pc:chgData name="Xenia Vanessa Kirchhofer" userId="49999707-5775-4f7a-9a7e-a8b8b1fee333" providerId="ADAL" clId="{303254F6-D2F5-4A38-A73A-37B1E733AFBF}" dt="2020-08-13T08:12:56.034" v="7811" actId="20577"/>
        <pc:sldMkLst>
          <pc:docMk/>
          <pc:sldMk cId="1206648230" sldId="274"/>
        </pc:sldMkLst>
        <pc:spChg chg="mod">
          <ac:chgData name="Xenia Vanessa Kirchhofer" userId="49999707-5775-4f7a-9a7e-a8b8b1fee333" providerId="ADAL" clId="{303254F6-D2F5-4A38-A73A-37B1E733AFBF}" dt="2020-08-05T13:09:32.948" v="4857" actId="14100"/>
          <ac:spMkLst>
            <pc:docMk/>
            <pc:sldMk cId="1206648230" sldId="274"/>
            <ac:spMk id="2" creationId="{E4AB692A-DBD3-4365-A1E1-7A00D44D8DF7}"/>
          </ac:spMkLst>
        </pc:spChg>
        <pc:spChg chg="add mod">
          <ac:chgData name="Xenia Vanessa Kirchhofer" userId="49999707-5775-4f7a-9a7e-a8b8b1fee333" providerId="ADAL" clId="{303254F6-D2F5-4A38-A73A-37B1E733AFBF}" dt="2020-08-13T08:12:56.034" v="7811" actId="20577"/>
          <ac:spMkLst>
            <pc:docMk/>
            <pc:sldMk cId="1206648230" sldId="274"/>
            <ac:spMk id="3" creationId="{AA151838-4802-45E7-AD06-8F0870CD5B0C}"/>
          </ac:spMkLst>
        </pc:spChg>
        <pc:spChg chg="del">
          <ac:chgData name="Xenia Vanessa Kirchhofer" userId="49999707-5775-4f7a-9a7e-a8b8b1fee333" providerId="ADAL" clId="{303254F6-D2F5-4A38-A73A-37B1E733AFBF}" dt="2020-08-03T09:58:07.784" v="2576" actId="478"/>
          <ac:spMkLst>
            <pc:docMk/>
            <pc:sldMk cId="1206648230" sldId="274"/>
            <ac:spMk id="3" creationId="{AD07477B-19B3-4D07-B434-9C13B85F78A7}"/>
          </ac:spMkLst>
        </pc:spChg>
        <pc:spChg chg="add del mod">
          <ac:chgData name="Xenia Vanessa Kirchhofer" userId="49999707-5775-4f7a-9a7e-a8b8b1fee333" providerId="ADAL" clId="{303254F6-D2F5-4A38-A73A-37B1E733AFBF}" dt="2020-08-03T09:58:14.046" v="2578" actId="478"/>
          <ac:spMkLst>
            <pc:docMk/>
            <pc:sldMk cId="1206648230" sldId="274"/>
            <ac:spMk id="5" creationId="{3A621176-DD51-4A50-8ACB-147794CC72D1}"/>
          </ac:spMkLst>
        </pc:spChg>
        <pc:picChg chg="add mod">
          <ac:chgData name="Xenia Vanessa Kirchhofer" userId="49999707-5775-4f7a-9a7e-a8b8b1fee333" providerId="ADAL" clId="{303254F6-D2F5-4A38-A73A-37B1E733AFBF}" dt="2020-08-03T09:58:21.990" v="2580" actId="1076"/>
          <ac:picMkLst>
            <pc:docMk/>
            <pc:sldMk cId="1206648230" sldId="274"/>
            <ac:picMk id="6" creationId="{DC900ADF-A7CE-4422-8BFA-DD5E7D4BD728}"/>
          </ac:picMkLst>
        </pc:picChg>
      </pc:sldChg>
      <pc:sldChg chg="addSp delSp modSp add">
        <pc:chgData name="Xenia Vanessa Kirchhofer" userId="49999707-5775-4f7a-9a7e-a8b8b1fee333" providerId="ADAL" clId="{303254F6-D2F5-4A38-A73A-37B1E733AFBF}" dt="2020-08-06T07:40:15.936" v="6691" actId="1076"/>
        <pc:sldMkLst>
          <pc:docMk/>
          <pc:sldMk cId="3216003379" sldId="275"/>
        </pc:sldMkLst>
        <pc:spChg chg="mod">
          <ac:chgData name="Xenia Vanessa Kirchhofer" userId="49999707-5775-4f7a-9a7e-a8b8b1fee333" providerId="ADAL" clId="{303254F6-D2F5-4A38-A73A-37B1E733AFBF}" dt="2020-08-06T07:34:44.788" v="6636" actId="20577"/>
          <ac:spMkLst>
            <pc:docMk/>
            <pc:sldMk cId="3216003379" sldId="275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27:14.068" v="5447" actId="478"/>
          <ac:spMkLst>
            <pc:docMk/>
            <pc:sldMk cId="3216003379" sldId="275"/>
            <ac:spMk id="3" creationId="{73276CFB-9EB2-47ED-948E-88CEF8A25E2B}"/>
          </ac:spMkLst>
        </pc:spChg>
        <pc:graphicFrameChg chg="add mod ord modGraphic">
          <ac:chgData name="Xenia Vanessa Kirchhofer" userId="49999707-5775-4f7a-9a7e-a8b8b1fee333" providerId="ADAL" clId="{303254F6-D2F5-4A38-A73A-37B1E733AFBF}" dt="2020-08-06T07:40:15.936" v="6691" actId="1076"/>
          <ac:graphicFrameMkLst>
            <pc:docMk/>
            <pc:sldMk cId="3216003379" sldId="275"/>
            <ac:graphicFrameMk id="4" creationId="{EE841BBC-DA62-4C58-9F18-C19B0EAEBD18}"/>
          </ac:graphicFrameMkLst>
        </pc:graphicFrameChg>
      </pc:sldChg>
      <pc:sldChg chg="add del">
        <pc:chgData name="Xenia Vanessa Kirchhofer" userId="49999707-5775-4f7a-9a7e-a8b8b1fee333" providerId="ADAL" clId="{303254F6-D2F5-4A38-A73A-37B1E733AFBF}" dt="2020-08-03T09:59:49.942" v="2593"/>
        <pc:sldMkLst>
          <pc:docMk/>
          <pc:sldMk cId="3838861134" sldId="275"/>
        </pc:sldMkLst>
      </pc:sldChg>
      <pc:sldChg chg="addSp delSp modSp add modAnim modNotesTx">
        <pc:chgData name="Xenia Vanessa Kirchhofer" userId="49999707-5775-4f7a-9a7e-a8b8b1fee333" providerId="ADAL" clId="{303254F6-D2F5-4A38-A73A-37B1E733AFBF}" dt="2020-08-06T08:30:43.290" v="7792" actId="1076"/>
        <pc:sldMkLst>
          <pc:docMk/>
          <pc:sldMk cId="1408335795" sldId="276"/>
        </pc:sldMkLst>
        <pc:spChg chg="mod">
          <ac:chgData name="Xenia Vanessa Kirchhofer" userId="49999707-5775-4f7a-9a7e-a8b8b1fee333" providerId="ADAL" clId="{303254F6-D2F5-4A38-A73A-37B1E733AFBF}" dt="2020-08-06T07:34:48.113" v="6639" actId="20577"/>
          <ac:spMkLst>
            <pc:docMk/>
            <pc:sldMk cId="1408335795" sldId="276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31:46.075" v="5468" actId="478"/>
          <ac:spMkLst>
            <pc:docMk/>
            <pc:sldMk cId="1408335795" sldId="276"/>
            <ac:spMk id="3" creationId="{73276CFB-9EB2-47ED-948E-88CEF8A25E2B}"/>
          </ac:spMkLst>
        </pc:spChg>
        <pc:graphicFrameChg chg="add mod modGraphic">
          <ac:chgData name="Xenia Vanessa Kirchhofer" userId="49999707-5775-4f7a-9a7e-a8b8b1fee333" providerId="ADAL" clId="{303254F6-D2F5-4A38-A73A-37B1E733AFBF}" dt="2020-08-06T08:30:29.937" v="7790" actId="1076"/>
          <ac:graphicFrameMkLst>
            <pc:docMk/>
            <pc:sldMk cId="1408335795" sldId="276"/>
            <ac:graphicFrameMk id="4" creationId="{11AD072F-C230-4947-BF32-18A0E1E176F6}"/>
          </ac:graphicFrameMkLst>
        </pc:graphicFrameChg>
        <pc:picChg chg="add mod">
          <ac:chgData name="Xenia Vanessa Kirchhofer" userId="49999707-5775-4f7a-9a7e-a8b8b1fee333" providerId="ADAL" clId="{303254F6-D2F5-4A38-A73A-37B1E733AFBF}" dt="2020-08-06T08:30:43.290" v="7792" actId="1076"/>
          <ac:picMkLst>
            <pc:docMk/>
            <pc:sldMk cId="1408335795" sldId="276"/>
            <ac:picMk id="3" creationId="{43BE4CF2-12A0-426A-A93C-E975F45481CA}"/>
          </ac:picMkLst>
        </pc:picChg>
        <pc:picChg chg="add del mod">
          <ac:chgData name="Xenia Vanessa Kirchhofer" userId="49999707-5775-4f7a-9a7e-a8b8b1fee333" providerId="ADAL" clId="{303254F6-D2F5-4A38-A73A-37B1E733AFBF}" dt="2020-08-06T07:44:14.260" v="6692" actId="478"/>
          <ac:picMkLst>
            <pc:docMk/>
            <pc:sldMk cId="1408335795" sldId="276"/>
            <ac:picMk id="6" creationId="{0887C208-FCDD-46D9-8C39-744406079ADA}"/>
          </ac:picMkLst>
        </pc:picChg>
      </pc:sldChg>
      <pc:sldChg chg="addSp delSp modSp add modNotesTx">
        <pc:chgData name="Xenia Vanessa Kirchhofer" userId="49999707-5775-4f7a-9a7e-a8b8b1fee333" providerId="ADAL" clId="{303254F6-D2F5-4A38-A73A-37B1E733AFBF}" dt="2020-08-19T11:30:20.947" v="7812" actId="20577"/>
        <pc:sldMkLst>
          <pc:docMk/>
          <pc:sldMk cId="2805522670" sldId="277"/>
        </pc:sldMkLst>
        <pc:spChg chg="mod">
          <ac:chgData name="Xenia Vanessa Kirchhofer" userId="49999707-5775-4f7a-9a7e-a8b8b1fee333" providerId="ADAL" clId="{303254F6-D2F5-4A38-A73A-37B1E733AFBF}" dt="2020-08-06T07:34:52.574" v="6642" actId="20577"/>
          <ac:spMkLst>
            <pc:docMk/>
            <pc:sldMk cId="2805522670" sldId="277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38:51.012" v="5521" actId="478"/>
          <ac:spMkLst>
            <pc:docMk/>
            <pc:sldMk cId="2805522670" sldId="277"/>
            <ac:spMk id="3" creationId="{73276CFB-9EB2-47ED-948E-88CEF8A25E2B}"/>
          </ac:spMkLst>
        </pc:spChg>
        <pc:picChg chg="add mod">
          <ac:chgData name="Xenia Vanessa Kirchhofer" userId="49999707-5775-4f7a-9a7e-a8b8b1fee333" providerId="ADAL" clId="{303254F6-D2F5-4A38-A73A-37B1E733AFBF}" dt="2020-08-05T13:38:58.114" v="5522" actId="1076"/>
          <ac:picMkLst>
            <pc:docMk/>
            <pc:sldMk cId="2805522670" sldId="277"/>
            <ac:picMk id="4" creationId="{87E50F6C-55E8-47C9-9ADD-5E856D9CF9B8}"/>
          </ac:picMkLst>
        </pc:picChg>
      </pc:sldChg>
      <pc:sldChg chg="addSp delSp modSp add modAnim modNotesTx">
        <pc:chgData name="Xenia Vanessa Kirchhofer" userId="49999707-5775-4f7a-9a7e-a8b8b1fee333" providerId="ADAL" clId="{303254F6-D2F5-4A38-A73A-37B1E733AFBF}" dt="2020-08-06T07:53:35.882" v="7320"/>
        <pc:sldMkLst>
          <pc:docMk/>
          <pc:sldMk cId="4088058473" sldId="278"/>
        </pc:sldMkLst>
        <pc:spChg chg="mod">
          <ac:chgData name="Xenia Vanessa Kirchhofer" userId="49999707-5775-4f7a-9a7e-a8b8b1fee333" providerId="ADAL" clId="{303254F6-D2F5-4A38-A73A-37B1E733AFBF}" dt="2020-08-06T07:34:56.153" v="6645" actId="20577"/>
          <ac:spMkLst>
            <pc:docMk/>
            <pc:sldMk cId="4088058473" sldId="278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39:55.068" v="5527" actId="478"/>
          <ac:spMkLst>
            <pc:docMk/>
            <pc:sldMk cId="4088058473" sldId="278"/>
            <ac:spMk id="3" creationId="{73276CFB-9EB2-47ED-948E-88CEF8A25E2B}"/>
          </ac:spMkLst>
        </pc:spChg>
        <pc:graphicFrameChg chg="add mod modGraphic">
          <ac:chgData name="Xenia Vanessa Kirchhofer" userId="49999707-5775-4f7a-9a7e-a8b8b1fee333" providerId="ADAL" clId="{303254F6-D2F5-4A38-A73A-37B1E733AFBF}" dt="2020-08-06T07:52:56.525" v="7314" actId="1076"/>
          <ac:graphicFrameMkLst>
            <pc:docMk/>
            <pc:sldMk cId="4088058473" sldId="278"/>
            <ac:graphicFrameMk id="4" creationId="{25A02C85-649B-46A6-BB34-9C47DC87D1CC}"/>
          </ac:graphicFrameMkLst>
        </pc:graphicFrameChg>
        <pc:picChg chg="add del mod">
          <ac:chgData name="Xenia Vanessa Kirchhofer" userId="49999707-5775-4f7a-9a7e-a8b8b1fee333" providerId="ADAL" clId="{303254F6-D2F5-4A38-A73A-37B1E733AFBF}" dt="2020-08-06T07:52:25.596" v="7308"/>
          <ac:picMkLst>
            <pc:docMk/>
            <pc:sldMk cId="4088058473" sldId="278"/>
            <ac:picMk id="3" creationId="{D47E808C-21BE-4D9B-BEC6-ACE555609143}"/>
          </ac:picMkLst>
        </pc:picChg>
        <pc:picChg chg="add del mod">
          <ac:chgData name="Xenia Vanessa Kirchhofer" userId="49999707-5775-4f7a-9a7e-a8b8b1fee333" providerId="ADAL" clId="{303254F6-D2F5-4A38-A73A-37B1E733AFBF}" dt="2020-08-06T07:51:11.367" v="7305" actId="478"/>
          <ac:picMkLst>
            <pc:docMk/>
            <pc:sldMk cId="4088058473" sldId="278"/>
            <ac:picMk id="6" creationId="{175D338A-A1CC-46A7-8EE5-DF47E85FA1BD}"/>
          </ac:picMkLst>
        </pc:picChg>
        <pc:picChg chg="add mod">
          <ac:chgData name="Xenia Vanessa Kirchhofer" userId="49999707-5775-4f7a-9a7e-a8b8b1fee333" providerId="ADAL" clId="{303254F6-D2F5-4A38-A73A-37B1E733AFBF}" dt="2020-08-06T07:53:25.788" v="7319" actId="1076"/>
          <ac:picMkLst>
            <pc:docMk/>
            <pc:sldMk cId="4088058473" sldId="278"/>
            <ac:picMk id="7" creationId="{E301E200-04ED-4564-966F-A6A2FA1D6409}"/>
          </ac:picMkLst>
        </pc:picChg>
      </pc:sldChg>
      <pc:sldChg chg="addSp delSp modSp add modAnim modNotesTx">
        <pc:chgData name="Xenia Vanessa Kirchhofer" userId="49999707-5775-4f7a-9a7e-a8b8b1fee333" providerId="ADAL" clId="{303254F6-D2F5-4A38-A73A-37B1E733AFBF}" dt="2020-08-06T08:27:50.169" v="7742" actId="1076"/>
        <pc:sldMkLst>
          <pc:docMk/>
          <pc:sldMk cId="2945782164" sldId="279"/>
        </pc:sldMkLst>
        <pc:spChg chg="mod">
          <ac:chgData name="Xenia Vanessa Kirchhofer" userId="49999707-5775-4f7a-9a7e-a8b8b1fee333" providerId="ADAL" clId="{303254F6-D2F5-4A38-A73A-37B1E733AFBF}" dt="2020-08-06T07:35:00.048" v="6648" actId="20577"/>
          <ac:spMkLst>
            <pc:docMk/>
            <pc:sldMk cId="2945782164" sldId="279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6T07:59:07.555" v="7331" actId="14100"/>
          <ac:spMkLst>
            <pc:docMk/>
            <pc:sldMk cId="2945782164" sldId="279"/>
            <ac:spMk id="3" creationId="{73276CFB-9EB2-47ED-948E-88CEF8A25E2B}"/>
          </ac:spMkLst>
        </pc:spChg>
        <pc:picChg chg="add mod modCrop">
          <ac:chgData name="Xenia Vanessa Kirchhofer" userId="49999707-5775-4f7a-9a7e-a8b8b1fee333" providerId="ADAL" clId="{303254F6-D2F5-4A38-A73A-37B1E733AFBF}" dt="2020-08-06T08:27:50.169" v="7742" actId="1076"/>
          <ac:picMkLst>
            <pc:docMk/>
            <pc:sldMk cId="2945782164" sldId="279"/>
            <ac:picMk id="4" creationId="{C7A441A5-0A03-4987-B607-5A5D4846B101}"/>
          </ac:picMkLst>
        </pc:picChg>
        <pc:picChg chg="add del mod ord modCrop">
          <ac:chgData name="Xenia Vanessa Kirchhofer" userId="49999707-5775-4f7a-9a7e-a8b8b1fee333" providerId="ADAL" clId="{303254F6-D2F5-4A38-A73A-37B1E733AFBF}" dt="2020-08-06T07:53:48.249" v="7321" actId="478"/>
          <ac:picMkLst>
            <pc:docMk/>
            <pc:sldMk cId="2945782164" sldId="279"/>
            <ac:picMk id="5" creationId="{6EC9182E-B745-4EE9-A2D6-E85068D8C047}"/>
          </ac:picMkLst>
        </pc:picChg>
      </pc:sldChg>
      <pc:sldChg chg="addSp delSp modSp add modNotesTx">
        <pc:chgData name="Xenia Vanessa Kirchhofer" userId="49999707-5775-4f7a-9a7e-a8b8b1fee333" providerId="ADAL" clId="{303254F6-D2F5-4A38-A73A-37B1E733AFBF}" dt="2020-08-06T08:39:39.789" v="7797" actId="14100"/>
        <pc:sldMkLst>
          <pc:docMk/>
          <pc:sldMk cId="1334643195" sldId="280"/>
        </pc:sldMkLst>
        <pc:spChg chg="mod">
          <ac:chgData name="Xenia Vanessa Kirchhofer" userId="49999707-5775-4f7a-9a7e-a8b8b1fee333" providerId="ADAL" clId="{303254F6-D2F5-4A38-A73A-37B1E733AFBF}" dt="2020-08-06T08:01:38.529" v="7342" actId="20577"/>
          <ac:spMkLst>
            <pc:docMk/>
            <pc:sldMk cId="1334643195" sldId="280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6T08:01:22.850" v="7334" actId="478"/>
          <ac:spMkLst>
            <pc:docMk/>
            <pc:sldMk cId="1334643195" sldId="280"/>
            <ac:spMk id="3" creationId="{73276CFB-9EB2-47ED-948E-88CEF8A25E2B}"/>
          </ac:spMkLst>
        </pc:spChg>
        <pc:spChg chg="add del mod">
          <ac:chgData name="Xenia Vanessa Kirchhofer" userId="49999707-5775-4f7a-9a7e-a8b8b1fee333" providerId="ADAL" clId="{303254F6-D2F5-4A38-A73A-37B1E733AFBF}" dt="2020-08-06T08:01:25.462" v="7335" actId="478"/>
          <ac:spMkLst>
            <pc:docMk/>
            <pc:sldMk cId="1334643195" sldId="280"/>
            <ac:spMk id="6" creationId="{99D03386-3024-4FBE-8D87-651A355945E1}"/>
          </ac:spMkLst>
        </pc:spChg>
        <pc:spChg chg="add mod ord">
          <ac:chgData name="Xenia Vanessa Kirchhofer" userId="49999707-5775-4f7a-9a7e-a8b8b1fee333" providerId="ADAL" clId="{303254F6-D2F5-4A38-A73A-37B1E733AFBF}" dt="2020-08-06T08:04:03.259" v="7364" actId="171"/>
          <ac:spMkLst>
            <pc:docMk/>
            <pc:sldMk cId="1334643195" sldId="280"/>
            <ac:spMk id="8" creationId="{7616B697-9539-4B59-A969-62C1648FD8E6}"/>
          </ac:spMkLst>
        </pc:spChg>
        <pc:spChg chg="add mod ord">
          <ac:chgData name="Xenia Vanessa Kirchhofer" userId="49999707-5775-4f7a-9a7e-a8b8b1fee333" providerId="ADAL" clId="{303254F6-D2F5-4A38-A73A-37B1E733AFBF}" dt="2020-08-06T08:05:28.961" v="7372" actId="14100"/>
          <ac:spMkLst>
            <pc:docMk/>
            <pc:sldMk cId="1334643195" sldId="280"/>
            <ac:spMk id="9" creationId="{D2DE9661-A225-4B95-AA20-64C79DF79F51}"/>
          </ac:spMkLst>
        </pc:spChg>
        <pc:spChg chg="add mod ord">
          <ac:chgData name="Xenia Vanessa Kirchhofer" userId="49999707-5775-4f7a-9a7e-a8b8b1fee333" providerId="ADAL" clId="{303254F6-D2F5-4A38-A73A-37B1E733AFBF}" dt="2020-08-06T08:05:37.142" v="7375" actId="167"/>
          <ac:spMkLst>
            <pc:docMk/>
            <pc:sldMk cId="1334643195" sldId="280"/>
            <ac:spMk id="10" creationId="{5BD278EA-7661-428A-9B55-B9FB7A71EEA2}"/>
          </ac:spMkLst>
        </pc:spChg>
        <pc:spChg chg="add mod ord">
          <ac:chgData name="Xenia Vanessa Kirchhofer" userId="49999707-5775-4f7a-9a7e-a8b8b1fee333" providerId="ADAL" clId="{303254F6-D2F5-4A38-A73A-37B1E733AFBF}" dt="2020-08-06T08:06:07.532" v="7379" actId="1076"/>
          <ac:spMkLst>
            <pc:docMk/>
            <pc:sldMk cId="1334643195" sldId="280"/>
            <ac:spMk id="11" creationId="{940C4284-03F7-4115-99CB-A6CDDABF11A8}"/>
          </ac:spMkLst>
        </pc:spChg>
        <pc:spChg chg="add mod ord">
          <ac:chgData name="Xenia Vanessa Kirchhofer" userId="49999707-5775-4f7a-9a7e-a8b8b1fee333" providerId="ADAL" clId="{303254F6-D2F5-4A38-A73A-37B1E733AFBF}" dt="2020-08-06T08:06:21.952" v="7382" actId="167"/>
          <ac:spMkLst>
            <pc:docMk/>
            <pc:sldMk cId="1334643195" sldId="280"/>
            <ac:spMk id="12" creationId="{FE3F8D22-9E23-4D25-ADBD-BCC171704F80}"/>
          </ac:spMkLst>
        </pc:spChg>
        <pc:spChg chg="add mod ord">
          <ac:chgData name="Xenia Vanessa Kirchhofer" userId="49999707-5775-4f7a-9a7e-a8b8b1fee333" providerId="ADAL" clId="{303254F6-D2F5-4A38-A73A-37B1E733AFBF}" dt="2020-08-06T08:06:28.883" v="7385" actId="167"/>
          <ac:spMkLst>
            <pc:docMk/>
            <pc:sldMk cId="1334643195" sldId="280"/>
            <ac:spMk id="13" creationId="{8C5CF2DF-E526-4E2E-95A9-5FA45B737122}"/>
          </ac:spMkLst>
        </pc:spChg>
        <pc:spChg chg="add del mod ord">
          <ac:chgData name="Xenia Vanessa Kirchhofer" userId="49999707-5775-4f7a-9a7e-a8b8b1fee333" providerId="ADAL" clId="{303254F6-D2F5-4A38-A73A-37B1E733AFBF}" dt="2020-08-06T08:10:04.271" v="7544" actId="478"/>
          <ac:spMkLst>
            <pc:docMk/>
            <pc:sldMk cId="1334643195" sldId="280"/>
            <ac:spMk id="14" creationId="{6125D868-E701-4051-936F-003A8CD258F1}"/>
          </ac:spMkLst>
        </pc:spChg>
        <pc:spChg chg="add mod">
          <ac:chgData name="Xenia Vanessa Kirchhofer" userId="49999707-5775-4f7a-9a7e-a8b8b1fee333" providerId="ADAL" clId="{303254F6-D2F5-4A38-A73A-37B1E733AFBF}" dt="2020-08-06T08:12:15.466" v="7599" actId="1076"/>
          <ac:spMkLst>
            <pc:docMk/>
            <pc:sldMk cId="1334643195" sldId="280"/>
            <ac:spMk id="15" creationId="{A9A2CDC6-5332-4B27-A40F-E4C02B2ADC41}"/>
          </ac:spMkLst>
        </pc:spChg>
        <pc:spChg chg="add mod">
          <ac:chgData name="Xenia Vanessa Kirchhofer" userId="49999707-5775-4f7a-9a7e-a8b8b1fee333" providerId="ADAL" clId="{303254F6-D2F5-4A38-A73A-37B1E733AFBF}" dt="2020-08-06T08:08:47.515" v="7477" actId="20577"/>
          <ac:spMkLst>
            <pc:docMk/>
            <pc:sldMk cId="1334643195" sldId="280"/>
            <ac:spMk id="16" creationId="{DC25A7E6-FC84-4D90-9316-C2D01314B3B7}"/>
          </ac:spMkLst>
        </pc:spChg>
        <pc:spChg chg="add mod">
          <ac:chgData name="Xenia Vanessa Kirchhofer" userId="49999707-5775-4f7a-9a7e-a8b8b1fee333" providerId="ADAL" clId="{303254F6-D2F5-4A38-A73A-37B1E733AFBF}" dt="2020-08-06T08:12:21.529" v="7600" actId="1076"/>
          <ac:spMkLst>
            <pc:docMk/>
            <pc:sldMk cId="1334643195" sldId="280"/>
            <ac:spMk id="17" creationId="{57096CC7-7032-448A-BAB1-EC8B60B75BB6}"/>
          </ac:spMkLst>
        </pc:spChg>
        <pc:spChg chg="add del mod">
          <ac:chgData name="Xenia Vanessa Kirchhofer" userId="49999707-5775-4f7a-9a7e-a8b8b1fee333" providerId="ADAL" clId="{303254F6-D2F5-4A38-A73A-37B1E733AFBF}" dt="2020-08-06T08:11:59.960" v="7598" actId="478"/>
          <ac:spMkLst>
            <pc:docMk/>
            <pc:sldMk cId="1334643195" sldId="280"/>
            <ac:spMk id="19" creationId="{2D9D631B-3065-4009-A2F0-80DC3594B943}"/>
          </ac:spMkLst>
        </pc:spChg>
        <pc:spChg chg="add mod">
          <ac:chgData name="Xenia Vanessa Kirchhofer" userId="49999707-5775-4f7a-9a7e-a8b8b1fee333" providerId="ADAL" clId="{303254F6-D2F5-4A38-A73A-37B1E733AFBF}" dt="2020-08-06T08:12:38.439" v="7608" actId="20577"/>
          <ac:spMkLst>
            <pc:docMk/>
            <pc:sldMk cId="1334643195" sldId="280"/>
            <ac:spMk id="20" creationId="{E52C6B58-BC34-4114-A226-C2206702F6C8}"/>
          </ac:spMkLst>
        </pc:spChg>
        <pc:spChg chg="add mod">
          <ac:chgData name="Xenia Vanessa Kirchhofer" userId="49999707-5775-4f7a-9a7e-a8b8b1fee333" providerId="ADAL" clId="{303254F6-D2F5-4A38-A73A-37B1E733AFBF}" dt="2020-08-06T08:15:14.319" v="7665" actId="1076"/>
          <ac:spMkLst>
            <pc:docMk/>
            <pc:sldMk cId="1334643195" sldId="280"/>
            <ac:spMk id="21" creationId="{1BC92F04-0D4B-43E7-A29C-DA92281D7B41}"/>
          </ac:spMkLst>
        </pc:spChg>
        <pc:spChg chg="add mod">
          <ac:chgData name="Xenia Vanessa Kirchhofer" userId="49999707-5775-4f7a-9a7e-a8b8b1fee333" providerId="ADAL" clId="{303254F6-D2F5-4A38-A73A-37B1E733AFBF}" dt="2020-08-06T08:16:07.869" v="7695" actId="20577"/>
          <ac:spMkLst>
            <pc:docMk/>
            <pc:sldMk cId="1334643195" sldId="280"/>
            <ac:spMk id="22" creationId="{4FA01C8C-589C-4741-922F-088DE81FAABF}"/>
          </ac:spMkLst>
        </pc:spChg>
        <pc:spChg chg="add mod ord">
          <ac:chgData name="Xenia Vanessa Kirchhofer" userId="49999707-5775-4f7a-9a7e-a8b8b1fee333" providerId="ADAL" clId="{303254F6-D2F5-4A38-A73A-37B1E733AFBF}" dt="2020-08-06T08:16:24.670" v="7698" actId="167"/>
          <ac:spMkLst>
            <pc:docMk/>
            <pc:sldMk cId="1334643195" sldId="280"/>
            <ac:spMk id="23" creationId="{4955B086-26B0-4D0E-9CCA-18A275C36616}"/>
          </ac:spMkLst>
        </pc:spChg>
        <pc:spChg chg="add mod">
          <ac:chgData name="Xenia Vanessa Kirchhofer" userId="49999707-5775-4f7a-9a7e-a8b8b1fee333" providerId="ADAL" clId="{303254F6-D2F5-4A38-A73A-37B1E733AFBF}" dt="2020-08-06T08:39:39.789" v="7797" actId="14100"/>
          <ac:spMkLst>
            <pc:docMk/>
            <pc:sldMk cId="1334643195" sldId="280"/>
            <ac:spMk id="24" creationId="{E98E9D58-ADE0-4F94-A803-A8317150DD7B}"/>
          </ac:spMkLst>
        </pc:spChg>
        <pc:graphicFrameChg chg="add del mod">
          <ac:chgData name="Xenia Vanessa Kirchhofer" userId="49999707-5775-4f7a-9a7e-a8b8b1fee333" providerId="ADAL" clId="{303254F6-D2F5-4A38-A73A-37B1E733AFBF}" dt="2020-08-06T08:10:01.729" v="7543"/>
          <ac:graphicFrameMkLst>
            <pc:docMk/>
            <pc:sldMk cId="1334643195" sldId="280"/>
            <ac:graphicFrameMk id="7" creationId="{19549A59-2858-4CFD-8ADD-ABB3CC349437}"/>
          </ac:graphicFrameMkLst>
        </pc:graphicFrameChg>
        <pc:graphicFrameChg chg="add">
          <ac:chgData name="Xenia Vanessa Kirchhofer" userId="49999707-5775-4f7a-9a7e-a8b8b1fee333" providerId="ADAL" clId="{303254F6-D2F5-4A38-A73A-37B1E733AFBF}" dt="2020-08-06T08:10:06.240" v="7545"/>
          <ac:graphicFrameMkLst>
            <pc:docMk/>
            <pc:sldMk cId="1334643195" sldId="280"/>
            <ac:graphicFrameMk id="18" creationId="{14D62375-1A6E-4B94-AF2E-1661C7A78A3F}"/>
          </ac:graphicFrameMkLst>
        </pc:graphicFrameChg>
        <pc:picChg chg="add del mod ord modCrop">
          <ac:chgData name="Xenia Vanessa Kirchhofer" userId="49999707-5775-4f7a-9a7e-a8b8b1fee333" providerId="ADAL" clId="{303254F6-D2F5-4A38-A73A-37B1E733AFBF}" dt="2020-08-06T07:59:35.488" v="7333" actId="478"/>
          <ac:picMkLst>
            <pc:docMk/>
            <pc:sldMk cId="1334643195" sldId="280"/>
            <ac:picMk id="5" creationId="{36CDA2F2-D49A-47CD-8411-C03111B45D42}"/>
          </ac:picMkLst>
        </pc:picChg>
      </pc:sldChg>
      <pc:sldChg chg="addSp delSp modSp add modNotesTx">
        <pc:chgData name="Xenia Vanessa Kirchhofer" userId="49999707-5775-4f7a-9a7e-a8b8b1fee333" providerId="ADAL" clId="{303254F6-D2F5-4A38-A73A-37B1E733AFBF}" dt="2020-08-06T08:27:33.610" v="7740" actId="14100"/>
        <pc:sldMkLst>
          <pc:docMk/>
          <pc:sldMk cId="99089330" sldId="281"/>
        </pc:sldMkLst>
        <pc:spChg chg="mod">
          <ac:chgData name="Xenia Vanessa Kirchhofer" userId="49999707-5775-4f7a-9a7e-a8b8b1fee333" providerId="ADAL" clId="{303254F6-D2F5-4A38-A73A-37B1E733AFBF}" dt="2020-08-06T07:35:07.894" v="6654" actId="20577"/>
          <ac:spMkLst>
            <pc:docMk/>
            <pc:sldMk cId="99089330" sldId="281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6T08:25:14.633" v="7738" actId="1076"/>
          <ac:spMkLst>
            <pc:docMk/>
            <pc:sldMk cId="99089330" sldId="281"/>
            <ac:spMk id="3" creationId="{73276CFB-9EB2-47ED-948E-88CEF8A25E2B}"/>
          </ac:spMkLst>
        </pc:spChg>
        <pc:graphicFrameChg chg="add del">
          <ac:chgData name="Xenia Vanessa Kirchhofer" userId="49999707-5775-4f7a-9a7e-a8b8b1fee333" providerId="ADAL" clId="{303254F6-D2F5-4A38-A73A-37B1E733AFBF}" dt="2020-08-03T14:37:47.489" v="4049"/>
          <ac:graphicFrameMkLst>
            <pc:docMk/>
            <pc:sldMk cId="99089330" sldId="281"/>
            <ac:graphicFrameMk id="4" creationId="{9E1E1523-C471-44A5-8C03-4824B37C208E}"/>
          </ac:graphicFrameMkLst>
        </pc:graphicFrameChg>
        <pc:graphicFrameChg chg="add del">
          <ac:chgData name="Xenia Vanessa Kirchhofer" userId="49999707-5775-4f7a-9a7e-a8b8b1fee333" providerId="ADAL" clId="{303254F6-D2F5-4A38-A73A-37B1E733AFBF}" dt="2020-08-03T14:37:54.942" v="4051"/>
          <ac:graphicFrameMkLst>
            <pc:docMk/>
            <pc:sldMk cId="99089330" sldId="281"/>
            <ac:graphicFrameMk id="5" creationId="{5804B8F1-EE2D-47DE-9C97-7EC76D2109FD}"/>
          </ac:graphicFrameMkLst>
        </pc:graphicFrameChg>
        <pc:picChg chg="add mod">
          <ac:chgData name="Xenia Vanessa Kirchhofer" userId="49999707-5775-4f7a-9a7e-a8b8b1fee333" providerId="ADAL" clId="{303254F6-D2F5-4A38-A73A-37B1E733AFBF}" dt="2020-08-06T08:27:33.610" v="7740" actId="14100"/>
          <ac:picMkLst>
            <pc:docMk/>
            <pc:sldMk cId="99089330" sldId="281"/>
            <ac:picMk id="4" creationId="{B9311800-1CD0-445C-8E5A-B142CD4A7CFF}"/>
          </ac:picMkLst>
        </pc:picChg>
        <pc:picChg chg="add del mod">
          <ac:chgData name="Xenia Vanessa Kirchhofer" userId="49999707-5775-4f7a-9a7e-a8b8b1fee333" providerId="ADAL" clId="{303254F6-D2F5-4A38-A73A-37B1E733AFBF}" dt="2020-08-05T13:54:03.561" v="6114" actId="478"/>
          <ac:picMkLst>
            <pc:docMk/>
            <pc:sldMk cId="99089330" sldId="281"/>
            <ac:picMk id="5" creationId="{65285E00-B55C-44AE-9D05-EEFCD9200C84}"/>
          </ac:picMkLst>
        </pc:picChg>
        <pc:picChg chg="add del mod">
          <ac:chgData name="Xenia Vanessa Kirchhofer" userId="49999707-5775-4f7a-9a7e-a8b8b1fee333" providerId="ADAL" clId="{303254F6-D2F5-4A38-A73A-37B1E733AFBF}" dt="2020-08-05T13:54:16.242" v="6118" actId="478"/>
          <ac:picMkLst>
            <pc:docMk/>
            <pc:sldMk cId="99089330" sldId="281"/>
            <ac:picMk id="7" creationId="{0C9FC406-09E0-45EA-AFEB-F55AA7BDB14B}"/>
          </ac:picMkLst>
        </pc:picChg>
        <pc:picChg chg="add del mod ord modCrop">
          <ac:chgData name="Xenia Vanessa Kirchhofer" userId="49999707-5775-4f7a-9a7e-a8b8b1fee333" providerId="ADAL" clId="{303254F6-D2F5-4A38-A73A-37B1E733AFBF}" dt="2020-08-06T08:17:29.880" v="7724" actId="478"/>
          <ac:picMkLst>
            <pc:docMk/>
            <pc:sldMk cId="99089330" sldId="281"/>
            <ac:picMk id="9" creationId="{0D4E60A7-9166-4BC5-AB3A-25D474B2F203}"/>
          </ac:picMkLst>
        </pc:picChg>
      </pc:sldChg>
      <pc:sldChg chg="addSp delSp modSp add ord modNotesTx">
        <pc:chgData name="Xenia Vanessa Kirchhofer" userId="49999707-5775-4f7a-9a7e-a8b8b1fee333" providerId="ADAL" clId="{303254F6-D2F5-4A38-A73A-37B1E733AFBF}" dt="2020-08-06T07:32:36.197" v="6561" actId="6549"/>
        <pc:sldMkLst>
          <pc:docMk/>
          <pc:sldMk cId="728006000" sldId="282"/>
        </pc:sldMkLst>
        <pc:spChg chg="mod">
          <ac:chgData name="Xenia Vanessa Kirchhofer" userId="49999707-5775-4f7a-9a7e-a8b8b1fee333" providerId="ADAL" clId="{303254F6-D2F5-4A38-A73A-37B1E733AFBF}" dt="2020-08-06T07:32:36.197" v="6561" actId="6549"/>
          <ac:spMkLst>
            <pc:docMk/>
            <pc:sldMk cId="728006000" sldId="282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5T13:13:54.125" v="5101" actId="14100"/>
          <ac:spMkLst>
            <pc:docMk/>
            <pc:sldMk cId="728006000" sldId="282"/>
            <ac:spMk id="3" creationId="{73276CFB-9EB2-47ED-948E-88CEF8A25E2B}"/>
          </ac:spMkLst>
        </pc:spChg>
        <pc:picChg chg="add mod">
          <ac:chgData name="Xenia Vanessa Kirchhofer" userId="49999707-5775-4f7a-9a7e-a8b8b1fee333" providerId="ADAL" clId="{303254F6-D2F5-4A38-A73A-37B1E733AFBF}" dt="2020-08-06T07:31:32.353" v="6547" actId="1076"/>
          <ac:picMkLst>
            <pc:docMk/>
            <pc:sldMk cId="728006000" sldId="282"/>
            <ac:picMk id="4" creationId="{640CCBE3-DFD1-4603-A593-8745E1E39EDA}"/>
          </ac:picMkLst>
        </pc:picChg>
        <pc:picChg chg="add del mod modCrop">
          <ac:chgData name="Xenia Vanessa Kirchhofer" userId="49999707-5775-4f7a-9a7e-a8b8b1fee333" providerId="ADAL" clId="{303254F6-D2F5-4A38-A73A-37B1E733AFBF}" dt="2020-08-06T07:29:38.312" v="6543" actId="478"/>
          <ac:picMkLst>
            <pc:docMk/>
            <pc:sldMk cId="728006000" sldId="282"/>
            <ac:picMk id="5" creationId="{7C42E22D-1527-4A9B-9CDF-8F7620158383}"/>
          </ac:picMkLst>
        </pc:picChg>
      </pc:sldChg>
      <pc:sldChg chg="modSp add del">
        <pc:chgData name="Xenia Vanessa Kirchhofer" userId="49999707-5775-4f7a-9a7e-a8b8b1fee333" providerId="ADAL" clId="{303254F6-D2F5-4A38-A73A-37B1E733AFBF}" dt="2020-08-05T13:25:44.224" v="5445" actId="2696"/>
        <pc:sldMkLst>
          <pc:docMk/>
          <pc:sldMk cId="692534825" sldId="283"/>
        </pc:sldMkLst>
        <pc:spChg chg="mod">
          <ac:chgData name="Xenia Vanessa Kirchhofer" userId="49999707-5775-4f7a-9a7e-a8b8b1fee333" providerId="ADAL" clId="{303254F6-D2F5-4A38-A73A-37B1E733AFBF}" dt="2020-08-05T13:22:22.062" v="5419"/>
          <ac:spMkLst>
            <pc:docMk/>
            <pc:sldMk cId="692534825" sldId="283"/>
            <ac:spMk id="3" creationId="{F9A4624B-2948-4A9B-947E-54033BE21425}"/>
          </ac:spMkLst>
        </pc:spChg>
      </pc:sldChg>
      <pc:sldChg chg="add del">
        <pc:chgData name="Xenia Vanessa Kirchhofer" userId="49999707-5775-4f7a-9a7e-a8b8b1fee333" providerId="ADAL" clId="{303254F6-D2F5-4A38-A73A-37B1E733AFBF}" dt="2020-08-03T12:10:24.577" v="3122" actId="2696"/>
        <pc:sldMkLst>
          <pc:docMk/>
          <pc:sldMk cId="1512541727" sldId="284"/>
        </pc:sldMkLst>
      </pc:sldChg>
      <pc:sldChg chg="addSp delSp modSp add mod setBg">
        <pc:chgData name="Xenia Vanessa Kirchhofer" userId="49999707-5775-4f7a-9a7e-a8b8b1fee333" providerId="ADAL" clId="{303254F6-D2F5-4A38-A73A-37B1E733AFBF}" dt="2020-08-05T13:21:56.116" v="5417" actId="403"/>
        <pc:sldMkLst>
          <pc:docMk/>
          <pc:sldMk cId="1278271014" sldId="285"/>
        </pc:sldMkLst>
        <pc:spChg chg="add mod ord">
          <ac:chgData name="Xenia Vanessa Kirchhofer" userId="49999707-5775-4f7a-9a7e-a8b8b1fee333" providerId="ADAL" clId="{303254F6-D2F5-4A38-A73A-37B1E733AFBF}" dt="2020-08-05T13:21:56.116" v="5417" actId="403"/>
          <ac:spMkLst>
            <pc:docMk/>
            <pc:sldMk cId="1278271014" sldId="285"/>
            <ac:spMk id="2" creationId="{21E95725-BAD2-40E2-9578-DF8008CC777D}"/>
          </ac:spMkLst>
        </pc:spChg>
        <pc:spChg chg="add del">
          <ac:chgData name="Xenia Vanessa Kirchhofer" userId="49999707-5775-4f7a-9a7e-a8b8b1fee333" providerId="ADAL" clId="{303254F6-D2F5-4A38-A73A-37B1E733AFBF}" dt="2020-08-05T13:20:36.999" v="5407" actId="26606"/>
          <ac:spMkLst>
            <pc:docMk/>
            <pc:sldMk cId="1278271014" sldId="285"/>
            <ac:spMk id="9" creationId="{74426AB7-D619-4515-962A-BC83909EC015}"/>
          </ac:spMkLst>
        </pc:spChg>
        <pc:spChg chg="add del">
          <ac:chgData name="Xenia Vanessa Kirchhofer" userId="49999707-5775-4f7a-9a7e-a8b8b1fee333" providerId="ADAL" clId="{303254F6-D2F5-4A38-A73A-37B1E733AFBF}" dt="2020-08-05T13:20:36.999" v="5407" actId="26606"/>
          <ac:spMkLst>
            <pc:docMk/>
            <pc:sldMk cId="1278271014" sldId="285"/>
            <ac:spMk id="11" creationId="{DE47DF98-723F-4AAC-ABCF-CACBC438F78F}"/>
          </ac:spMkLst>
        </pc:spChg>
        <pc:spChg chg="add">
          <ac:chgData name="Xenia Vanessa Kirchhofer" userId="49999707-5775-4f7a-9a7e-a8b8b1fee333" providerId="ADAL" clId="{303254F6-D2F5-4A38-A73A-37B1E733AFBF}" dt="2020-08-05T13:20:37.014" v="5408" actId="26606"/>
          <ac:spMkLst>
            <pc:docMk/>
            <pc:sldMk cId="1278271014" sldId="285"/>
            <ac:spMk id="15" creationId="{37C89E4B-3C9F-44B9-8B86-D9E3D112D8EC}"/>
          </ac:spMkLst>
        </pc:spChg>
        <pc:picChg chg="add mod">
          <ac:chgData name="Xenia Vanessa Kirchhofer" userId="49999707-5775-4f7a-9a7e-a8b8b1fee333" providerId="ADAL" clId="{303254F6-D2F5-4A38-A73A-37B1E733AFBF}" dt="2020-08-05T13:20:37.014" v="5408" actId="26606"/>
          <ac:picMkLst>
            <pc:docMk/>
            <pc:sldMk cId="1278271014" sldId="285"/>
            <ac:picMk id="4" creationId="{C53388C7-CA0D-4C85-94DB-B8D44C0C5D57}"/>
          </ac:picMkLst>
        </pc:picChg>
        <pc:cxnChg chg="add del">
          <ac:chgData name="Xenia Vanessa Kirchhofer" userId="49999707-5775-4f7a-9a7e-a8b8b1fee333" providerId="ADAL" clId="{303254F6-D2F5-4A38-A73A-37B1E733AFBF}" dt="2020-08-05T13:20:36.999" v="5407" actId="26606"/>
          <ac:cxnSpMkLst>
            <pc:docMk/>
            <pc:sldMk cId="1278271014" sldId="285"/>
            <ac:cxnSpMk id="13" creationId="{EA29FC7C-9308-4FDE-8DCA-405668055B0F}"/>
          </ac:cxnSpMkLst>
        </pc:cxnChg>
        <pc:cxnChg chg="add">
          <ac:chgData name="Xenia Vanessa Kirchhofer" userId="49999707-5775-4f7a-9a7e-a8b8b1fee333" providerId="ADAL" clId="{303254F6-D2F5-4A38-A73A-37B1E733AFBF}" dt="2020-08-05T13:20:37.014" v="5408" actId="26606"/>
          <ac:cxnSpMkLst>
            <pc:docMk/>
            <pc:sldMk cId="1278271014" sldId="285"/>
            <ac:cxnSpMk id="16" creationId="{AA2EAA10-076F-46BD-8F0F-B9A2FB77A85C}"/>
          </ac:cxnSpMkLst>
        </pc:cxnChg>
        <pc:cxnChg chg="add">
          <ac:chgData name="Xenia Vanessa Kirchhofer" userId="49999707-5775-4f7a-9a7e-a8b8b1fee333" providerId="ADAL" clId="{303254F6-D2F5-4A38-A73A-37B1E733AFBF}" dt="2020-08-05T13:20:37.014" v="5408" actId="26606"/>
          <ac:cxnSpMkLst>
            <pc:docMk/>
            <pc:sldMk cId="1278271014" sldId="285"/>
            <ac:cxnSpMk id="17" creationId="{D891E407-403B-4764-86C9-33A56D3BCAA3}"/>
          </ac:cxnSpMkLst>
        </pc:cxnChg>
      </pc:sldChg>
      <pc:sldChg chg="addSp delSp modSp add ord modNotesTx">
        <pc:chgData name="Xenia Vanessa Kirchhofer" userId="49999707-5775-4f7a-9a7e-a8b8b1fee333" providerId="ADAL" clId="{303254F6-D2F5-4A38-A73A-37B1E733AFBF}" dt="2020-08-06T08:23:04.657" v="7729" actId="14100"/>
        <pc:sldMkLst>
          <pc:docMk/>
          <pc:sldMk cId="2056298710" sldId="286"/>
        </pc:sldMkLst>
        <pc:spChg chg="mod">
          <ac:chgData name="Xenia Vanessa Kirchhofer" userId="49999707-5775-4f7a-9a7e-a8b8b1fee333" providerId="ADAL" clId="{303254F6-D2F5-4A38-A73A-37B1E733AFBF}" dt="2020-08-06T07:33:44.208" v="6577" actId="20577"/>
          <ac:spMkLst>
            <pc:docMk/>
            <pc:sldMk cId="2056298710" sldId="286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6T08:23:04.657" v="7729" actId="14100"/>
          <ac:spMkLst>
            <pc:docMk/>
            <pc:sldMk cId="2056298710" sldId="286"/>
            <ac:spMk id="3" creationId="{73276CFB-9EB2-47ED-948E-88CEF8A25E2B}"/>
          </ac:spMkLst>
        </pc:spChg>
        <pc:picChg chg="add del mod ord modCrop">
          <ac:chgData name="Xenia Vanessa Kirchhofer" userId="49999707-5775-4f7a-9a7e-a8b8b1fee333" providerId="ADAL" clId="{303254F6-D2F5-4A38-A73A-37B1E733AFBF}" dt="2020-08-06T08:22:54.616" v="7726" actId="478"/>
          <ac:picMkLst>
            <pc:docMk/>
            <pc:sldMk cId="2056298710" sldId="286"/>
            <ac:picMk id="5" creationId="{71946CA4-C945-48E4-816D-478F6BCEB93C}"/>
          </ac:picMkLst>
        </pc:picChg>
      </pc:sldChg>
      <pc:sldChg chg="add del">
        <pc:chgData name="Xenia Vanessa Kirchhofer" userId="49999707-5775-4f7a-9a7e-a8b8b1fee333" providerId="ADAL" clId="{303254F6-D2F5-4A38-A73A-37B1E733AFBF}" dt="2020-08-03T14:39:31.395" v="4081"/>
        <pc:sldMkLst>
          <pc:docMk/>
          <pc:sldMk cId="3753019549" sldId="286"/>
        </pc:sldMkLst>
      </pc:sldChg>
      <pc:sldChg chg="modSp add del">
        <pc:chgData name="Xenia Vanessa Kirchhofer" userId="49999707-5775-4f7a-9a7e-a8b8b1fee333" providerId="ADAL" clId="{303254F6-D2F5-4A38-A73A-37B1E733AFBF}" dt="2020-08-05T13:20:04.712" v="5402" actId="2696"/>
        <pc:sldMkLst>
          <pc:docMk/>
          <pc:sldMk cId="3002820717" sldId="287"/>
        </pc:sldMkLst>
        <pc:spChg chg="mod">
          <ac:chgData name="Xenia Vanessa Kirchhofer" userId="49999707-5775-4f7a-9a7e-a8b8b1fee333" providerId="ADAL" clId="{303254F6-D2F5-4A38-A73A-37B1E733AFBF}" dt="2020-08-03T15:05:20.155" v="4168" actId="20577"/>
          <ac:spMkLst>
            <pc:docMk/>
            <pc:sldMk cId="3002820717" sldId="287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5T13:15:05.965" v="5197"/>
          <ac:spMkLst>
            <pc:docMk/>
            <pc:sldMk cId="3002820717" sldId="287"/>
            <ac:spMk id="3" creationId="{73276CFB-9EB2-47ED-948E-88CEF8A25E2B}"/>
          </ac:spMkLst>
        </pc:spChg>
      </pc:sldChg>
      <pc:sldChg chg="addSp delSp modSp add">
        <pc:chgData name="Xenia Vanessa Kirchhofer" userId="49999707-5775-4f7a-9a7e-a8b8b1fee333" providerId="ADAL" clId="{303254F6-D2F5-4A38-A73A-37B1E733AFBF}" dt="2020-08-05T13:21:41.761" v="5415"/>
        <pc:sldMkLst>
          <pc:docMk/>
          <pc:sldMk cId="411965418" sldId="288"/>
        </pc:sldMkLst>
        <pc:spChg chg="add mod">
          <ac:chgData name="Xenia Vanessa Kirchhofer" userId="49999707-5775-4f7a-9a7e-a8b8b1fee333" providerId="ADAL" clId="{303254F6-D2F5-4A38-A73A-37B1E733AFBF}" dt="2020-08-05T09:48:25.983" v="4601" actId="404"/>
          <ac:spMkLst>
            <pc:docMk/>
            <pc:sldMk cId="411965418" sldId="288"/>
            <ac:spMk id="5" creationId="{5F5D1FAD-6DF0-4D4E-80A1-120B80D07E70}"/>
          </ac:spMkLst>
        </pc:spChg>
        <pc:spChg chg="add mod">
          <ac:chgData name="Xenia Vanessa Kirchhofer" userId="49999707-5775-4f7a-9a7e-a8b8b1fee333" providerId="ADAL" clId="{303254F6-D2F5-4A38-A73A-37B1E733AFBF}" dt="2020-08-05T09:48:35.970" v="4603" actId="403"/>
          <ac:spMkLst>
            <pc:docMk/>
            <pc:sldMk cId="411965418" sldId="288"/>
            <ac:spMk id="6" creationId="{4AC15C3A-606E-4B18-B7D2-B3E767C11FDC}"/>
          </ac:spMkLst>
        </pc:spChg>
        <pc:picChg chg="add mod">
          <ac:chgData name="Xenia Vanessa Kirchhofer" userId="49999707-5775-4f7a-9a7e-a8b8b1fee333" providerId="ADAL" clId="{303254F6-D2F5-4A38-A73A-37B1E733AFBF}" dt="2020-08-05T09:35:47.177" v="4280" actId="1076"/>
          <ac:picMkLst>
            <pc:docMk/>
            <pc:sldMk cId="411965418" sldId="288"/>
            <ac:picMk id="2" creationId="{51A88F26-450A-4940-8A42-BE2C73CF6820}"/>
          </ac:picMkLst>
        </pc:picChg>
        <pc:picChg chg="add del mod ord modCrop">
          <ac:chgData name="Xenia Vanessa Kirchhofer" userId="49999707-5775-4f7a-9a7e-a8b8b1fee333" providerId="ADAL" clId="{303254F6-D2F5-4A38-A73A-37B1E733AFBF}" dt="2020-08-05T13:21:41.761" v="5415"/>
          <ac:picMkLst>
            <pc:docMk/>
            <pc:sldMk cId="411965418" sldId="288"/>
            <ac:picMk id="4" creationId="{0AB6AB3F-72E4-4E20-B569-0240B4B8B652}"/>
          </ac:picMkLst>
        </pc:picChg>
        <pc:picChg chg="add del mod">
          <ac:chgData name="Xenia Vanessa Kirchhofer" userId="49999707-5775-4f7a-9a7e-a8b8b1fee333" providerId="ADAL" clId="{303254F6-D2F5-4A38-A73A-37B1E733AFBF}" dt="2020-08-05T13:21:40.941" v="5414"/>
          <ac:picMkLst>
            <pc:docMk/>
            <pc:sldMk cId="411965418" sldId="288"/>
            <ac:picMk id="11" creationId="{CB1FC24A-737D-48A5-9977-4AFF7D209624}"/>
          </ac:picMkLst>
        </pc:picChg>
        <pc:cxnChg chg="add mod">
          <ac:chgData name="Xenia Vanessa Kirchhofer" userId="49999707-5775-4f7a-9a7e-a8b8b1fee333" providerId="ADAL" clId="{303254F6-D2F5-4A38-A73A-37B1E733AFBF}" dt="2020-08-05T09:40:50.213" v="4353" actId="14100"/>
          <ac:cxnSpMkLst>
            <pc:docMk/>
            <pc:sldMk cId="411965418" sldId="288"/>
            <ac:cxnSpMk id="8" creationId="{5C937797-EB5B-4C7B-8F4F-3E583021536A}"/>
          </ac:cxnSpMkLst>
        </pc:cxnChg>
      </pc:sldChg>
      <pc:sldChg chg="add del">
        <pc:chgData name="Xenia Vanessa Kirchhofer" userId="49999707-5775-4f7a-9a7e-a8b8b1fee333" providerId="ADAL" clId="{303254F6-D2F5-4A38-A73A-37B1E733AFBF}" dt="2020-08-05T09:31:55.905" v="4251"/>
        <pc:sldMkLst>
          <pc:docMk/>
          <pc:sldMk cId="533198644" sldId="288"/>
        </pc:sldMkLst>
      </pc:sldChg>
      <pc:sldChg chg="add del">
        <pc:chgData name="Xenia Vanessa Kirchhofer" userId="49999707-5775-4f7a-9a7e-a8b8b1fee333" providerId="ADAL" clId="{303254F6-D2F5-4A38-A73A-37B1E733AFBF}" dt="2020-08-05T09:31:47.159" v="4249"/>
        <pc:sldMkLst>
          <pc:docMk/>
          <pc:sldMk cId="3048793108" sldId="288"/>
        </pc:sldMkLst>
      </pc:sldChg>
      <pc:sldChg chg="addSp delSp modSp add ord modNotesTx">
        <pc:chgData name="Xenia Vanessa Kirchhofer" userId="49999707-5775-4f7a-9a7e-a8b8b1fee333" providerId="ADAL" clId="{303254F6-D2F5-4A38-A73A-37B1E733AFBF}" dt="2020-08-06T07:29:15.618" v="6542" actId="732"/>
        <pc:sldMkLst>
          <pc:docMk/>
          <pc:sldMk cId="4288404558" sldId="289"/>
        </pc:sldMkLst>
        <pc:spChg chg="mod">
          <ac:chgData name="Xenia Vanessa Kirchhofer" userId="49999707-5775-4f7a-9a7e-a8b8b1fee333" providerId="ADAL" clId="{303254F6-D2F5-4A38-A73A-37B1E733AFBF}" dt="2020-08-05T09:50:23.137" v="4615" actId="113"/>
          <ac:spMkLst>
            <pc:docMk/>
            <pc:sldMk cId="4288404558" sldId="289"/>
            <ac:spMk id="952" creationId="{00000000-0000-0000-0000-000000000000}"/>
          </ac:spMkLst>
        </pc:spChg>
        <pc:spChg chg="mod">
          <ac:chgData name="Xenia Vanessa Kirchhofer" userId="49999707-5775-4f7a-9a7e-a8b8b1fee333" providerId="ADAL" clId="{303254F6-D2F5-4A38-A73A-37B1E733AFBF}" dt="2020-08-05T09:54:39.466" v="4821" actId="20577"/>
          <ac:spMkLst>
            <pc:docMk/>
            <pc:sldMk cId="4288404558" sldId="289"/>
            <ac:spMk id="953" creationId="{00000000-0000-0000-0000-000000000000}"/>
          </ac:spMkLst>
        </pc:spChg>
        <pc:picChg chg="add mod modCrop">
          <ac:chgData name="Xenia Vanessa Kirchhofer" userId="49999707-5775-4f7a-9a7e-a8b8b1fee333" providerId="ADAL" clId="{303254F6-D2F5-4A38-A73A-37B1E733AFBF}" dt="2020-08-06T07:29:15.618" v="6542" actId="732"/>
          <ac:picMkLst>
            <pc:docMk/>
            <pc:sldMk cId="4288404558" sldId="289"/>
            <ac:picMk id="2" creationId="{0CB12FC8-3D31-49C6-8E78-354DC9CA2830}"/>
          </ac:picMkLst>
        </pc:picChg>
        <pc:picChg chg="add del mod modCrop">
          <ac:chgData name="Xenia Vanessa Kirchhofer" userId="49999707-5775-4f7a-9a7e-a8b8b1fee333" providerId="ADAL" clId="{303254F6-D2F5-4A38-A73A-37B1E733AFBF}" dt="2020-08-06T07:26:29.414" v="6533" actId="478"/>
          <ac:picMkLst>
            <pc:docMk/>
            <pc:sldMk cId="4288404558" sldId="289"/>
            <ac:picMk id="3" creationId="{B1F80822-85D9-4E7C-BE9B-7E0429C3D6CA}"/>
          </ac:picMkLst>
        </pc:picChg>
      </pc:sldChg>
      <pc:sldChg chg="addSp delSp modSp add mod setBg setClrOvrMap">
        <pc:chgData name="Xenia Vanessa Kirchhofer" userId="49999707-5775-4f7a-9a7e-a8b8b1fee333" providerId="ADAL" clId="{303254F6-D2F5-4A38-A73A-37B1E733AFBF}" dt="2020-08-05T13:59:17.544" v="6205" actId="403"/>
        <pc:sldMkLst>
          <pc:docMk/>
          <pc:sldMk cId="2506088900" sldId="290"/>
        </pc:sldMkLst>
        <pc:spChg chg="add mod">
          <ac:chgData name="Xenia Vanessa Kirchhofer" userId="49999707-5775-4f7a-9a7e-a8b8b1fee333" providerId="ADAL" clId="{303254F6-D2F5-4A38-A73A-37B1E733AFBF}" dt="2020-08-05T13:59:17.544" v="6205" actId="403"/>
          <ac:spMkLst>
            <pc:docMk/>
            <pc:sldMk cId="2506088900" sldId="290"/>
            <ac:spMk id="4" creationId="{F73D0E5E-7E1C-40F8-900E-0007D0B96D4E}"/>
          </ac:spMkLst>
        </pc:spChg>
        <pc:spChg chg="add del">
          <ac:chgData name="Xenia Vanessa Kirchhofer" userId="49999707-5775-4f7a-9a7e-a8b8b1fee333" providerId="ADAL" clId="{303254F6-D2F5-4A38-A73A-37B1E733AFBF}" dt="2020-08-05T13:57:49.582" v="6171" actId="26606"/>
          <ac:spMkLst>
            <pc:docMk/>
            <pc:sldMk cId="2506088900" sldId="290"/>
            <ac:spMk id="8" creationId="{A2509F26-B5DC-4BA7-B476-4CB044237A2E}"/>
          </ac:spMkLst>
        </pc:spChg>
        <pc:spChg chg="add del">
          <ac:chgData name="Xenia Vanessa Kirchhofer" userId="49999707-5775-4f7a-9a7e-a8b8b1fee333" providerId="ADAL" clId="{303254F6-D2F5-4A38-A73A-37B1E733AFBF}" dt="2020-08-05T13:57:49.582" v="6171" actId="26606"/>
          <ac:spMkLst>
            <pc:docMk/>
            <pc:sldMk cId="2506088900" sldId="290"/>
            <ac:spMk id="10" creationId="{DB103EB1-B135-4526-B883-33228FC27FF1}"/>
          </ac:spMkLst>
        </pc:spChg>
        <pc:spChg chg="add del">
          <ac:chgData name="Xenia Vanessa Kirchhofer" userId="49999707-5775-4f7a-9a7e-a8b8b1fee333" providerId="ADAL" clId="{303254F6-D2F5-4A38-A73A-37B1E733AFBF}" dt="2020-08-05T13:57:52.302" v="6173" actId="26606"/>
          <ac:spMkLst>
            <pc:docMk/>
            <pc:sldMk cId="2506088900" sldId="290"/>
            <ac:spMk id="12" creationId="{3B432D73-5C38-474F-AF96-A3228731BF36}"/>
          </ac:spMkLst>
        </pc:spChg>
        <pc:spChg chg="add del">
          <ac:chgData name="Xenia Vanessa Kirchhofer" userId="49999707-5775-4f7a-9a7e-a8b8b1fee333" providerId="ADAL" clId="{303254F6-D2F5-4A38-A73A-37B1E733AFBF}" dt="2020-08-05T13:57:53.434" v="6175" actId="26606"/>
          <ac:spMkLst>
            <pc:docMk/>
            <pc:sldMk cId="2506088900" sldId="290"/>
            <ac:spMk id="14" creationId="{42A4FC2C-047E-45A5-965D-8E1E3BF09BC6}"/>
          </ac:spMkLst>
        </pc:spChg>
        <pc:spChg chg="add">
          <ac:chgData name="Xenia Vanessa Kirchhofer" userId="49999707-5775-4f7a-9a7e-a8b8b1fee333" providerId="ADAL" clId="{303254F6-D2F5-4A38-A73A-37B1E733AFBF}" dt="2020-08-05T13:57:53.443" v="6176" actId="26606"/>
          <ac:spMkLst>
            <pc:docMk/>
            <pc:sldMk cId="2506088900" sldId="290"/>
            <ac:spMk id="16" creationId="{A2509F26-B5DC-4BA7-B476-4CB044237A2E}"/>
          </ac:spMkLst>
        </pc:spChg>
        <pc:spChg chg="add">
          <ac:chgData name="Xenia Vanessa Kirchhofer" userId="49999707-5775-4f7a-9a7e-a8b8b1fee333" providerId="ADAL" clId="{303254F6-D2F5-4A38-A73A-37B1E733AFBF}" dt="2020-08-05T13:57:53.443" v="6176" actId="26606"/>
          <ac:spMkLst>
            <pc:docMk/>
            <pc:sldMk cId="2506088900" sldId="290"/>
            <ac:spMk id="17" creationId="{DB103EB1-B135-4526-B883-33228FC27FF1}"/>
          </ac:spMkLst>
        </pc:spChg>
        <pc:picChg chg="add mod">
          <ac:chgData name="Xenia Vanessa Kirchhofer" userId="49999707-5775-4f7a-9a7e-a8b8b1fee333" providerId="ADAL" clId="{303254F6-D2F5-4A38-A73A-37B1E733AFBF}" dt="2020-08-05T13:57:53.443" v="6176" actId="26606"/>
          <ac:picMkLst>
            <pc:docMk/>
            <pc:sldMk cId="2506088900" sldId="290"/>
            <ac:picMk id="3" creationId="{3CC192FF-53A6-4433-A47C-5AE01B214A60}"/>
          </ac:picMkLst>
        </pc:picChg>
      </pc:sldChg>
      <pc:sldMasterChg chg="del delSldLayout">
        <pc:chgData name="Xenia Vanessa Kirchhofer" userId="49999707-5775-4f7a-9a7e-a8b8b1fee333" providerId="ADAL" clId="{303254F6-D2F5-4A38-A73A-37B1E733AFBF}" dt="2020-08-05T09:39:51.306" v="4348" actId="2696"/>
        <pc:sldMasterMkLst>
          <pc:docMk/>
          <pc:sldMasterMk cId="0" sldId="2147483697"/>
        </pc:sldMasterMkLst>
        <pc:sldLayoutChg chg="del">
          <pc:chgData name="Xenia Vanessa Kirchhofer" userId="49999707-5775-4f7a-9a7e-a8b8b1fee333" providerId="ADAL" clId="{303254F6-D2F5-4A38-A73A-37B1E733AFBF}" dt="2020-08-05T09:39:51.299" v="4345" actId="2696"/>
          <pc:sldLayoutMkLst>
            <pc:docMk/>
            <pc:sldMasterMk cId="0" sldId="2147483697"/>
            <pc:sldLayoutMk cId="0" sldId="2147483648"/>
          </pc:sldLayoutMkLst>
        </pc:sldLayoutChg>
        <pc:sldLayoutChg chg="del">
          <pc:chgData name="Xenia Vanessa Kirchhofer" userId="49999707-5775-4f7a-9a7e-a8b8b1fee333" providerId="ADAL" clId="{303254F6-D2F5-4A38-A73A-37B1E733AFBF}" dt="2020-08-05T09:39:51.306" v="4346" actId="2696"/>
          <pc:sldLayoutMkLst>
            <pc:docMk/>
            <pc:sldMasterMk cId="0" sldId="2147483697"/>
            <pc:sldLayoutMk cId="0" sldId="2147483649"/>
          </pc:sldLayoutMkLst>
        </pc:sldLayoutChg>
        <pc:sldLayoutChg chg="del">
          <pc:chgData name="Xenia Vanessa Kirchhofer" userId="49999707-5775-4f7a-9a7e-a8b8b1fee333" providerId="ADAL" clId="{303254F6-D2F5-4A38-A73A-37B1E733AFBF}" dt="2020-08-05T09:39:51.306" v="4347" actId="2696"/>
          <pc:sldLayoutMkLst>
            <pc:docMk/>
            <pc:sldMasterMk cId="0" sldId="2147483697"/>
            <pc:sldLayoutMk cId="0" sldId="2147483650"/>
          </pc:sldLayoutMkLst>
        </pc:sldLayoutChg>
      </pc:sldMasterChg>
      <pc:sldMasterChg chg="delSldLayout modSldLayout">
        <pc:chgData name="Xenia Vanessa Kirchhofer" userId="49999707-5775-4f7a-9a7e-a8b8b1fee333" providerId="ADAL" clId="{303254F6-D2F5-4A38-A73A-37B1E733AFBF}" dt="2020-08-05T09:32:20.512" v="4253" actId="478"/>
        <pc:sldMasterMkLst>
          <pc:docMk/>
          <pc:sldMasterMk cId="0" sldId="2147483698"/>
        </pc:sldMasterMkLst>
        <pc:sldLayoutChg chg="del">
          <pc:chgData name="Xenia Vanessa Kirchhofer" userId="49999707-5775-4f7a-9a7e-a8b8b1fee333" providerId="ADAL" clId="{303254F6-D2F5-4A38-A73A-37B1E733AFBF}" dt="2020-08-03T08:36:07.609" v="715" actId="2696"/>
          <pc:sldLayoutMkLst>
            <pc:docMk/>
            <pc:sldMasterMk cId="0" sldId="2147483698"/>
            <pc:sldLayoutMk cId="0" sldId="2147483653"/>
          </pc:sldLayoutMkLst>
        </pc:sldLayoutChg>
        <pc:sldLayoutChg chg="del">
          <pc:chgData name="Xenia Vanessa Kirchhofer" userId="49999707-5775-4f7a-9a7e-a8b8b1fee333" providerId="ADAL" clId="{303254F6-D2F5-4A38-A73A-37B1E733AFBF}" dt="2020-08-03T09:25:34.716" v="1342" actId="2696"/>
          <pc:sldLayoutMkLst>
            <pc:docMk/>
            <pc:sldMasterMk cId="0" sldId="2147483698"/>
            <pc:sldLayoutMk cId="0" sldId="2147483654"/>
          </pc:sldLayoutMkLst>
        </pc:sldLayoutChg>
        <pc:sldLayoutChg chg="delSp">
          <pc:chgData name="Xenia Vanessa Kirchhofer" userId="49999707-5775-4f7a-9a7e-a8b8b1fee333" providerId="ADAL" clId="{303254F6-D2F5-4A38-A73A-37B1E733AFBF}" dt="2020-08-05T09:32:20.512" v="4253" actId="478"/>
          <pc:sldLayoutMkLst>
            <pc:docMk/>
            <pc:sldMasterMk cId="0" sldId="2147483698"/>
            <pc:sldLayoutMk cId="0" sldId="2147483655"/>
          </pc:sldLayoutMkLst>
          <pc:picChg chg="del">
            <ac:chgData name="Xenia Vanessa Kirchhofer" userId="49999707-5775-4f7a-9a7e-a8b8b1fee333" providerId="ADAL" clId="{303254F6-D2F5-4A38-A73A-37B1E733AFBF}" dt="2020-08-05T09:32:20.512" v="4253" actId="478"/>
            <ac:picMkLst>
              <pc:docMk/>
              <pc:sldMasterMk cId="0" sldId="2147483698"/>
              <pc:sldLayoutMk cId="0" sldId="2147483655"/>
              <ac:picMk id="193" creationId="{00000000-0000-0000-0000-000000000000}"/>
            </ac:picMkLst>
          </pc:picChg>
        </pc:sldLayoutChg>
      </pc:sldMasterChg>
    </pc:docChg>
  </pc:docChgLst>
  <pc:docChgLst>
    <pc:chgData name="Xenia Vanessa Kirchhofer" userId="49999707-5775-4f7a-9a7e-a8b8b1fee333" providerId="ADAL" clId="{4B99275D-2A4C-424D-A8A2-A9029A9172F0}"/>
    <pc:docChg chg="undo custSel addSld delSld modSld modMainMaster">
      <pc:chgData name="Xenia Vanessa Kirchhofer" userId="49999707-5775-4f7a-9a7e-a8b8b1fee333" providerId="ADAL" clId="{4B99275D-2A4C-424D-A8A2-A9029A9172F0}" dt="2020-02-21T14:30:03.655" v="2232" actId="20577"/>
      <pc:docMkLst>
        <pc:docMk/>
      </pc:docMkLst>
      <pc:sldChg chg="modSp">
        <pc:chgData name="Xenia Vanessa Kirchhofer" userId="49999707-5775-4f7a-9a7e-a8b8b1fee333" providerId="ADAL" clId="{4B99275D-2A4C-424D-A8A2-A9029A9172F0}" dt="2020-02-21T14:18:07.458" v="1727" actId="6549"/>
        <pc:sldMkLst>
          <pc:docMk/>
          <pc:sldMk cId="0" sldId="256"/>
        </pc:sldMkLst>
        <pc:spChg chg="mod">
          <ac:chgData name="Xenia Vanessa Kirchhofer" userId="49999707-5775-4f7a-9a7e-a8b8b1fee333" providerId="ADAL" clId="{4B99275D-2A4C-424D-A8A2-A9029A9172F0}" dt="2020-02-21T14:18:02.890" v="1726" actId="6549"/>
          <ac:spMkLst>
            <pc:docMk/>
            <pc:sldMk cId="0" sldId="256"/>
            <ac:spMk id="945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8:07.458" v="1727" actId="6549"/>
          <ac:spMkLst>
            <pc:docMk/>
            <pc:sldMk cId="0" sldId="256"/>
            <ac:spMk id="946" creationId="{00000000-0000-0000-0000-000000000000}"/>
          </ac:spMkLst>
        </pc:spChg>
      </pc:sldChg>
      <pc:sldChg chg="modSp">
        <pc:chgData name="Xenia Vanessa Kirchhofer" userId="49999707-5775-4f7a-9a7e-a8b8b1fee333" providerId="ADAL" clId="{4B99275D-2A4C-424D-A8A2-A9029A9172F0}" dt="2020-02-21T14:02:51.686" v="1332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4B99275D-2A4C-424D-A8A2-A9029A9172F0}" dt="2020-02-21T14:02:51.686" v="1332" actId="20577"/>
          <ac:spMkLst>
            <pc:docMk/>
            <pc:sldMk cId="0" sldId="257"/>
            <ac:spMk id="952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3:57:29.120" v="1105" actId="20577"/>
          <ac:spMkLst>
            <pc:docMk/>
            <pc:sldMk cId="0" sldId="257"/>
            <ac:spMk id="953" creationId="{00000000-0000-0000-0000-000000000000}"/>
          </ac:spMkLst>
        </pc:spChg>
      </pc:sldChg>
      <pc:sldChg chg="modSp">
        <pc:chgData name="Xenia Vanessa Kirchhofer" userId="49999707-5775-4f7a-9a7e-a8b8b1fee333" providerId="ADAL" clId="{4B99275D-2A4C-424D-A8A2-A9029A9172F0}" dt="2020-02-21T14:12:13.832" v="1624" actId="255"/>
        <pc:sldMkLst>
          <pc:docMk/>
          <pc:sldMk cId="0" sldId="258"/>
        </pc:sldMkLst>
        <pc:spChg chg="mod">
          <ac:chgData name="Xenia Vanessa Kirchhofer" userId="49999707-5775-4f7a-9a7e-a8b8b1fee333" providerId="ADAL" clId="{4B99275D-2A4C-424D-A8A2-A9029A9172F0}" dt="2020-02-21T14:02:48.490" v="1329" actId="20577"/>
          <ac:spMkLst>
            <pc:docMk/>
            <pc:sldMk cId="0" sldId="258"/>
            <ac:spMk id="959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2:13.832" v="1624" actId="255"/>
          <ac:spMkLst>
            <pc:docMk/>
            <pc:sldMk cId="0" sldId="258"/>
            <ac:spMk id="960" creationId="{00000000-0000-0000-0000-000000000000}"/>
          </ac:spMkLst>
        </pc:spChg>
      </pc:sldChg>
      <pc:sldChg chg="modSp">
        <pc:chgData name="Xenia Vanessa Kirchhofer" userId="49999707-5775-4f7a-9a7e-a8b8b1fee333" providerId="ADAL" clId="{4B99275D-2A4C-424D-A8A2-A9029A9172F0}" dt="2020-02-21T14:02:45.264" v="1326" actId="20577"/>
        <pc:sldMkLst>
          <pc:docMk/>
          <pc:sldMk cId="0" sldId="259"/>
        </pc:sldMkLst>
        <pc:spChg chg="mod">
          <ac:chgData name="Xenia Vanessa Kirchhofer" userId="49999707-5775-4f7a-9a7e-a8b8b1fee333" providerId="ADAL" clId="{4B99275D-2A4C-424D-A8A2-A9029A9172F0}" dt="2020-02-21T14:02:45.264" v="1326" actId="20577"/>
          <ac:spMkLst>
            <pc:docMk/>
            <pc:sldMk cId="0" sldId="259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00:11.661" v="1212" actId="6549"/>
          <ac:spMkLst>
            <pc:docMk/>
            <pc:sldMk cId="0" sldId="259"/>
            <ac:spMk id="967" creationId="{00000000-0000-0000-0000-000000000000}"/>
          </ac:spMkLst>
        </pc:spChg>
      </pc:sldChg>
      <pc:sldChg chg="delSp modSp del">
        <pc:chgData name="Xenia Vanessa Kirchhofer" userId="49999707-5775-4f7a-9a7e-a8b8b1fee333" providerId="ADAL" clId="{4B99275D-2A4C-424D-A8A2-A9029A9172F0}" dt="2020-02-21T14:00:55.362" v="1277" actId="2696"/>
        <pc:sldMkLst>
          <pc:docMk/>
          <pc:sldMk cId="0" sldId="260"/>
        </pc:sldMkLst>
        <pc:spChg chg="mod">
          <ac:chgData name="Xenia Vanessa Kirchhofer" userId="49999707-5775-4f7a-9a7e-a8b8b1fee333" providerId="ADAL" clId="{4B99275D-2A4C-424D-A8A2-A9029A9172F0}" dt="2020-02-21T14:00:38.710" v="1274" actId="20577"/>
          <ac:spMkLst>
            <pc:docMk/>
            <pc:sldMk cId="0" sldId="260"/>
            <ac:spMk id="973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00:49.041" v="1276" actId="6549"/>
          <ac:spMkLst>
            <pc:docMk/>
            <pc:sldMk cId="0" sldId="260"/>
            <ac:spMk id="974" creationId="{00000000-0000-0000-0000-000000000000}"/>
          </ac:spMkLst>
        </pc:spChg>
        <pc:graphicFrameChg chg="del">
          <ac:chgData name="Xenia Vanessa Kirchhofer" userId="49999707-5775-4f7a-9a7e-a8b8b1fee333" providerId="ADAL" clId="{4B99275D-2A4C-424D-A8A2-A9029A9172F0}" dt="2020-02-21T14:00:43.643" v="1275" actId="478"/>
          <ac:graphicFrameMkLst>
            <pc:docMk/>
            <pc:sldMk cId="0" sldId="260"/>
            <ac:graphicFrameMk id="5" creationId="{B72D6D5A-F25B-4274-BFA7-8605C20A911A}"/>
          </ac:graphicFrameMkLst>
        </pc:graphicFrameChg>
      </pc:sldChg>
      <pc:sldChg chg="modSp">
        <pc:chgData name="Xenia Vanessa Kirchhofer" userId="49999707-5775-4f7a-9a7e-a8b8b1fee333" providerId="ADAL" clId="{4B99275D-2A4C-424D-A8A2-A9029A9172F0}" dt="2020-02-21T14:30:03.655" v="2232" actId="20577"/>
        <pc:sldMkLst>
          <pc:docMk/>
          <pc:sldMk cId="0" sldId="261"/>
        </pc:sldMkLst>
        <pc:spChg chg="mod">
          <ac:chgData name="Xenia Vanessa Kirchhofer" userId="49999707-5775-4f7a-9a7e-a8b8b1fee333" providerId="ADAL" clId="{4B99275D-2A4C-424D-A8A2-A9029A9172F0}" dt="2020-02-21T14:22:44.178" v="1782" actId="20577"/>
          <ac:spMkLst>
            <pc:docMk/>
            <pc:sldMk cId="0" sldId="261"/>
            <ac:spMk id="980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30:03.655" v="2232" actId="20577"/>
          <ac:spMkLst>
            <pc:docMk/>
            <pc:sldMk cId="0" sldId="261"/>
            <ac:spMk id="981" creationId="{00000000-0000-0000-0000-000000000000}"/>
          </ac:spMkLst>
        </pc:spChg>
      </pc:sldChg>
      <pc:sldChg chg="del">
        <pc:chgData name="Xenia Vanessa Kirchhofer" userId="49999707-5775-4f7a-9a7e-a8b8b1fee333" providerId="ADAL" clId="{4B99275D-2A4C-424D-A8A2-A9029A9172F0}" dt="2020-02-21T14:06:53.892" v="1420" actId="2696"/>
        <pc:sldMkLst>
          <pc:docMk/>
          <pc:sldMk cId="3586238458" sldId="262"/>
        </pc:sldMkLst>
      </pc:sldChg>
      <pc:sldChg chg="modSp add">
        <pc:chgData name="Xenia Vanessa Kirchhofer" userId="49999707-5775-4f7a-9a7e-a8b8b1fee333" providerId="ADAL" clId="{4B99275D-2A4C-424D-A8A2-A9029A9172F0}" dt="2020-02-21T14:11:48.422" v="1614" actId="20577"/>
        <pc:sldMkLst>
          <pc:docMk/>
          <pc:sldMk cId="2412476867" sldId="263"/>
        </pc:sldMkLst>
        <pc:spChg chg="mod">
          <ac:chgData name="Xenia Vanessa Kirchhofer" userId="49999707-5775-4f7a-9a7e-a8b8b1fee333" providerId="ADAL" clId="{4B99275D-2A4C-424D-A8A2-A9029A9172F0}" dt="2020-02-21T14:03:01.398" v="1334" actId="14100"/>
          <ac:spMkLst>
            <pc:docMk/>
            <pc:sldMk cId="2412476867" sldId="263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1:48.422" v="1614" actId="20577"/>
          <ac:spMkLst>
            <pc:docMk/>
            <pc:sldMk cId="2412476867" sldId="263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2:32.458" v="1632" actId="20577"/>
        <pc:sldMkLst>
          <pc:docMk/>
          <pc:sldMk cId="287158766" sldId="264"/>
        </pc:sldMkLst>
        <pc:spChg chg="mod">
          <ac:chgData name="Xenia Vanessa Kirchhofer" userId="49999707-5775-4f7a-9a7e-a8b8b1fee333" providerId="ADAL" clId="{4B99275D-2A4C-424D-A8A2-A9029A9172F0}" dt="2020-02-21T14:04:46.854" v="1394" actId="20577"/>
          <ac:spMkLst>
            <pc:docMk/>
            <pc:sldMk cId="287158766" sldId="264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2:32.458" v="1632" actId="20577"/>
          <ac:spMkLst>
            <pc:docMk/>
            <pc:sldMk cId="287158766" sldId="264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1:40.521" v="1609" actId="20577"/>
        <pc:sldMkLst>
          <pc:docMk/>
          <pc:sldMk cId="1362381051" sldId="265"/>
        </pc:sldMkLst>
        <pc:spChg chg="mod">
          <ac:chgData name="Xenia Vanessa Kirchhofer" userId="49999707-5775-4f7a-9a7e-a8b8b1fee333" providerId="ADAL" clId="{4B99275D-2A4C-424D-A8A2-A9029A9172F0}" dt="2020-02-21T14:03:07.551" v="1336" actId="14100"/>
          <ac:spMkLst>
            <pc:docMk/>
            <pc:sldMk cId="1362381051" sldId="265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1:40.521" v="1609" actId="20577"/>
          <ac:spMkLst>
            <pc:docMk/>
            <pc:sldMk cId="1362381051" sldId="265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0:28.191" v="1573" actId="20577"/>
        <pc:sldMkLst>
          <pc:docMk/>
          <pc:sldMk cId="2112268367" sldId="266"/>
        </pc:sldMkLst>
        <pc:spChg chg="mod">
          <ac:chgData name="Xenia Vanessa Kirchhofer" userId="49999707-5775-4f7a-9a7e-a8b8b1fee333" providerId="ADAL" clId="{4B99275D-2A4C-424D-A8A2-A9029A9172F0}" dt="2020-02-21T14:07:07.719" v="1445" actId="20577"/>
          <ac:spMkLst>
            <pc:docMk/>
            <pc:sldMk cId="2112268367" sldId="266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0:28.191" v="1573" actId="20577"/>
          <ac:spMkLst>
            <pc:docMk/>
            <pc:sldMk cId="2112268367" sldId="266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1:22.269" v="1601" actId="20577"/>
        <pc:sldMkLst>
          <pc:docMk/>
          <pc:sldMk cId="3218998467" sldId="267"/>
        </pc:sldMkLst>
        <pc:spChg chg="mod">
          <ac:chgData name="Xenia Vanessa Kirchhofer" userId="49999707-5775-4f7a-9a7e-a8b8b1fee333" providerId="ADAL" clId="{4B99275D-2A4C-424D-A8A2-A9029A9172F0}" dt="2020-02-21T14:10:56.110" v="1591" actId="20577"/>
          <ac:spMkLst>
            <pc:docMk/>
            <pc:sldMk cId="3218998467" sldId="267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1:22.269" v="1601" actId="20577"/>
          <ac:spMkLst>
            <pc:docMk/>
            <pc:sldMk cId="3218998467" sldId="267"/>
            <ac:spMk id="967" creationId="{00000000-0000-0000-0000-000000000000}"/>
          </ac:spMkLst>
        </pc:spChg>
      </pc:sldChg>
      <pc:sldMasterChg chg="delSldLayout modSldLayout">
        <pc:chgData name="Xenia Vanessa Kirchhofer" userId="49999707-5775-4f7a-9a7e-a8b8b1fee333" providerId="ADAL" clId="{4B99275D-2A4C-424D-A8A2-A9029A9172F0}" dt="2020-02-21T14:06:53.936" v="1421" actId="2696"/>
        <pc:sldMasterMkLst>
          <pc:docMk/>
          <pc:sldMasterMk cId="0" sldId="2147483698"/>
        </pc:sldMasterMkLst>
        <pc:sldLayoutChg chg="addSp delSp modSp">
          <pc:chgData name="Xenia Vanessa Kirchhofer" userId="49999707-5775-4f7a-9a7e-a8b8b1fee333" providerId="ADAL" clId="{4B99275D-2A4C-424D-A8A2-A9029A9172F0}" dt="2020-02-21T13:33:07.803" v="3" actId="1076"/>
          <pc:sldLayoutMkLst>
            <pc:docMk/>
            <pc:sldMasterMk cId="0" sldId="2147483698"/>
            <pc:sldLayoutMk cId="0" sldId="2147483651"/>
          </pc:sldLayoutMkLst>
          <pc:picChg chg="del">
            <ac:chgData name="Xenia Vanessa Kirchhofer" userId="49999707-5775-4f7a-9a7e-a8b8b1fee333" providerId="ADAL" clId="{4B99275D-2A4C-424D-A8A2-A9029A9172F0}" dt="2020-02-21T13:32:56.920" v="1" actId="478"/>
            <ac:picMkLst>
              <pc:docMk/>
              <pc:sldMasterMk cId="0" sldId="2147483698"/>
              <pc:sldLayoutMk cId="0" sldId="2147483651"/>
              <ac:picMk id="164" creationId="{00000000-0000-0000-0000-000000000000}"/>
            </ac:picMkLst>
          </pc:picChg>
          <pc:picChg chg="add del">
            <ac:chgData name="Xenia Vanessa Kirchhofer" userId="49999707-5775-4f7a-9a7e-a8b8b1fee333" providerId="ADAL" clId="{4B99275D-2A4C-424D-A8A2-A9029A9172F0}" dt="2020-02-21T13:32:56.920" v="1" actId="478"/>
            <ac:picMkLst>
              <pc:docMk/>
              <pc:sldMasterMk cId="0" sldId="2147483698"/>
              <pc:sldLayoutMk cId="0" sldId="2147483651"/>
              <ac:picMk id="1026" creationId="{40575569-B5AC-4CA7-87FA-66C445215593}"/>
            </ac:picMkLst>
          </pc:picChg>
          <pc:picChg chg="add mod">
            <ac:chgData name="Xenia Vanessa Kirchhofer" userId="49999707-5775-4f7a-9a7e-a8b8b1fee333" providerId="ADAL" clId="{4B99275D-2A4C-424D-A8A2-A9029A9172F0}" dt="2020-02-21T13:33:07.803" v="3" actId="1076"/>
            <ac:picMkLst>
              <pc:docMk/>
              <pc:sldMasterMk cId="0" sldId="2147483698"/>
              <pc:sldLayoutMk cId="0" sldId="2147483651"/>
              <ac:picMk id="1027" creationId="{9271CB5B-441B-4370-85DA-D98A7C32DF0E}"/>
            </ac:picMkLst>
          </pc:picChg>
        </pc:sldLayoutChg>
        <pc:sldLayoutChg chg="del">
          <pc:chgData name="Xenia Vanessa Kirchhofer" userId="49999707-5775-4f7a-9a7e-a8b8b1fee333" providerId="ADAL" clId="{4B99275D-2A4C-424D-A8A2-A9029A9172F0}" dt="2020-02-21T14:06:53.936" v="1421" actId="2696"/>
          <pc:sldLayoutMkLst>
            <pc:docMk/>
            <pc:sldMasterMk cId="0" sldId="2147483698"/>
            <pc:sldLayoutMk cId="0" sldId="2147483652"/>
          </pc:sldLayoutMkLst>
        </pc:sldLayoutChg>
      </pc:sldMasterChg>
    </pc:docChg>
  </pc:docChgLst>
  <pc:docChgLst>
    <pc:chgData name="Xenia Vanessa Kirchhofer" userId="49999707-5775-4f7a-9a7e-a8b8b1fee333" providerId="ADAL" clId="{F06CB0C1-5AE5-46BD-8825-76BEE3E807AD}"/>
    <pc:docChg chg="custSel addSld delSld modSld sldOrd modNotesMaster">
      <pc:chgData name="Xenia Vanessa Kirchhofer" userId="49999707-5775-4f7a-9a7e-a8b8b1fee333" providerId="ADAL" clId="{F06CB0C1-5AE5-46BD-8825-76BEE3E807AD}" dt="2020-09-17T09:47:59.057" v="329" actId="255"/>
      <pc:docMkLst>
        <pc:docMk/>
      </pc:docMkLst>
      <pc:sldChg chg="modNotes">
        <pc:chgData name="Xenia Vanessa Kirchhofer" userId="49999707-5775-4f7a-9a7e-a8b8b1fee333" providerId="ADAL" clId="{F06CB0C1-5AE5-46BD-8825-76BEE3E807AD}" dt="2020-09-17T07:45:04.804" v="328"/>
        <pc:sldMkLst>
          <pc:docMk/>
          <pc:sldMk cId="0" sldId="257"/>
        </pc:sldMkLst>
      </pc:sldChg>
      <pc:sldChg chg="modNotesTx">
        <pc:chgData name="Xenia Vanessa Kirchhofer" userId="49999707-5775-4f7a-9a7e-a8b8b1fee333" providerId="ADAL" clId="{F06CB0C1-5AE5-46BD-8825-76BEE3E807AD}" dt="2020-09-17T09:47:59.057" v="329" actId="255"/>
        <pc:sldMkLst>
          <pc:docMk/>
          <pc:sldMk cId="4255682873" sldId="273"/>
        </pc:sldMkLst>
      </pc:sldChg>
      <pc:sldChg chg="addSp delSp modSp modNotesTx">
        <pc:chgData name="Xenia Vanessa Kirchhofer" userId="49999707-5775-4f7a-9a7e-a8b8b1fee333" providerId="ADAL" clId="{F06CB0C1-5AE5-46BD-8825-76BEE3E807AD}" dt="2020-09-16T10:41:17.289" v="310" actId="167"/>
        <pc:sldMkLst>
          <pc:docMk/>
          <pc:sldMk cId="1206648230" sldId="274"/>
        </pc:sldMkLst>
        <pc:picChg chg="add mod ord">
          <ac:chgData name="Xenia Vanessa Kirchhofer" userId="49999707-5775-4f7a-9a7e-a8b8b1fee333" providerId="ADAL" clId="{F06CB0C1-5AE5-46BD-8825-76BEE3E807AD}" dt="2020-09-16T10:41:17.289" v="310" actId="167"/>
          <ac:picMkLst>
            <pc:docMk/>
            <pc:sldMk cId="1206648230" sldId="274"/>
            <ac:picMk id="5" creationId="{884ACF59-C7CF-4AF2-A9B1-7A93C43F9838}"/>
          </ac:picMkLst>
        </pc:picChg>
        <pc:picChg chg="del">
          <ac:chgData name="Xenia Vanessa Kirchhofer" userId="49999707-5775-4f7a-9a7e-a8b8b1fee333" providerId="ADAL" clId="{F06CB0C1-5AE5-46BD-8825-76BEE3E807AD}" dt="2020-09-16T10:40:41.029" v="302" actId="478"/>
          <ac:picMkLst>
            <pc:docMk/>
            <pc:sldMk cId="1206648230" sldId="274"/>
            <ac:picMk id="6" creationId="{DC900ADF-A7CE-4422-8BFA-DD5E7D4BD728}"/>
          </ac:picMkLst>
        </pc:picChg>
      </pc:sldChg>
      <pc:sldChg chg="modSp">
        <pc:chgData name="Xenia Vanessa Kirchhofer" userId="49999707-5775-4f7a-9a7e-a8b8b1fee333" providerId="ADAL" clId="{F06CB0C1-5AE5-46BD-8825-76BEE3E807AD}" dt="2020-09-16T10:42:35.796" v="314" actId="1076"/>
        <pc:sldMkLst>
          <pc:docMk/>
          <pc:sldMk cId="2945782164" sldId="279"/>
        </pc:sldMkLst>
        <pc:picChg chg="mod modCrop">
          <ac:chgData name="Xenia Vanessa Kirchhofer" userId="49999707-5775-4f7a-9a7e-a8b8b1fee333" providerId="ADAL" clId="{F06CB0C1-5AE5-46BD-8825-76BEE3E807AD}" dt="2020-09-16T10:42:35.796" v="314" actId="1076"/>
          <ac:picMkLst>
            <pc:docMk/>
            <pc:sldMk cId="2945782164" sldId="279"/>
            <ac:picMk id="4" creationId="{C7A441A5-0A03-4987-B607-5A5D4846B101}"/>
          </ac:picMkLst>
        </pc:picChg>
      </pc:sldChg>
      <pc:sldChg chg="modNotesTx">
        <pc:chgData name="Xenia Vanessa Kirchhofer" userId="49999707-5775-4f7a-9a7e-a8b8b1fee333" providerId="ADAL" clId="{F06CB0C1-5AE5-46BD-8825-76BEE3E807AD}" dt="2020-09-10T09:05:50.440" v="202" actId="20577"/>
        <pc:sldMkLst>
          <pc:docMk/>
          <pc:sldMk cId="1334643195" sldId="280"/>
        </pc:sldMkLst>
      </pc:sldChg>
      <pc:sldChg chg="ord">
        <pc:chgData name="Xenia Vanessa Kirchhofer" userId="49999707-5775-4f7a-9a7e-a8b8b1fee333" providerId="ADAL" clId="{F06CB0C1-5AE5-46BD-8825-76BEE3E807AD}" dt="2020-09-10T09:06:23.448" v="204"/>
        <pc:sldMkLst>
          <pc:docMk/>
          <pc:sldMk cId="99089330" sldId="281"/>
        </pc:sldMkLst>
      </pc:sldChg>
      <pc:sldChg chg="modSp">
        <pc:chgData name="Xenia Vanessa Kirchhofer" userId="49999707-5775-4f7a-9a7e-a8b8b1fee333" providerId="ADAL" clId="{F06CB0C1-5AE5-46BD-8825-76BEE3E807AD}" dt="2020-09-10T09:07:02.597" v="216" actId="14100"/>
        <pc:sldMkLst>
          <pc:docMk/>
          <pc:sldMk cId="411965418" sldId="288"/>
        </pc:sldMkLst>
        <pc:spChg chg="mod">
          <ac:chgData name="Xenia Vanessa Kirchhofer" userId="49999707-5775-4f7a-9a7e-a8b8b1fee333" providerId="ADAL" clId="{F06CB0C1-5AE5-46BD-8825-76BEE3E807AD}" dt="2020-09-10T09:07:02.597" v="216" actId="14100"/>
          <ac:spMkLst>
            <pc:docMk/>
            <pc:sldMk cId="411965418" sldId="288"/>
            <ac:spMk id="6" creationId="{4AC15C3A-606E-4B18-B7D2-B3E767C11FDC}"/>
          </ac:spMkLst>
        </pc:spChg>
      </pc:sldChg>
      <pc:sldChg chg="modNotes">
        <pc:chgData name="Xenia Vanessa Kirchhofer" userId="49999707-5775-4f7a-9a7e-a8b8b1fee333" providerId="ADAL" clId="{F06CB0C1-5AE5-46BD-8825-76BEE3E807AD}" dt="2020-09-17T07:45:04.804" v="328"/>
        <pc:sldMkLst>
          <pc:docMk/>
          <pc:sldMk cId="4288404558" sldId="289"/>
        </pc:sldMkLst>
      </pc:sldChg>
      <pc:sldChg chg="modSp">
        <pc:chgData name="Xenia Vanessa Kirchhofer" userId="49999707-5775-4f7a-9a7e-a8b8b1fee333" providerId="ADAL" clId="{F06CB0C1-5AE5-46BD-8825-76BEE3E807AD}" dt="2020-09-16T10:43:11.158" v="327" actId="20577"/>
        <pc:sldMkLst>
          <pc:docMk/>
          <pc:sldMk cId="2506088900" sldId="290"/>
        </pc:sldMkLst>
        <pc:spChg chg="mod">
          <ac:chgData name="Xenia Vanessa Kirchhofer" userId="49999707-5775-4f7a-9a7e-a8b8b1fee333" providerId="ADAL" clId="{F06CB0C1-5AE5-46BD-8825-76BEE3E807AD}" dt="2020-09-16T10:43:11.158" v="327" actId="20577"/>
          <ac:spMkLst>
            <pc:docMk/>
            <pc:sldMk cId="2506088900" sldId="290"/>
            <ac:spMk id="4" creationId="{F73D0E5E-7E1C-40F8-900E-0007D0B96D4E}"/>
          </ac:spMkLst>
        </pc:spChg>
      </pc:sldChg>
      <pc:sldChg chg="addSp delSp modSp add del">
        <pc:chgData name="Xenia Vanessa Kirchhofer" userId="49999707-5775-4f7a-9a7e-a8b8b1fee333" providerId="ADAL" clId="{F06CB0C1-5AE5-46BD-8825-76BEE3E807AD}" dt="2020-09-10T09:05:57.803" v="203" actId="2696"/>
        <pc:sldMkLst>
          <pc:docMk/>
          <pc:sldMk cId="1197784964" sldId="291"/>
        </pc:sldMkLst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" creationId="{2956299C-2197-48DB-B8B2-880ACD5E26A9}"/>
          </ac:spMkLst>
        </pc:spChg>
        <pc:spChg chg="add mod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3" creationId="{AFB775CD-C716-4EDF-A9A6-79DA44D8677C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8" creationId="{7616B697-9539-4B59-A969-62C1648FD8E6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9" creationId="{D2DE9661-A225-4B95-AA20-64C79DF79F51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0" creationId="{5BD278EA-7661-428A-9B55-B9FB7A71EEA2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1" creationId="{940C4284-03F7-4115-99CB-A6CDDABF11A8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2" creationId="{FE3F8D22-9E23-4D25-ADBD-BCC171704F80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3" creationId="{8C5CF2DF-E526-4E2E-95A9-5FA45B737122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5" creationId="{A9A2CDC6-5332-4B27-A40F-E4C02B2ADC41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6" creationId="{DC25A7E6-FC84-4D90-9316-C2D01314B3B7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7" creationId="{57096CC7-7032-448A-BAB1-EC8B60B75BB6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19" creationId="{D7F57C43-011A-4B01-86CC-E9A3D353D2B7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0" creationId="{E52C6B58-BC34-4114-A226-C2206702F6C8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1" creationId="{1BC92F04-0D4B-43E7-A29C-DA92281D7B41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2" creationId="{4FA01C8C-589C-4741-922F-088DE81FAABF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3" creationId="{4955B086-26B0-4D0E-9CCA-18A275C36616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4" creationId="{E98E9D58-ADE0-4F94-A803-A8317150DD7B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61" creationId="{21CDCBD9-2D34-4C29-94C0-763BE21854D1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62" creationId="{9352BBC2-4D16-453B-BCCC-2F6211EA50F9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68" creationId="{A8DCECBA-BB8A-4F01-A490-DE07A295DDC6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3" creationId="{F5C8EFC5-46D3-4D79-B790-F086C670E520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4" creationId="{1FE51C8C-B645-4526-8B9C-11DE4A4CD69E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5" creationId="{74A89732-E7CF-47C2-BFDE-86A8150EE58B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8" creationId="{DB47C645-DE58-4593-A309-C98599D4C503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9" creationId="{DF8D40BB-B228-4A7E-911E-61686AA38A8C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84" creationId="{97AF6360-CC4E-4842-8B37-D3652CCED9DF}"/>
          </ac:spMkLst>
        </pc:s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25" creationId="{8F4BF4F6-2C74-4DA2-8D57-27F50ABF967B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28" creationId="{9DF01BD2-BDBB-4896-A506-EB0776C69364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31" creationId="{BDE3012B-68E3-4D54-9623-B8F4C4B588AE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34" creationId="{572B349B-5BEF-4F6E-9CD4-726C2E2E904A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37" creationId="{F23D49BF-BAB7-4542-B37D-188F79ACC182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0" creationId="{9DD967C7-DC02-4479-840F-CA7F9399FBDC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3" creationId="{B39EEC2D-A3E3-408F-A5FE-E666180E3891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6" creationId="{0693D58B-53C6-46FA-A7A7-428E892BADFB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9" creationId="{78821E85-10C6-4613-8E5A-2EDE4D5CA0D5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52" creationId="{0829DC85-30D6-45A3-A5E5-C510E57131B9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55" creationId="{BC4579BA-A4D0-4DEA-AF31-149E42F8B3D0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58" creationId="{E774F1E1-D52D-4E0C-AC34-FA7B4E129C8B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64" creationId="{2355AC8A-90A9-44EC-BE6D-5371D61FBD89}"/>
          </ac:grpSpMkLst>
        </pc:grpChg>
        <pc:graphicFrameChg chg="del">
          <ac:chgData name="Xenia Vanessa Kirchhofer" userId="49999707-5775-4f7a-9a7e-a8b8b1fee333" providerId="ADAL" clId="{F06CB0C1-5AE5-46BD-8825-76BEE3E807AD}" dt="2020-09-10T09:01:37.676" v="1" actId="478"/>
          <ac:graphicFrameMkLst>
            <pc:docMk/>
            <pc:sldMk cId="1197784964" sldId="291"/>
            <ac:graphicFrameMk id="18" creationId="{14D62375-1A6E-4B94-AF2E-1661C7A78A3F}"/>
          </ac:graphicFrameMkLst>
        </pc:graphicFrame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63" creationId="{311D7904-9BEB-4432-A40A-B6DA623FF696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6" creationId="{1273C030-A11A-4575-AEA7-358A0329502A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7" creationId="{B8DB6CAF-378A-4DB3-91A5-9D50E02F423D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8" creationId="{6089EBDB-7705-4138-A714-C3BD51AC50A1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9" creationId="{1F257FEB-D9B5-448D-9355-92FB97EEA5EA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0" creationId="{BA4AC270-28E7-4BE6-9106-58E05114FF3F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1" creationId="{CFCDE37A-C2B1-4C1D-85EB-5CFC1795EE2E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2" creationId="{C5578F6D-227A-4695-97EE-F831DA4D1E18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3" creationId="{0D85F085-9F8D-44D6-82E9-CBBB9490AC82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4" creationId="{56F3A2BD-31B5-4F5E-80D9-72211E998E4B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5" creationId="{0960C3F4-FD8B-4B4C-BCAC-3664ADD41383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6" creationId="{48647F37-A116-4194-B941-91A84ADBD874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7" creationId="{EAB2CE5A-340B-4896-B196-BC473AD137FD}"/>
          </ac:inkMkLst>
        </pc:ink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67" creationId="{04CB359D-810F-44B2-899F-19EFD247F947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69" creationId="{14D43CD3-9625-419B-B5FF-9672379EEF16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0" creationId="{896AEB8D-4518-482B-8E0E-AFF810BFBB3F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1" creationId="{CF32F2A5-35B7-469C-8B94-E9D0EF66D739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2" creationId="{0176276F-FC60-45CA-8343-9CA423754457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6" creationId="{16AAD71B-FACE-4246-8F09-4DEF4A19416F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7" creationId="{3D3C7E17-F785-453C-9F1A-A94A50C0F8ED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0" creationId="{3CEA8A42-C09B-4978-9BCA-2F6156F465DF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1" creationId="{62B71F64-8881-40AE-861F-DCA5F930BC5E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2" creationId="{9D113B4B-8C49-4C68-8FC3-025F65E16155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3" creationId="{E7E9F1DF-F7C6-4A63-8090-E81BF97E34D9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5" creationId="{830CE315-378E-4FD8-AF87-A35BC80ED48A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98" creationId="{5EF02D57-1761-495B-953A-7E8578385DA9}"/>
          </ac:cxnSpMkLst>
        </pc:cxnChg>
      </pc:sldChg>
    </pc:docChg>
  </pc:docChgLst>
  <pc:docChgLst>
    <pc:chgData name="Xenia Vanessa Kirchhofer" userId="49999707-5775-4f7a-9a7e-a8b8b1fee333" providerId="ADAL" clId="{A9CBF4BA-0825-4774-92D5-2FC62B035792}"/>
    <pc:docChg chg="modSld">
      <pc:chgData name="Xenia Vanessa Kirchhofer" userId="49999707-5775-4f7a-9a7e-a8b8b1fee333" providerId="ADAL" clId="{A9CBF4BA-0825-4774-92D5-2FC62B035792}" dt="2020-11-20T09:13:11.106" v="0" actId="164"/>
      <pc:docMkLst>
        <pc:docMk/>
      </pc:docMkLst>
      <pc:sldChg chg="addSp modSp">
        <pc:chgData name="Xenia Vanessa Kirchhofer" userId="49999707-5775-4f7a-9a7e-a8b8b1fee333" providerId="ADAL" clId="{A9CBF4BA-0825-4774-92D5-2FC62B035792}" dt="2020-11-20T09:13:11.106" v="0" actId="164"/>
        <pc:sldMkLst>
          <pc:docMk/>
          <pc:sldMk cId="1334643195" sldId="280"/>
        </pc:sldMkLst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8" creationId="{7616B697-9539-4B59-A969-62C1648FD8E6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9" creationId="{D2DE9661-A225-4B95-AA20-64C79DF79F51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0" creationId="{5BD278EA-7661-428A-9B55-B9FB7A71EEA2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1" creationId="{940C4284-03F7-4115-99CB-A6CDDABF11A8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2" creationId="{FE3F8D22-9E23-4D25-ADBD-BCC171704F80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3" creationId="{8C5CF2DF-E526-4E2E-95A9-5FA45B737122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5" creationId="{A9A2CDC6-5332-4B27-A40F-E4C02B2ADC41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6" creationId="{DC25A7E6-FC84-4D90-9316-C2D01314B3B7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7" creationId="{57096CC7-7032-448A-BAB1-EC8B60B75BB6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0" creationId="{E52C6B58-BC34-4114-A226-C2206702F6C8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1" creationId="{1BC92F04-0D4B-43E7-A29C-DA92281D7B41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2" creationId="{4FA01C8C-589C-4741-922F-088DE81FAABF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3" creationId="{4955B086-26B0-4D0E-9CCA-18A275C36616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4" creationId="{E98E9D58-ADE0-4F94-A803-A8317150DD7B}"/>
          </ac:spMkLst>
        </pc:spChg>
        <pc:grpChg chg="add mod">
          <ac:chgData name="Xenia Vanessa Kirchhofer" userId="49999707-5775-4f7a-9a7e-a8b8b1fee333" providerId="ADAL" clId="{A9CBF4BA-0825-4774-92D5-2FC62B035792}" dt="2020-11-20T09:13:11.106" v="0" actId="164"/>
          <ac:grpSpMkLst>
            <pc:docMk/>
            <pc:sldMk cId="1334643195" sldId="280"/>
            <ac:grpSpMk id="3" creationId="{14FFFD24-3379-4D4C-8011-D7530553AA56}"/>
          </ac:grpSpMkLst>
        </pc:grpChg>
        <pc:graphicFrameChg chg="mod">
          <ac:chgData name="Xenia Vanessa Kirchhofer" userId="49999707-5775-4f7a-9a7e-a8b8b1fee333" providerId="ADAL" clId="{A9CBF4BA-0825-4774-92D5-2FC62B035792}" dt="2020-11-20T09:13:11.106" v="0" actId="164"/>
          <ac:graphicFrameMkLst>
            <pc:docMk/>
            <pc:sldMk cId="1334643195" sldId="280"/>
            <ac:graphicFrameMk id="18" creationId="{14D62375-1A6E-4B94-AF2E-1661C7A78A3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2AA3A-3599-4737-A548-C7228AB974BE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7797D7-AB92-4148-B877-349E5A80E5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678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предлагают макроэкономические и бюджетные рамки</a:t>
          </a:r>
          <a:endParaRPr lang="en-US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CC82255-78F1-4AEE-9930-ECF2C6EAD0D4}" type="parTrans" cxnId="{98E96C4A-473B-43A2-BF05-00170F0579FE}">
      <dgm:prSet/>
      <dgm:spPr/>
      <dgm:t>
        <a:bodyPr/>
        <a:lstStyle/>
        <a:p>
          <a:endParaRPr lang="en-US" sz="1000"/>
        </a:p>
      </dgm:t>
    </dgm:pt>
    <dgm:pt modelId="{7E8489E4-3269-46D2-A986-232586AC9A99}" type="sibTrans" cxnId="{98E96C4A-473B-43A2-BF05-00170F0579F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277028" y="715483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7B8587-76C8-48E6-B1A8-958E6E706DA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642467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</a:t>
          </a:r>
          <a:r>
            <a:rPr lang="ru-RU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Правительство </a:t>
          </a:r>
          <a:r>
            <a:rPr lang="ru-RU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утверждает положения и лимиты</a:t>
          </a:r>
          <a:endParaRPr lang="en-US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773960E-6CFF-4C2B-ABAC-8C5E1AD9C0AD}" type="parTrans" cxnId="{B7313FC1-2431-4C3C-A535-1F8BEA2918A8}">
      <dgm:prSet/>
      <dgm:spPr/>
      <dgm:t>
        <a:bodyPr/>
        <a:lstStyle/>
        <a:p>
          <a:endParaRPr lang="en-US" sz="1000"/>
        </a:p>
      </dgm:t>
    </dgm:pt>
    <dgm:pt modelId="{8D09BD1B-A479-4941-8162-4C8198FDA270}" type="sibTrans" cxnId="{B7313FC1-2431-4C3C-A535-1F8BEA2918A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916816" y="715483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4D7E5F-4977-4BE7-8059-F515395C8A2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282255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 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выпускают бюджетный циркуляр и лимиты</a:t>
          </a:r>
          <a:endParaRPr lang="en-US" sz="13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6D17815-58F0-4BF6-918E-4AEFB9C39743}" type="parTrans" cxnId="{8F16E4E2-5718-4BE9-B665-2EAC2F01861E}">
      <dgm:prSet/>
      <dgm:spPr/>
      <dgm:t>
        <a:bodyPr/>
        <a:lstStyle/>
        <a:p>
          <a:endParaRPr lang="en-US" sz="1000"/>
        </a:p>
      </dgm:t>
    </dgm:pt>
    <dgm:pt modelId="{A4ED910A-5D96-4AAC-9103-EAD99812FBAF}" type="sibTrans" cxnId="{8F16E4E2-5718-4BE9-B665-2EAC2F0186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556605" y="715483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F1A064D-F173-42DB-93B3-4B290ECA040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922043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РБС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готовят планы расходов</a:t>
          </a:r>
          <a:endParaRPr lang="en-US" sz="1300" b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A5A188A-6950-4480-BCF8-A4A28508E1A1}" type="parTrans" cxnId="{83F03044-B7E0-414D-B9A4-85604B335F24}">
      <dgm:prSet/>
      <dgm:spPr/>
      <dgm:t>
        <a:bodyPr/>
        <a:lstStyle/>
        <a:p>
          <a:endParaRPr lang="en-US" sz="1000"/>
        </a:p>
      </dgm:t>
    </dgm:pt>
    <dgm:pt modelId="{30D020DA-1C19-4EDB-BD66-934D19922739}" type="sibTrans" cxnId="{83F03044-B7E0-414D-B9A4-85604B335F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5383527" y="1294094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769B19-90C7-4016-8E4C-833DE753A61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922043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и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ОВ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ведут переговоры по бюджету</a:t>
          </a:r>
          <a:endParaRPr lang="en-US" sz="13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850A259-DD2B-42F4-8A91-14301B4DAB81}" type="parTrans" cxnId="{7AC80ABF-CA04-47F5-9424-C6C0A7A5B52E}">
      <dgm:prSet/>
      <dgm:spPr/>
      <dgm:t>
        <a:bodyPr/>
        <a:lstStyle/>
        <a:p>
          <a:endParaRPr lang="en-US" sz="1000"/>
        </a:p>
      </dgm:t>
    </dgm:pt>
    <dgm:pt modelId="{696777C2-A9B8-4795-BB2A-DA2D34B9924E}" type="sibTrans" cxnId="{7AC80ABF-CA04-47F5-9424-C6C0A7A5B52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4570660" y="1886761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283C4C9-60A3-4274-8169-608D1089048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282255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 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консолидируют госбюджет</a:t>
          </a:r>
          <a:endParaRPr lang="en-US" sz="13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0FAC44-D65B-4602-B603-F188F2A2D949}" type="parTrans" cxnId="{020A10A9-F7C9-4C68-95F4-13E4A5AF491D}">
      <dgm:prSet/>
      <dgm:spPr/>
      <dgm:t>
        <a:bodyPr/>
        <a:lstStyle/>
        <a:p>
          <a:endParaRPr lang="en-US" sz="1000"/>
        </a:p>
      </dgm:t>
    </dgm:pt>
    <dgm:pt modelId="{E1667D5E-9AF8-4840-A94D-5D9ECE94960F}" type="sibTrans" cxnId="{020A10A9-F7C9-4C68-95F4-13E4A5AF49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2930872" y="1886761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348D3DD-FE3C-41B8-9CB4-2DB72980D4E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642467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7. </a:t>
          </a:r>
          <a:r>
            <a:rPr lang="ru-RU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Правительство </a:t>
          </a:r>
          <a:r>
            <a:rPr lang="en-US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1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утверждает бюджет и направляет его законодателям</a:t>
          </a:r>
          <a:endParaRPr lang="en-US" sz="1100" b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419876D-0C36-40E8-94B2-2AEBA977E6C4}" type="parTrans" cxnId="{27D7E42B-AF89-4246-ABD0-E64E46F84C24}">
      <dgm:prSet/>
      <dgm:spPr/>
      <dgm:t>
        <a:bodyPr/>
        <a:lstStyle/>
        <a:p>
          <a:endParaRPr lang="en-US" sz="1000"/>
        </a:p>
      </dgm:t>
    </dgm:pt>
    <dgm:pt modelId="{6ECC929E-60C9-45D9-8485-536A487061F0}" type="sibTrans" cxnId="{27D7E42B-AF89-4246-ABD0-E64E46F84C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1291083" y="1886761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C66471-A5DB-4959-AAF7-815DCE5A2ED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678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Законодатели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обсуждают и утверждают госбюджет</a:t>
          </a:r>
          <a:endParaRPr lang="en-US" sz="13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2F3F403-F28A-462B-8FCC-B8A2D939BC3A}" type="parTrans" cxnId="{CB1C269A-CB8C-44BB-BE30-C87EDD5E0A0B}">
      <dgm:prSet/>
      <dgm:spPr/>
      <dgm:t>
        <a:bodyPr/>
        <a:lstStyle/>
        <a:p>
          <a:endParaRPr lang="en-US" sz="1000"/>
        </a:p>
      </dgm:t>
    </dgm:pt>
    <dgm:pt modelId="{31BA508D-0AC1-4A12-A385-D4E1CFDD6EDC}" type="sibTrans" cxnId="{CB1C269A-CB8C-44BB-BE30-C87EDD5E0A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464162" y="2465372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C946990-C0CB-4C07-89D6-92CD536DEBC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678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 </a:t>
          </a:r>
          <a:r>
            <a:rPr lang="ru-RU" sz="13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предоставляют средства РБС</a:t>
          </a:r>
          <a:endParaRPr lang="en-US" sz="1300" b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0A49050-9AB2-4E94-A02C-2C8BB540965E}" type="parTrans" cxnId="{FE5A0122-8A08-4D4D-84BC-E4B75BB2A1E5}">
      <dgm:prSet/>
      <dgm:spPr/>
      <dgm:t>
        <a:bodyPr/>
        <a:lstStyle/>
        <a:p>
          <a:endParaRPr lang="en-US" sz="1000"/>
        </a:p>
      </dgm:t>
    </dgm:pt>
    <dgm:pt modelId="{B555926F-9586-4114-92C1-07F0ACFDBE4A}" type="sibTrans" cxnId="{FE5A0122-8A08-4D4D-84BC-E4B75BB2A1E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277028" y="3058038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E244479-D8F8-4AD8-AC41-3CC0BF9514F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642467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РБС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исполняют бюджет и отчитываются</a:t>
          </a:r>
          <a:endParaRPr lang="en-US" sz="1300" b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685C31D-5362-42B2-88D1-6E9620C9D2B5}" type="parTrans" cxnId="{7DB22F9F-96DC-4C90-93A9-2A58B87162BD}">
      <dgm:prSet/>
      <dgm:spPr/>
      <dgm:t>
        <a:bodyPr/>
        <a:lstStyle/>
        <a:p>
          <a:endParaRPr lang="en-US" sz="1000"/>
        </a:p>
      </dgm:t>
    </dgm:pt>
    <dgm:pt modelId="{49992016-A9F1-46CF-A868-D4C475C23804}" type="sibTrans" cxnId="{7DB22F9F-96DC-4C90-93A9-2A58B87162B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916816" y="3058038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584FF02-4133-4B08-9048-0DF757184C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282255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11.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ЦФВ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готовит финансовую отчётность</a:t>
          </a:r>
          <a:endParaRPr lang="en-US" sz="13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9B80DE5-F71A-4B29-AF0C-34D7039024D5}" type="parTrans" cxnId="{A1783D6B-8694-48AE-9BC3-50DD8AB99E94}">
      <dgm:prSet/>
      <dgm:spPr/>
      <dgm:t>
        <a:bodyPr/>
        <a:lstStyle/>
        <a:p>
          <a:endParaRPr lang="en-US" sz="1000"/>
        </a:p>
      </dgm:t>
    </dgm:pt>
    <dgm:pt modelId="{6CAC16BA-3260-43A9-8292-727D3521176E}" type="sibTrans" cxnId="{A1783D6B-8694-48AE-9BC3-50DD8AB99E9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556605" y="3058038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51C74F1-D188-4F20-932E-9A87E2CF529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922043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12. </a:t>
          </a:r>
          <a:r>
            <a:rPr lang="ru-RU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ВОА </a:t>
          </a:r>
          <a:r>
            <a:rPr lang="ru-RU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выносит заключение по финансовой отчётности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</a:t>
          </a:r>
        </a:p>
      </dgm:t>
    </dgm:pt>
    <dgm:pt modelId="{15EA4E39-A6DC-4B5B-821E-5258C61A9AA7}" type="parTrans" cxnId="{220DC181-717F-41E1-9907-CA868BCBBE99}">
      <dgm:prSet/>
      <dgm:spPr/>
      <dgm:t>
        <a:bodyPr/>
        <a:lstStyle/>
        <a:p>
          <a:endParaRPr lang="en-US" sz="1000"/>
        </a:p>
      </dgm:t>
    </dgm:pt>
    <dgm:pt modelId="{7356EEF0-B82F-4A18-99BF-772931090BDF}" type="sibTrans" cxnId="{220DC181-717F-41E1-9907-CA868BCBBE99}">
      <dgm:prSet/>
      <dgm:spPr/>
      <dgm:t>
        <a:bodyPr/>
        <a:lstStyle/>
        <a:p>
          <a:endParaRPr lang="en-US" sz="1000"/>
        </a:p>
      </dgm:t>
    </dgm:pt>
    <dgm:pt modelId="{0D30CA8B-C7A7-472B-93C4-DC393A0A4BA7}" type="pres">
      <dgm:prSet presAssocID="{A302AA3A-3599-4737-A548-C7228AB974BE}" presName="diagram" presStyleCnt="0">
        <dgm:presLayoutVars>
          <dgm:dir/>
          <dgm:resizeHandles val="exact"/>
        </dgm:presLayoutVars>
      </dgm:prSet>
      <dgm:spPr/>
    </dgm:pt>
    <dgm:pt modelId="{496338CA-75B4-47AA-BCA1-9A1704D30EF5}" type="pres">
      <dgm:prSet presAssocID="{477797D7-AB92-4148-B877-349E5A80E5D7}" presName="node" presStyleLbl="node1" presStyleIdx="0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E37F4852-E10F-4573-A05B-BB0311AC3121}" type="pres">
      <dgm:prSet presAssocID="{7E8489E4-3269-46D2-A986-232586AC9A99}" presName="sibTrans" presStyleLbl="sibTrans2D1" presStyleIdx="0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5AC57D0A-36F4-4F4E-9DC5-3A9B77E91EB1}" type="pres">
      <dgm:prSet presAssocID="{7E8489E4-3269-46D2-A986-232586AC9A99}" presName="connectorText" presStyleLbl="sibTrans2D1" presStyleIdx="0" presStyleCnt="11"/>
      <dgm:spPr/>
    </dgm:pt>
    <dgm:pt modelId="{B5DB55A1-0136-4AE5-8128-4B776F1DE2BB}" type="pres">
      <dgm:prSet presAssocID="{4D7B8587-76C8-48E6-B1A8-958E6E706DAA}" presName="node" presStyleLbl="node1" presStyleIdx="1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F5F7E7FC-0EFA-48AC-8E1A-46B02F917F08}" type="pres">
      <dgm:prSet presAssocID="{8D09BD1B-A479-4941-8162-4C8198FDA270}" presName="sibTrans" presStyleLbl="sibTrans2D1" presStyleIdx="1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DEB21CBE-D303-4272-BF56-8C7B48F3ACAC}" type="pres">
      <dgm:prSet presAssocID="{8D09BD1B-A479-4941-8162-4C8198FDA270}" presName="connectorText" presStyleLbl="sibTrans2D1" presStyleIdx="1" presStyleCnt="11"/>
      <dgm:spPr/>
    </dgm:pt>
    <dgm:pt modelId="{97E4D082-5A30-48A6-95CD-9117F40A5ACE}" type="pres">
      <dgm:prSet presAssocID="{7A4D7E5F-4977-4BE7-8059-F515395C8A2D}" presName="node" presStyleLbl="node1" presStyleIdx="2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3A3D52EF-2DDB-43DC-AD22-7D5FCB170369}" type="pres">
      <dgm:prSet presAssocID="{A4ED910A-5D96-4AAC-9103-EAD99812FBAF}" presName="sibTrans" presStyleLbl="sibTrans2D1" presStyleIdx="2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9279C269-942B-47A9-BD18-0F827E1083F1}" type="pres">
      <dgm:prSet presAssocID="{A4ED910A-5D96-4AAC-9103-EAD99812FBAF}" presName="connectorText" presStyleLbl="sibTrans2D1" presStyleIdx="2" presStyleCnt="11"/>
      <dgm:spPr/>
    </dgm:pt>
    <dgm:pt modelId="{A815276A-DB03-4F4D-8ECD-3D142592DFD2}" type="pres">
      <dgm:prSet presAssocID="{CF1A064D-F173-42DB-93B3-4B290ECA040C}" presName="node" presStyleLbl="node1" presStyleIdx="3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4B19A746-F089-48CC-9775-E0495B23E914}" type="pres">
      <dgm:prSet presAssocID="{30D020DA-1C19-4EDB-BD66-934D19922739}" presName="sibTrans" presStyleLbl="sibTrans2D1" presStyleIdx="3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9FAC827A-590F-48F5-BE15-26D7CA5A0C87}" type="pres">
      <dgm:prSet presAssocID="{30D020DA-1C19-4EDB-BD66-934D19922739}" presName="connectorText" presStyleLbl="sibTrans2D1" presStyleIdx="3" presStyleCnt="11"/>
      <dgm:spPr/>
    </dgm:pt>
    <dgm:pt modelId="{77AA3B44-7FEA-43B6-BE29-017EF4C9B1CF}" type="pres">
      <dgm:prSet presAssocID="{E3769B19-90C7-4016-8E4C-833DE753A613}" presName="node" presStyleLbl="node1" presStyleIdx="4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34B2AD52-5BD4-434E-B4F7-8CAC08E28335}" type="pres">
      <dgm:prSet presAssocID="{696777C2-A9B8-4795-BB2A-DA2D34B9924E}" presName="sibTrans" presStyleLbl="sibTrans2D1" presStyleIdx="4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747BE7F7-CBEF-4280-ADCE-2DCE3A63C667}" type="pres">
      <dgm:prSet presAssocID="{696777C2-A9B8-4795-BB2A-DA2D34B9924E}" presName="connectorText" presStyleLbl="sibTrans2D1" presStyleIdx="4" presStyleCnt="11"/>
      <dgm:spPr/>
    </dgm:pt>
    <dgm:pt modelId="{93B8DF62-3B03-4BF3-83E7-9C7218DAC1F7}" type="pres">
      <dgm:prSet presAssocID="{5283C4C9-60A3-4274-8169-608D10890483}" presName="node" presStyleLbl="node1" presStyleIdx="5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AFD659A1-FA8B-4ACB-8956-AD60E2328666}" type="pres">
      <dgm:prSet presAssocID="{E1667D5E-9AF8-4840-A94D-5D9ECE94960F}" presName="sibTrans" presStyleLbl="sibTrans2D1" presStyleIdx="5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5156CC49-C95D-4D5C-882B-7A3E8E93A3C0}" type="pres">
      <dgm:prSet presAssocID="{E1667D5E-9AF8-4840-A94D-5D9ECE94960F}" presName="connectorText" presStyleLbl="sibTrans2D1" presStyleIdx="5" presStyleCnt="11"/>
      <dgm:spPr/>
    </dgm:pt>
    <dgm:pt modelId="{C4CE3463-8E1B-47EF-84D4-5B33AFBA36DD}" type="pres">
      <dgm:prSet presAssocID="{A348D3DD-FE3C-41B8-9CB4-2DB72980D4EE}" presName="node" presStyleLbl="node1" presStyleIdx="6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68504312-A7DD-4FB0-9DFB-659670403FE1}" type="pres">
      <dgm:prSet presAssocID="{6ECC929E-60C9-45D9-8485-536A487061F0}" presName="sibTrans" presStyleLbl="sibTrans2D1" presStyleIdx="6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91610847-F5C2-4918-BB83-F3E9F8E12408}" type="pres">
      <dgm:prSet presAssocID="{6ECC929E-60C9-45D9-8485-536A487061F0}" presName="connectorText" presStyleLbl="sibTrans2D1" presStyleIdx="6" presStyleCnt="11"/>
      <dgm:spPr/>
    </dgm:pt>
    <dgm:pt modelId="{5782D0AE-539C-45BA-9F3E-ED01B8DE4C1B}" type="pres">
      <dgm:prSet presAssocID="{81C66471-A5DB-4959-AAF7-815DCE5A2ED4}" presName="node" presStyleLbl="node1" presStyleIdx="7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20A9C55B-421F-4D26-894C-EB56C5D61F25}" type="pres">
      <dgm:prSet presAssocID="{31BA508D-0AC1-4A12-A385-D4E1CFDD6EDC}" presName="sibTrans" presStyleLbl="sibTrans2D1" presStyleIdx="7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481EC2AD-723F-4342-96D8-089AE66D9C97}" type="pres">
      <dgm:prSet presAssocID="{31BA508D-0AC1-4A12-A385-D4E1CFDD6EDC}" presName="connectorText" presStyleLbl="sibTrans2D1" presStyleIdx="7" presStyleCnt="11"/>
      <dgm:spPr/>
    </dgm:pt>
    <dgm:pt modelId="{3E5C6538-20D4-435F-8753-22AAE7DF3349}" type="pres">
      <dgm:prSet presAssocID="{0C946990-C0CB-4C07-89D6-92CD536DEBC2}" presName="node" presStyleLbl="node1" presStyleIdx="8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8246B2C3-FA35-4F39-B726-D578917EB385}" type="pres">
      <dgm:prSet presAssocID="{B555926F-9586-4114-92C1-07F0ACFDBE4A}" presName="sibTrans" presStyleLbl="sibTrans2D1" presStyleIdx="8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07BF0A34-6853-43D6-8384-9171D9C884C1}" type="pres">
      <dgm:prSet presAssocID="{B555926F-9586-4114-92C1-07F0ACFDBE4A}" presName="connectorText" presStyleLbl="sibTrans2D1" presStyleIdx="8" presStyleCnt="11"/>
      <dgm:spPr/>
    </dgm:pt>
    <dgm:pt modelId="{70E4F2C3-534C-4051-A5A9-B1B0BDE99166}" type="pres">
      <dgm:prSet presAssocID="{DE244479-D8F8-4AD8-AC41-3CC0BF9514F4}" presName="node" presStyleLbl="node1" presStyleIdx="9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2E3E7599-88B1-4A0E-BFB4-AE00D78C71A5}" type="pres">
      <dgm:prSet presAssocID="{49992016-A9F1-46CF-A868-D4C475C23804}" presName="sibTrans" presStyleLbl="sibTrans2D1" presStyleIdx="9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0E876DCD-60CE-4615-A561-BCCA7B908074}" type="pres">
      <dgm:prSet presAssocID="{49992016-A9F1-46CF-A868-D4C475C23804}" presName="connectorText" presStyleLbl="sibTrans2D1" presStyleIdx="9" presStyleCnt="11"/>
      <dgm:spPr/>
    </dgm:pt>
    <dgm:pt modelId="{6344DDDB-76DE-4F70-860B-0A1E4DEC93E4}" type="pres">
      <dgm:prSet presAssocID="{4584FF02-4133-4B08-9048-0DF757184CE8}" presName="node" presStyleLbl="node1" presStyleIdx="10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3A5BEF00-D37A-4E11-9215-9A04A1C1205F}" type="pres">
      <dgm:prSet presAssocID="{6CAC16BA-3260-43A9-8292-727D3521176E}" presName="sibTrans" presStyleLbl="sibTrans2D1" presStyleIdx="10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D8B5223C-88D8-4056-9BEC-604D6D7B286A}" type="pres">
      <dgm:prSet presAssocID="{6CAC16BA-3260-43A9-8292-727D3521176E}" presName="connectorText" presStyleLbl="sibTrans2D1" presStyleIdx="10" presStyleCnt="11"/>
      <dgm:spPr/>
    </dgm:pt>
    <dgm:pt modelId="{1A2D662A-8D8A-42E9-8EA5-CFA359FAEB4A}" type="pres">
      <dgm:prSet presAssocID="{351C74F1-D188-4F20-932E-9A87E2CF529F}" presName="node" presStyleLbl="node1" presStyleIdx="11" presStyleCnt="1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96A1E07-827A-4695-9030-C83D354C81E4}" type="presOf" srcId="{A348D3DD-FE3C-41B8-9CB4-2DB72980D4EE}" destId="{C4CE3463-8E1B-47EF-84D4-5B33AFBA36DD}" srcOrd="0" destOrd="0" presId="urn:microsoft.com/office/officeart/2005/8/layout/process5"/>
    <dgm:cxn modelId="{6D484E0C-3D7D-4DC2-9574-B8830FE0D728}" type="presOf" srcId="{CF1A064D-F173-42DB-93B3-4B290ECA040C}" destId="{A815276A-DB03-4F4D-8ECD-3D142592DFD2}" srcOrd="0" destOrd="0" presId="urn:microsoft.com/office/officeart/2005/8/layout/process5"/>
    <dgm:cxn modelId="{E363E11E-AD1F-4F7C-9C14-80665F329D80}" type="presOf" srcId="{7A4D7E5F-4977-4BE7-8059-F515395C8A2D}" destId="{97E4D082-5A30-48A6-95CD-9117F40A5ACE}" srcOrd="0" destOrd="0" presId="urn:microsoft.com/office/officeart/2005/8/layout/process5"/>
    <dgm:cxn modelId="{C8D8D521-783B-43AA-B0A3-76824F1B4410}" type="presOf" srcId="{49992016-A9F1-46CF-A868-D4C475C23804}" destId="{2E3E7599-88B1-4A0E-BFB4-AE00D78C71A5}" srcOrd="0" destOrd="0" presId="urn:microsoft.com/office/officeart/2005/8/layout/process5"/>
    <dgm:cxn modelId="{FE5A0122-8A08-4D4D-84BC-E4B75BB2A1E5}" srcId="{A302AA3A-3599-4737-A548-C7228AB974BE}" destId="{0C946990-C0CB-4C07-89D6-92CD536DEBC2}" srcOrd="8" destOrd="0" parTransId="{E0A49050-9AB2-4E94-A02C-2C8BB540965E}" sibTransId="{B555926F-9586-4114-92C1-07F0ACFDBE4A}"/>
    <dgm:cxn modelId="{EF13F328-9F54-45FF-9B41-1369D250CC04}" type="presOf" srcId="{B555926F-9586-4114-92C1-07F0ACFDBE4A}" destId="{07BF0A34-6853-43D6-8384-9171D9C884C1}" srcOrd="1" destOrd="0" presId="urn:microsoft.com/office/officeart/2005/8/layout/process5"/>
    <dgm:cxn modelId="{27D7E42B-AF89-4246-ABD0-E64E46F84C24}" srcId="{A302AA3A-3599-4737-A548-C7228AB974BE}" destId="{A348D3DD-FE3C-41B8-9CB4-2DB72980D4EE}" srcOrd="6" destOrd="0" parTransId="{6419876D-0C36-40E8-94B2-2AEBA977E6C4}" sibTransId="{6ECC929E-60C9-45D9-8485-536A487061F0}"/>
    <dgm:cxn modelId="{EFB76B31-0588-4CBE-80B6-623B740DC3F2}" type="presOf" srcId="{B555926F-9586-4114-92C1-07F0ACFDBE4A}" destId="{8246B2C3-FA35-4F39-B726-D578917EB385}" srcOrd="0" destOrd="0" presId="urn:microsoft.com/office/officeart/2005/8/layout/process5"/>
    <dgm:cxn modelId="{FBE19838-B879-45F6-AE01-904DBA054AF3}" type="presOf" srcId="{E1667D5E-9AF8-4840-A94D-5D9ECE94960F}" destId="{5156CC49-C95D-4D5C-882B-7A3E8E93A3C0}" srcOrd="1" destOrd="0" presId="urn:microsoft.com/office/officeart/2005/8/layout/process5"/>
    <dgm:cxn modelId="{F4088E5C-173B-4740-BAD2-A0561204D160}" type="presOf" srcId="{A4ED910A-5D96-4AAC-9103-EAD99812FBAF}" destId="{3A3D52EF-2DDB-43DC-AD22-7D5FCB170369}" srcOrd="0" destOrd="0" presId="urn:microsoft.com/office/officeart/2005/8/layout/process5"/>
    <dgm:cxn modelId="{83F03044-B7E0-414D-B9A4-85604B335F24}" srcId="{A302AA3A-3599-4737-A548-C7228AB974BE}" destId="{CF1A064D-F173-42DB-93B3-4B290ECA040C}" srcOrd="3" destOrd="0" parTransId="{3A5A188A-6950-4480-BCF8-A4A28508E1A1}" sibTransId="{30D020DA-1C19-4EDB-BD66-934D19922739}"/>
    <dgm:cxn modelId="{77E24A64-044D-40B2-AD01-12CF7EF259B0}" type="presOf" srcId="{E3769B19-90C7-4016-8E4C-833DE753A613}" destId="{77AA3B44-7FEA-43B6-BE29-017EF4C9B1CF}" srcOrd="0" destOrd="0" presId="urn:microsoft.com/office/officeart/2005/8/layout/process5"/>
    <dgm:cxn modelId="{A4FAF868-E5DC-4848-A99F-4ABB4A999530}" type="presOf" srcId="{31BA508D-0AC1-4A12-A385-D4E1CFDD6EDC}" destId="{481EC2AD-723F-4342-96D8-089AE66D9C97}" srcOrd="1" destOrd="0" presId="urn:microsoft.com/office/officeart/2005/8/layout/process5"/>
    <dgm:cxn modelId="{98E96C4A-473B-43A2-BF05-00170F0579FE}" srcId="{A302AA3A-3599-4737-A548-C7228AB974BE}" destId="{477797D7-AB92-4148-B877-349E5A80E5D7}" srcOrd="0" destOrd="0" parTransId="{ACC82255-78F1-4AEE-9930-ECF2C6EAD0D4}" sibTransId="{7E8489E4-3269-46D2-A986-232586AC9A99}"/>
    <dgm:cxn modelId="{BDA3136B-2E79-41DE-B373-A33DBCFEE58E}" type="presOf" srcId="{6CAC16BA-3260-43A9-8292-727D3521176E}" destId="{3A5BEF00-D37A-4E11-9215-9A04A1C1205F}" srcOrd="0" destOrd="0" presId="urn:microsoft.com/office/officeart/2005/8/layout/process5"/>
    <dgm:cxn modelId="{A1783D6B-8694-48AE-9BC3-50DD8AB99E94}" srcId="{A302AA3A-3599-4737-A548-C7228AB974BE}" destId="{4584FF02-4133-4B08-9048-0DF757184CE8}" srcOrd="10" destOrd="0" parTransId="{D9B80DE5-F71A-4B29-AF0C-34D7039024D5}" sibTransId="{6CAC16BA-3260-43A9-8292-727D3521176E}"/>
    <dgm:cxn modelId="{DA52184C-2B9B-470B-BFB3-BFB7922FC88B}" type="presOf" srcId="{4D7B8587-76C8-48E6-B1A8-958E6E706DAA}" destId="{B5DB55A1-0136-4AE5-8128-4B776F1DE2BB}" srcOrd="0" destOrd="0" presId="urn:microsoft.com/office/officeart/2005/8/layout/process5"/>
    <dgm:cxn modelId="{30F1DA50-D9E2-4090-B637-3C183CBE2FF0}" type="presOf" srcId="{6ECC929E-60C9-45D9-8485-536A487061F0}" destId="{68504312-A7DD-4FB0-9DFB-659670403FE1}" srcOrd="0" destOrd="0" presId="urn:microsoft.com/office/officeart/2005/8/layout/process5"/>
    <dgm:cxn modelId="{5E3ACE72-CAA9-4207-AA1D-6259C1E6F72D}" type="presOf" srcId="{A302AA3A-3599-4737-A548-C7228AB974BE}" destId="{0D30CA8B-C7A7-472B-93C4-DC393A0A4BA7}" srcOrd="0" destOrd="0" presId="urn:microsoft.com/office/officeart/2005/8/layout/process5"/>
    <dgm:cxn modelId="{835C6553-4263-4474-AA31-BA1031372AEA}" type="presOf" srcId="{5283C4C9-60A3-4274-8169-608D10890483}" destId="{93B8DF62-3B03-4BF3-83E7-9C7218DAC1F7}" srcOrd="0" destOrd="0" presId="urn:microsoft.com/office/officeart/2005/8/layout/process5"/>
    <dgm:cxn modelId="{AF886F7A-F30C-4C27-9981-D67EB58A5516}" type="presOf" srcId="{351C74F1-D188-4F20-932E-9A87E2CF529F}" destId="{1A2D662A-8D8A-42E9-8EA5-CFA359FAEB4A}" srcOrd="0" destOrd="0" presId="urn:microsoft.com/office/officeart/2005/8/layout/process5"/>
    <dgm:cxn modelId="{220DC181-717F-41E1-9907-CA868BCBBE99}" srcId="{A302AA3A-3599-4737-A548-C7228AB974BE}" destId="{351C74F1-D188-4F20-932E-9A87E2CF529F}" srcOrd="11" destOrd="0" parTransId="{15EA4E39-A6DC-4B5B-821E-5258C61A9AA7}" sibTransId="{7356EEF0-B82F-4A18-99BF-772931090BDF}"/>
    <dgm:cxn modelId="{43235C88-BE6D-469E-84F3-88D5B827C4EF}" type="presOf" srcId="{DE244479-D8F8-4AD8-AC41-3CC0BF9514F4}" destId="{70E4F2C3-534C-4051-A5A9-B1B0BDE99166}" srcOrd="0" destOrd="0" presId="urn:microsoft.com/office/officeart/2005/8/layout/process5"/>
    <dgm:cxn modelId="{C3C93E8D-0F80-44D6-9D4C-3E394990AAB4}" type="presOf" srcId="{31BA508D-0AC1-4A12-A385-D4E1CFDD6EDC}" destId="{20A9C55B-421F-4D26-894C-EB56C5D61F25}" srcOrd="0" destOrd="0" presId="urn:microsoft.com/office/officeart/2005/8/layout/process5"/>
    <dgm:cxn modelId="{A4F45098-27E4-4C97-91A0-63A5028D90CC}" type="presOf" srcId="{0C946990-C0CB-4C07-89D6-92CD536DEBC2}" destId="{3E5C6538-20D4-435F-8753-22AAE7DF3349}" srcOrd="0" destOrd="0" presId="urn:microsoft.com/office/officeart/2005/8/layout/process5"/>
    <dgm:cxn modelId="{CB1C269A-CB8C-44BB-BE30-C87EDD5E0A0B}" srcId="{A302AA3A-3599-4737-A548-C7228AB974BE}" destId="{81C66471-A5DB-4959-AAF7-815DCE5A2ED4}" srcOrd="7" destOrd="0" parTransId="{42F3F403-F28A-462B-8FCC-B8A2D939BC3A}" sibTransId="{31BA508D-0AC1-4A12-A385-D4E1CFDD6EDC}"/>
    <dgm:cxn modelId="{308FB59C-A473-447E-83D6-D753B1D2FA58}" type="presOf" srcId="{30D020DA-1C19-4EDB-BD66-934D19922739}" destId="{4B19A746-F089-48CC-9775-E0495B23E914}" srcOrd="0" destOrd="0" presId="urn:microsoft.com/office/officeart/2005/8/layout/process5"/>
    <dgm:cxn modelId="{46ECED9D-5D8A-40BB-B2C4-D63B2DC825B2}" type="presOf" srcId="{8D09BD1B-A479-4941-8162-4C8198FDA270}" destId="{F5F7E7FC-0EFA-48AC-8E1A-46B02F917F08}" srcOrd="0" destOrd="0" presId="urn:microsoft.com/office/officeart/2005/8/layout/process5"/>
    <dgm:cxn modelId="{7DB22F9F-96DC-4C90-93A9-2A58B87162BD}" srcId="{A302AA3A-3599-4737-A548-C7228AB974BE}" destId="{DE244479-D8F8-4AD8-AC41-3CC0BF9514F4}" srcOrd="9" destOrd="0" parTransId="{B685C31D-5362-42B2-88D1-6E9620C9D2B5}" sibTransId="{49992016-A9F1-46CF-A868-D4C475C23804}"/>
    <dgm:cxn modelId="{432EB3A3-A37A-44CD-971B-28FE32FCF892}" type="presOf" srcId="{7E8489E4-3269-46D2-A986-232586AC9A99}" destId="{5AC57D0A-36F4-4F4E-9DC5-3A9B77E91EB1}" srcOrd="1" destOrd="0" presId="urn:microsoft.com/office/officeart/2005/8/layout/process5"/>
    <dgm:cxn modelId="{AE1C17A6-2BC3-4D1C-8D33-1D0BD29D9E8C}" type="presOf" srcId="{A4ED910A-5D96-4AAC-9103-EAD99812FBAF}" destId="{9279C269-942B-47A9-BD18-0F827E1083F1}" srcOrd="1" destOrd="0" presId="urn:microsoft.com/office/officeart/2005/8/layout/process5"/>
    <dgm:cxn modelId="{020A10A9-F7C9-4C68-95F4-13E4A5AF491D}" srcId="{A302AA3A-3599-4737-A548-C7228AB974BE}" destId="{5283C4C9-60A3-4274-8169-608D10890483}" srcOrd="5" destOrd="0" parTransId="{810FAC44-D65B-4602-B603-F188F2A2D949}" sibTransId="{E1667D5E-9AF8-4840-A94D-5D9ECE94960F}"/>
    <dgm:cxn modelId="{E4421AAA-130C-446A-82D3-45506B0EFA53}" type="presOf" srcId="{81C66471-A5DB-4959-AAF7-815DCE5A2ED4}" destId="{5782D0AE-539C-45BA-9F3E-ED01B8DE4C1B}" srcOrd="0" destOrd="0" presId="urn:microsoft.com/office/officeart/2005/8/layout/process5"/>
    <dgm:cxn modelId="{92969DAD-46BA-40A6-BE46-3044F7451673}" type="presOf" srcId="{8D09BD1B-A479-4941-8162-4C8198FDA270}" destId="{DEB21CBE-D303-4272-BF56-8C7B48F3ACAC}" srcOrd="1" destOrd="0" presId="urn:microsoft.com/office/officeart/2005/8/layout/process5"/>
    <dgm:cxn modelId="{81A225B7-9680-4EED-8EB0-6674F3AAE09A}" type="presOf" srcId="{6ECC929E-60C9-45D9-8485-536A487061F0}" destId="{91610847-F5C2-4918-BB83-F3E9F8E12408}" srcOrd="1" destOrd="0" presId="urn:microsoft.com/office/officeart/2005/8/layout/process5"/>
    <dgm:cxn modelId="{0D467EBA-62A1-4245-A8A1-4D13E2F42ED6}" type="presOf" srcId="{49992016-A9F1-46CF-A868-D4C475C23804}" destId="{0E876DCD-60CE-4615-A561-BCCA7B908074}" srcOrd="1" destOrd="0" presId="urn:microsoft.com/office/officeart/2005/8/layout/process5"/>
    <dgm:cxn modelId="{D3F37FBA-A62F-4CCC-A0CA-5D89A74686F5}" type="presOf" srcId="{E1667D5E-9AF8-4840-A94D-5D9ECE94960F}" destId="{AFD659A1-FA8B-4ACB-8956-AD60E2328666}" srcOrd="0" destOrd="0" presId="urn:microsoft.com/office/officeart/2005/8/layout/process5"/>
    <dgm:cxn modelId="{172994BA-BE1D-4958-BEC4-B31A423ECD41}" type="presOf" srcId="{30D020DA-1C19-4EDB-BD66-934D19922739}" destId="{9FAC827A-590F-48F5-BE15-26D7CA5A0C87}" srcOrd="1" destOrd="0" presId="urn:microsoft.com/office/officeart/2005/8/layout/process5"/>
    <dgm:cxn modelId="{ED48B7BB-8E5D-4FFE-89DA-CA878357E30B}" type="presOf" srcId="{696777C2-A9B8-4795-BB2A-DA2D34B9924E}" destId="{747BE7F7-CBEF-4280-ADCE-2DCE3A63C667}" srcOrd="1" destOrd="0" presId="urn:microsoft.com/office/officeart/2005/8/layout/process5"/>
    <dgm:cxn modelId="{7AC80ABF-CA04-47F5-9424-C6C0A7A5B52E}" srcId="{A302AA3A-3599-4737-A548-C7228AB974BE}" destId="{E3769B19-90C7-4016-8E4C-833DE753A613}" srcOrd="4" destOrd="0" parTransId="{E850A259-DD2B-42F4-8A91-14301B4DAB81}" sibTransId="{696777C2-A9B8-4795-BB2A-DA2D34B9924E}"/>
    <dgm:cxn modelId="{B7313FC1-2431-4C3C-A535-1F8BEA2918A8}" srcId="{A302AA3A-3599-4737-A548-C7228AB974BE}" destId="{4D7B8587-76C8-48E6-B1A8-958E6E706DAA}" srcOrd="1" destOrd="0" parTransId="{E773960E-6CFF-4C2B-ABAC-8C5E1AD9C0AD}" sibTransId="{8D09BD1B-A479-4941-8162-4C8198FDA270}"/>
    <dgm:cxn modelId="{CB666BC3-7423-4DCD-A9C1-8E05D9FC2A16}" type="presOf" srcId="{6CAC16BA-3260-43A9-8292-727D3521176E}" destId="{D8B5223C-88D8-4056-9BEC-604D6D7B286A}" srcOrd="1" destOrd="0" presId="urn:microsoft.com/office/officeart/2005/8/layout/process5"/>
    <dgm:cxn modelId="{E22485CF-CCEB-418A-913D-BD74465E2FEF}" type="presOf" srcId="{7E8489E4-3269-46D2-A986-232586AC9A99}" destId="{E37F4852-E10F-4573-A05B-BB0311AC3121}" srcOrd="0" destOrd="0" presId="urn:microsoft.com/office/officeart/2005/8/layout/process5"/>
    <dgm:cxn modelId="{62455DDD-A1C2-4706-9EF9-E7D7B0FE2526}" type="presOf" srcId="{477797D7-AB92-4148-B877-349E5A80E5D7}" destId="{496338CA-75B4-47AA-BCA1-9A1704D30EF5}" srcOrd="0" destOrd="0" presId="urn:microsoft.com/office/officeart/2005/8/layout/process5"/>
    <dgm:cxn modelId="{47AFEBDD-A447-4A34-9A62-4D517DB472EF}" type="presOf" srcId="{696777C2-A9B8-4795-BB2A-DA2D34B9924E}" destId="{34B2AD52-5BD4-434E-B4F7-8CAC08E28335}" srcOrd="0" destOrd="0" presId="urn:microsoft.com/office/officeart/2005/8/layout/process5"/>
    <dgm:cxn modelId="{8F16E4E2-5718-4BE9-B665-2EAC2F01861E}" srcId="{A302AA3A-3599-4737-A548-C7228AB974BE}" destId="{7A4D7E5F-4977-4BE7-8059-F515395C8A2D}" srcOrd="2" destOrd="0" parTransId="{06D17815-58F0-4BF6-918E-4AEFB9C39743}" sibTransId="{A4ED910A-5D96-4AAC-9103-EAD99812FBAF}"/>
    <dgm:cxn modelId="{334015ED-9D60-4E1E-AE19-256DE4BC960B}" type="presOf" srcId="{4584FF02-4133-4B08-9048-0DF757184CE8}" destId="{6344DDDB-76DE-4F70-860B-0A1E4DEC93E4}" srcOrd="0" destOrd="0" presId="urn:microsoft.com/office/officeart/2005/8/layout/process5"/>
    <dgm:cxn modelId="{F4A1E547-D4B0-49B3-B9D1-6426A96B0D03}" type="presParOf" srcId="{0D30CA8B-C7A7-472B-93C4-DC393A0A4BA7}" destId="{496338CA-75B4-47AA-BCA1-9A1704D30EF5}" srcOrd="0" destOrd="0" presId="urn:microsoft.com/office/officeart/2005/8/layout/process5"/>
    <dgm:cxn modelId="{E6D0A384-7D0C-429B-B2C5-4139874B8511}" type="presParOf" srcId="{0D30CA8B-C7A7-472B-93C4-DC393A0A4BA7}" destId="{E37F4852-E10F-4573-A05B-BB0311AC3121}" srcOrd="1" destOrd="0" presId="urn:microsoft.com/office/officeart/2005/8/layout/process5"/>
    <dgm:cxn modelId="{2DCD7C94-AE9D-4315-92A8-71870AFCEA83}" type="presParOf" srcId="{E37F4852-E10F-4573-A05B-BB0311AC3121}" destId="{5AC57D0A-36F4-4F4E-9DC5-3A9B77E91EB1}" srcOrd="0" destOrd="0" presId="urn:microsoft.com/office/officeart/2005/8/layout/process5"/>
    <dgm:cxn modelId="{02885343-8537-444D-8E3E-41D8A0DDC497}" type="presParOf" srcId="{0D30CA8B-C7A7-472B-93C4-DC393A0A4BA7}" destId="{B5DB55A1-0136-4AE5-8128-4B776F1DE2BB}" srcOrd="2" destOrd="0" presId="urn:microsoft.com/office/officeart/2005/8/layout/process5"/>
    <dgm:cxn modelId="{177E97B8-10AB-4D55-A63D-D885CB66EECE}" type="presParOf" srcId="{0D30CA8B-C7A7-472B-93C4-DC393A0A4BA7}" destId="{F5F7E7FC-0EFA-48AC-8E1A-46B02F917F08}" srcOrd="3" destOrd="0" presId="urn:microsoft.com/office/officeart/2005/8/layout/process5"/>
    <dgm:cxn modelId="{3236710B-9BBD-4933-BA98-B6CBFF9503C9}" type="presParOf" srcId="{F5F7E7FC-0EFA-48AC-8E1A-46B02F917F08}" destId="{DEB21CBE-D303-4272-BF56-8C7B48F3ACAC}" srcOrd="0" destOrd="0" presId="urn:microsoft.com/office/officeart/2005/8/layout/process5"/>
    <dgm:cxn modelId="{BCF14FE4-D738-40EE-994E-B14EF557EA38}" type="presParOf" srcId="{0D30CA8B-C7A7-472B-93C4-DC393A0A4BA7}" destId="{97E4D082-5A30-48A6-95CD-9117F40A5ACE}" srcOrd="4" destOrd="0" presId="urn:microsoft.com/office/officeart/2005/8/layout/process5"/>
    <dgm:cxn modelId="{98612217-E756-4DA2-9DA5-F347754AF036}" type="presParOf" srcId="{0D30CA8B-C7A7-472B-93C4-DC393A0A4BA7}" destId="{3A3D52EF-2DDB-43DC-AD22-7D5FCB170369}" srcOrd="5" destOrd="0" presId="urn:microsoft.com/office/officeart/2005/8/layout/process5"/>
    <dgm:cxn modelId="{857822FD-9A74-4C1B-B1BC-676B46EEE265}" type="presParOf" srcId="{3A3D52EF-2DDB-43DC-AD22-7D5FCB170369}" destId="{9279C269-942B-47A9-BD18-0F827E1083F1}" srcOrd="0" destOrd="0" presId="urn:microsoft.com/office/officeart/2005/8/layout/process5"/>
    <dgm:cxn modelId="{687FDD72-F8E3-4B27-ADD6-F49DF2C5C4D1}" type="presParOf" srcId="{0D30CA8B-C7A7-472B-93C4-DC393A0A4BA7}" destId="{A815276A-DB03-4F4D-8ECD-3D142592DFD2}" srcOrd="6" destOrd="0" presId="urn:microsoft.com/office/officeart/2005/8/layout/process5"/>
    <dgm:cxn modelId="{FDBCB9DC-947A-4854-A2CB-A4488DCCF8F9}" type="presParOf" srcId="{0D30CA8B-C7A7-472B-93C4-DC393A0A4BA7}" destId="{4B19A746-F089-48CC-9775-E0495B23E914}" srcOrd="7" destOrd="0" presId="urn:microsoft.com/office/officeart/2005/8/layout/process5"/>
    <dgm:cxn modelId="{0EDD49B6-08D7-400C-B84C-B010819D513F}" type="presParOf" srcId="{4B19A746-F089-48CC-9775-E0495B23E914}" destId="{9FAC827A-590F-48F5-BE15-26D7CA5A0C87}" srcOrd="0" destOrd="0" presId="urn:microsoft.com/office/officeart/2005/8/layout/process5"/>
    <dgm:cxn modelId="{5C8D3EB9-7588-468A-A8F0-08C7AEA5EB88}" type="presParOf" srcId="{0D30CA8B-C7A7-472B-93C4-DC393A0A4BA7}" destId="{77AA3B44-7FEA-43B6-BE29-017EF4C9B1CF}" srcOrd="8" destOrd="0" presId="urn:microsoft.com/office/officeart/2005/8/layout/process5"/>
    <dgm:cxn modelId="{B6A9F6C5-8C14-4AC5-9D9F-C598B8020B14}" type="presParOf" srcId="{0D30CA8B-C7A7-472B-93C4-DC393A0A4BA7}" destId="{34B2AD52-5BD4-434E-B4F7-8CAC08E28335}" srcOrd="9" destOrd="0" presId="urn:microsoft.com/office/officeart/2005/8/layout/process5"/>
    <dgm:cxn modelId="{47E46340-870D-4393-A7AC-2B2CAEDE84DB}" type="presParOf" srcId="{34B2AD52-5BD4-434E-B4F7-8CAC08E28335}" destId="{747BE7F7-CBEF-4280-ADCE-2DCE3A63C667}" srcOrd="0" destOrd="0" presId="urn:microsoft.com/office/officeart/2005/8/layout/process5"/>
    <dgm:cxn modelId="{482776C1-5224-4585-B426-55AB4CC0A13E}" type="presParOf" srcId="{0D30CA8B-C7A7-472B-93C4-DC393A0A4BA7}" destId="{93B8DF62-3B03-4BF3-83E7-9C7218DAC1F7}" srcOrd="10" destOrd="0" presId="urn:microsoft.com/office/officeart/2005/8/layout/process5"/>
    <dgm:cxn modelId="{BC79E242-20CB-492A-97A2-3E5CBD9319B9}" type="presParOf" srcId="{0D30CA8B-C7A7-472B-93C4-DC393A0A4BA7}" destId="{AFD659A1-FA8B-4ACB-8956-AD60E2328666}" srcOrd="11" destOrd="0" presId="urn:microsoft.com/office/officeart/2005/8/layout/process5"/>
    <dgm:cxn modelId="{33343B78-C37A-4E8C-9C01-3162098D9FC8}" type="presParOf" srcId="{AFD659A1-FA8B-4ACB-8956-AD60E2328666}" destId="{5156CC49-C95D-4D5C-882B-7A3E8E93A3C0}" srcOrd="0" destOrd="0" presId="urn:microsoft.com/office/officeart/2005/8/layout/process5"/>
    <dgm:cxn modelId="{B0D4D688-BB83-4DEB-B82A-1E8DAA4479A1}" type="presParOf" srcId="{0D30CA8B-C7A7-472B-93C4-DC393A0A4BA7}" destId="{C4CE3463-8E1B-47EF-84D4-5B33AFBA36DD}" srcOrd="12" destOrd="0" presId="urn:microsoft.com/office/officeart/2005/8/layout/process5"/>
    <dgm:cxn modelId="{E3E54813-E472-4131-AD2E-DC31A477AC6B}" type="presParOf" srcId="{0D30CA8B-C7A7-472B-93C4-DC393A0A4BA7}" destId="{68504312-A7DD-4FB0-9DFB-659670403FE1}" srcOrd="13" destOrd="0" presId="urn:microsoft.com/office/officeart/2005/8/layout/process5"/>
    <dgm:cxn modelId="{20EDD335-B8F4-4FD1-9FAB-32D9C262A521}" type="presParOf" srcId="{68504312-A7DD-4FB0-9DFB-659670403FE1}" destId="{91610847-F5C2-4918-BB83-F3E9F8E12408}" srcOrd="0" destOrd="0" presId="urn:microsoft.com/office/officeart/2005/8/layout/process5"/>
    <dgm:cxn modelId="{A24F69FB-FDF2-4CEC-834E-9C6D9FD27363}" type="presParOf" srcId="{0D30CA8B-C7A7-472B-93C4-DC393A0A4BA7}" destId="{5782D0AE-539C-45BA-9F3E-ED01B8DE4C1B}" srcOrd="14" destOrd="0" presId="urn:microsoft.com/office/officeart/2005/8/layout/process5"/>
    <dgm:cxn modelId="{A545A634-BC92-4C3F-BA40-BDFB4D4F2846}" type="presParOf" srcId="{0D30CA8B-C7A7-472B-93C4-DC393A0A4BA7}" destId="{20A9C55B-421F-4D26-894C-EB56C5D61F25}" srcOrd="15" destOrd="0" presId="urn:microsoft.com/office/officeart/2005/8/layout/process5"/>
    <dgm:cxn modelId="{E284102A-39AD-4FCD-8B27-C68FD9E193A9}" type="presParOf" srcId="{20A9C55B-421F-4D26-894C-EB56C5D61F25}" destId="{481EC2AD-723F-4342-96D8-089AE66D9C97}" srcOrd="0" destOrd="0" presId="urn:microsoft.com/office/officeart/2005/8/layout/process5"/>
    <dgm:cxn modelId="{E35E667B-78B5-41D1-9DD3-382E028F08AE}" type="presParOf" srcId="{0D30CA8B-C7A7-472B-93C4-DC393A0A4BA7}" destId="{3E5C6538-20D4-435F-8753-22AAE7DF3349}" srcOrd="16" destOrd="0" presId="urn:microsoft.com/office/officeart/2005/8/layout/process5"/>
    <dgm:cxn modelId="{CF3821AB-6E89-4EB8-9A33-CB6DA9E3479D}" type="presParOf" srcId="{0D30CA8B-C7A7-472B-93C4-DC393A0A4BA7}" destId="{8246B2C3-FA35-4F39-B726-D578917EB385}" srcOrd="17" destOrd="0" presId="urn:microsoft.com/office/officeart/2005/8/layout/process5"/>
    <dgm:cxn modelId="{890120D9-F337-47D0-B806-02770A4045F9}" type="presParOf" srcId="{8246B2C3-FA35-4F39-B726-D578917EB385}" destId="{07BF0A34-6853-43D6-8384-9171D9C884C1}" srcOrd="0" destOrd="0" presId="urn:microsoft.com/office/officeart/2005/8/layout/process5"/>
    <dgm:cxn modelId="{2DC09CFB-2632-4F09-8745-27FA33594FA6}" type="presParOf" srcId="{0D30CA8B-C7A7-472B-93C4-DC393A0A4BA7}" destId="{70E4F2C3-534C-4051-A5A9-B1B0BDE99166}" srcOrd="18" destOrd="0" presId="urn:microsoft.com/office/officeart/2005/8/layout/process5"/>
    <dgm:cxn modelId="{7468030E-FCA4-4388-86BD-3A51093B9A52}" type="presParOf" srcId="{0D30CA8B-C7A7-472B-93C4-DC393A0A4BA7}" destId="{2E3E7599-88B1-4A0E-BFB4-AE00D78C71A5}" srcOrd="19" destOrd="0" presId="urn:microsoft.com/office/officeart/2005/8/layout/process5"/>
    <dgm:cxn modelId="{F8BD3B87-F39D-4DE2-814D-CD45D28D132A}" type="presParOf" srcId="{2E3E7599-88B1-4A0E-BFB4-AE00D78C71A5}" destId="{0E876DCD-60CE-4615-A561-BCCA7B908074}" srcOrd="0" destOrd="0" presId="urn:microsoft.com/office/officeart/2005/8/layout/process5"/>
    <dgm:cxn modelId="{572D84C1-E86F-4706-9AC5-3080CC4A3D92}" type="presParOf" srcId="{0D30CA8B-C7A7-472B-93C4-DC393A0A4BA7}" destId="{6344DDDB-76DE-4F70-860B-0A1E4DEC93E4}" srcOrd="20" destOrd="0" presId="urn:microsoft.com/office/officeart/2005/8/layout/process5"/>
    <dgm:cxn modelId="{658BAB8C-E086-423F-9125-CCC64024723F}" type="presParOf" srcId="{0D30CA8B-C7A7-472B-93C4-DC393A0A4BA7}" destId="{3A5BEF00-D37A-4E11-9215-9A04A1C1205F}" srcOrd="21" destOrd="0" presId="urn:microsoft.com/office/officeart/2005/8/layout/process5"/>
    <dgm:cxn modelId="{EC5EB47D-72E2-4BE8-A055-E6C4E8FC4CB2}" type="presParOf" srcId="{3A5BEF00-D37A-4E11-9215-9A04A1C1205F}" destId="{D8B5223C-88D8-4056-9BEC-604D6D7B286A}" srcOrd="0" destOrd="0" presId="urn:microsoft.com/office/officeart/2005/8/layout/process5"/>
    <dgm:cxn modelId="{5DD9FF24-FC1E-4931-A333-8BED797107FF}" type="presParOf" srcId="{0D30CA8B-C7A7-472B-93C4-DC393A0A4BA7}" destId="{1A2D662A-8D8A-42E9-8EA5-CFA359FAEB4A}" srcOrd="2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38CA-75B4-47AA-BCA1-9A1704D30EF5}">
      <dsp:nvSpPr>
        <dsp:cNvPr id="0" name=""/>
        <dsp:cNvSpPr/>
      </dsp:nvSpPr>
      <dsp:spPr>
        <a:xfrm>
          <a:off x="699930" y="936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предлагают макроэкономические и бюджетные рамки</a:t>
          </a:r>
          <a:endParaRPr lang="en-US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9930" y="936"/>
        <a:ext cx="1282089" cy="769253"/>
      </dsp:txXfrm>
    </dsp:sp>
    <dsp:sp modelId="{E37F4852-E10F-4573-A05B-BB0311AC3121}">
      <dsp:nvSpPr>
        <dsp:cNvPr id="0" name=""/>
        <dsp:cNvSpPr/>
      </dsp:nvSpPr>
      <dsp:spPr>
        <a:xfrm>
          <a:off x="2094842" y="226583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94842" y="290175"/>
        <a:ext cx="190261" cy="190774"/>
      </dsp:txXfrm>
    </dsp:sp>
    <dsp:sp modelId="{B5DB55A1-0136-4AE5-8128-4B776F1DE2BB}">
      <dsp:nvSpPr>
        <dsp:cNvPr id="0" name=""/>
        <dsp:cNvSpPr/>
      </dsp:nvSpPr>
      <dsp:spPr>
        <a:xfrm>
          <a:off x="2494854" y="936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</a:t>
          </a:r>
          <a:r>
            <a:rPr lang="ru-RU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Правительство </a:t>
          </a:r>
          <a:r>
            <a:rPr lang="ru-RU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утверждает положения и лимиты</a:t>
          </a:r>
          <a:endParaRPr lang="en-US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94854" y="936"/>
        <a:ext cx="1282089" cy="769253"/>
      </dsp:txXfrm>
    </dsp:sp>
    <dsp:sp modelId="{F5F7E7FC-0EFA-48AC-8E1A-46B02F917F08}">
      <dsp:nvSpPr>
        <dsp:cNvPr id="0" name=""/>
        <dsp:cNvSpPr/>
      </dsp:nvSpPr>
      <dsp:spPr>
        <a:xfrm>
          <a:off x="3889767" y="226583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89767" y="290175"/>
        <a:ext cx="190261" cy="190774"/>
      </dsp:txXfrm>
    </dsp:sp>
    <dsp:sp modelId="{97E4D082-5A30-48A6-95CD-9117F40A5ACE}">
      <dsp:nvSpPr>
        <dsp:cNvPr id="0" name=""/>
        <dsp:cNvSpPr/>
      </dsp:nvSpPr>
      <dsp:spPr>
        <a:xfrm>
          <a:off x="4289779" y="936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 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выпускают бюджетный циркуляр и лимиты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89779" y="936"/>
        <a:ext cx="1282089" cy="769253"/>
      </dsp:txXfrm>
    </dsp:sp>
    <dsp:sp modelId="{3A3D52EF-2DDB-43DC-AD22-7D5FCB170369}">
      <dsp:nvSpPr>
        <dsp:cNvPr id="0" name=""/>
        <dsp:cNvSpPr/>
      </dsp:nvSpPr>
      <dsp:spPr>
        <a:xfrm>
          <a:off x="5684692" y="226583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84692" y="290175"/>
        <a:ext cx="190261" cy="190774"/>
      </dsp:txXfrm>
    </dsp:sp>
    <dsp:sp modelId="{A815276A-DB03-4F4D-8ECD-3D142592DFD2}">
      <dsp:nvSpPr>
        <dsp:cNvPr id="0" name=""/>
        <dsp:cNvSpPr/>
      </dsp:nvSpPr>
      <dsp:spPr>
        <a:xfrm>
          <a:off x="6084703" y="936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РБС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готовят планы расходов</a:t>
          </a:r>
          <a:endParaRPr lang="en-US" sz="1300" b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84703" y="936"/>
        <a:ext cx="1282089" cy="769253"/>
      </dsp:txXfrm>
    </dsp:sp>
    <dsp:sp modelId="{4B19A746-F089-48CC-9775-E0495B23E914}">
      <dsp:nvSpPr>
        <dsp:cNvPr id="0" name=""/>
        <dsp:cNvSpPr/>
      </dsp:nvSpPr>
      <dsp:spPr>
        <a:xfrm rot="5400000">
          <a:off x="6589847" y="859935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6630362" y="883013"/>
        <a:ext cx="190774" cy="190261"/>
      </dsp:txXfrm>
    </dsp:sp>
    <dsp:sp modelId="{77AA3B44-7FEA-43B6-BE29-017EF4C9B1CF}">
      <dsp:nvSpPr>
        <dsp:cNvPr id="0" name=""/>
        <dsp:cNvSpPr/>
      </dsp:nvSpPr>
      <dsp:spPr>
        <a:xfrm>
          <a:off x="6084703" y="1283025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и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ОВ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ведут переговоры по бюджету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84703" y="1283025"/>
        <a:ext cx="1282089" cy="769253"/>
      </dsp:txXfrm>
    </dsp:sp>
    <dsp:sp modelId="{34B2AD52-5BD4-434E-B4F7-8CAC08E28335}">
      <dsp:nvSpPr>
        <dsp:cNvPr id="0" name=""/>
        <dsp:cNvSpPr/>
      </dsp:nvSpPr>
      <dsp:spPr>
        <a:xfrm rot="10800000">
          <a:off x="5700077" y="1508672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5781618" y="1572264"/>
        <a:ext cx="190261" cy="190774"/>
      </dsp:txXfrm>
    </dsp:sp>
    <dsp:sp modelId="{93B8DF62-3B03-4BF3-83E7-9C7218DAC1F7}">
      <dsp:nvSpPr>
        <dsp:cNvPr id="0" name=""/>
        <dsp:cNvSpPr/>
      </dsp:nvSpPr>
      <dsp:spPr>
        <a:xfrm>
          <a:off x="4289779" y="1283025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 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консолидируют госбюджет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89779" y="1283025"/>
        <a:ext cx="1282089" cy="769253"/>
      </dsp:txXfrm>
    </dsp:sp>
    <dsp:sp modelId="{AFD659A1-FA8B-4ACB-8956-AD60E2328666}">
      <dsp:nvSpPr>
        <dsp:cNvPr id="0" name=""/>
        <dsp:cNvSpPr/>
      </dsp:nvSpPr>
      <dsp:spPr>
        <a:xfrm rot="10800000">
          <a:off x="3905152" y="1508672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3986693" y="1572264"/>
        <a:ext cx="190261" cy="190774"/>
      </dsp:txXfrm>
    </dsp:sp>
    <dsp:sp modelId="{C4CE3463-8E1B-47EF-84D4-5B33AFBA36DD}">
      <dsp:nvSpPr>
        <dsp:cNvPr id="0" name=""/>
        <dsp:cNvSpPr/>
      </dsp:nvSpPr>
      <dsp:spPr>
        <a:xfrm>
          <a:off x="2494854" y="1283025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7. </a:t>
          </a:r>
          <a:r>
            <a:rPr lang="ru-RU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Правительство </a:t>
          </a:r>
          <a:r>
            <a:rPr lang="en-US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1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утверждает бюджет и направляет его законодателям</a:t>
          </a:r>
          <a:endParaRPr lang="en-US" sz="1100" b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94854" y="1283025"/>
        <a:ext cx="1282089" cy="769253"/>
      </dsp:txXfrm>
    </dsp:sp>
    <dsp:sp modelId="{68504312-A7DD-4FB0-9DFB-659670403FE1}">
      <dsp:nvSpPr>
        <dsp:cNvPr id="0" name=""/>
        <dsp:cNvSpPr/>
      </dsp:nvSpPr>
      <dsp:spPr>
        <a:xfrm rot="10800000">
          <a:off x="2110227" y="1508672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191768" y="1572264"/>
        <a:ext cx="190261" cy="190774"/>
      </dsp:txXfrm>
    </dsp:sp>
    <dsp:sp modelId="{5782D0AE-539C-45BA-9F3E-ED01B8DE4C1B}">
      <dsp:nvSpPr>
        <dsp:cNvPr id="0" name=""/>
        <dsp:cNvSpPr/>
      </dsp:nvSpPr>
      <dsp:spPr>
        <a:xfrm>
          <a:off x="699930" y="1283025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Законодатели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обсуждают и утверждают госбюджет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9930" y="1283025"/>
        <a:ext cx="1282089" cy="769253"/>
      </dsp:txXfrm>
    </dsp:sp>
    <dsp:sp modelId="{20A9C55B-421F-4D26-894C-EB56C5D61F25}">
      <dsp:nvSpPr>
        <dsp:cNvPr id="0" name=""/>
        <dsp:cNvSpPr/>
      </dsp:nvSpPr>
      <dsp:spPr>
        <a:xfrm rot="5400000">
          <a:off x="1205073" y="2142024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1245588" y="2165102"/>
        <a:ext cx="190774" cy="190261"/>
      </dsp:txXfrm>
    </dsp:sp>
    <dsp:sp modelId="{3E5C6538-20D4-435F-8753-22AAE7DF3349}">
      <dsp:nvSpPr>
        <dsp:cNvPr id="0" name=""/>
        <dsp:cNvSpPr/>
      </dsp:nvSpPr>
      <dsp:spPr>
        <a:xfrm>
          <a:off x="699930" y="2565114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ЦВ </a:t>
          </a:r>
          <a:r>
            <a:rPr lang="ru-RU" sz="13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предоставляют средства РБС</a:t>
          </a:r>
          <a:endParaRPr lang="en-US" sz="1300" b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9930" y="2565114"/>
        <a:ext cx="1282089" cy="769253"/>
      </dsp:txXfrm>
    </dsp:sp>
    <dsp:sp modelId="{8246B2C3-FA35-4F39-B726-D578917EB385}">
      <dsp:nvSpPr>
        <dsp:cNvPr id="0" name=""/>
        <dsp:cNvSpPr/>
      </dsp:nvSpPr>
      <dsp:spPr>
        <a:xfrm>
          <a:off x="2094842" y="2790761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94842" y="2854353"/>
        <a:ext cx="190261" cy="190774"/>
      </dsp:txXfrm>
    </dsp:sp>
    <dsp:sp modelId="{70E4F2C3-534C-4051-A5A9-B1B0BDE99166}">
      <dsp:nvSpPr>
        <dsp:cNvPr id="0" name=""/>
        <dsp:cNvSpPr/>
      </dsp:nvSpPr>
      <dsp:spPr>
        <a:xfrm>
          <a:off x="2494854" y="2565114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РБС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исполняют бюджет и отчитываются</a:t>
          </a:r>
          <a:endParaRPr lang="en-US" sz="1300" b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94854" y="2565114"/>
        <a:ext cx="1282089" cy="769253"/>
      </dsp:txXfrm>
    </dsp:sp>
    <dsp:sp modelId="{2E3E7599-88B1-4A0E-BFB4-AE00D78C71A5}">
      <dsp:nvSpPr>
        <dsp:cNvPr id="0" name=""/>
        <dsp:cNvSpPr/>
      </dsp:nvSpPr>
      <dsp:spPr>
        <a:xfrm>
          <a:off x="3889767" y="2790761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89767" y="2854353"/>
        <a:ext cx="190261" cy="190774"/>
      </dsp:txXfrm>
    </dsp:sp>
    <dsp:sp modelId="{6344DDDB-76DE-4F70-860B-0A1E4DEC93E4}">
      <dsp:nvSpPr>
        <dsp:cNvPr id="0" name=""/>
        <dsp:cNvSpPr/>
      </dsp:nvSpPr>
      <dsp:spPr>
        <a:xfrm>
          <a:off x="4289779" y="2565114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11.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ЦФВ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готовит финансовую отчётность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89779" y="2565114"/>
        <a:ext cx="1282089" cy="769253"/>
      </dsp:txXfrm>
    </dsp:sp>
    <dsp:sp modelId="{3A5BEF00-D37A-4E11-9215-9A04A1C1205F}">
      <dsp:nvSpPr>
        <dsp:cNvPr id="0" name=""/>
        <dsp:cNvSpPr/>
      </dsp:nvSpPr>
      <dsp:spPr>
        <a:xfrm>
          <a:off x="5684692" y="2790761"/>
          <a:ext cx="271802" cy="317958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84692" y="2854353"/>
        <a:ext cx="190261" cy="190774"/>
      </dsp:txXfrm>
    </dsp:sp>
    <dsp:sp modelId="{1A2D662A-8D8A-42E9-8EA5-CFA359FAEB4A}">
      <dsp:nvSpPr>
        <dsp:cNvPr id="0" name=""/>
        <dsp:cNvSpPr/>
      </dsp:nvSpPr>
      <dsp:spPr>
        <a:xfrm>
          <a:off x="6084703" y="2565114"/>
          <a:ext cx="1282089" cy="7692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12. </a:t>
          </a:r>
          <a:r>
            <a:rPr lang="ru-RU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ВОА </a:t>
          </a:r>
          <a:r>
            <a:rPr lang="ru-RU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выносит заключение по финансовой отчётности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</a:t>
          </a:r>
        </a:p>
      </dsp:txBody>
      <dsp:txXfrm>
        <a:off x="6084703" y="2565114"/>
        <a:ext cx="1282089" cy="769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3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12" indent="0"/>
            <a:endParaRPr lang="en-US" sz="1800" dirty="0"/>
          </a:p>
          <a:p>
            <a:pPr marL="119912" inden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58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12" indent="0"/>
            <a:endParaRPr lang="en-US" sz="1800" dirty="0"/>
          </a:p>
          <a:p>
            <a:pPr marL="119912" inden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85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92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12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424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22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941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433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62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60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1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/>
          <a:p>
            <a:pPr marL="0" indent="0"/>
            <a:endParaRPr sz="1300" dirty="0"/>
          </a:p>
        </p:txBody>
      </p:sp>
      <p:sp>
        <p:nvSpPr>
          <p:cNvPr id="950" name="Google Shape;950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90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/>
          <a:p>
            <a:pPr marL="0" indent="0"/>
            <a:endParaRPr sz="1300" dirty="0"/>
          </a:p>
        </p:txBody>
      </p:sp>
      <p:sp>
        <p:nvSpPr>
          <p:cNvPr id="950" name="Google Shape;950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89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34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52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46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01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73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91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5E035.34A5895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628650" y="348800"/>
            <a:ext cx="7886700" cy="81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628650" y="1387929"/>
            <a:ext cx="7886700" cy="478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0" y="1192441"/>
            <a:ext cx="9144000" cy="121557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indent="-333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endParaRPr sz="1300" b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9271CB5B-441B-4370-85DA-D98A7C32DF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285362"/>
            <a:ext cx="2257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8" name="Google Shape;198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2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 rot="5400000">
            <a:off x="2185647" y="-152740"/>
            <a:ext cx="4772706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628650" y="348800"/>
            <a:ext cx="7886700" cy="81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0" y="1192441"/>
            <a:ext cx="9144000" cy="121557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indent="-333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endParaRPr sz="1300" b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on a cloudy day&#10;&#10;Description automatically generated">
            <a:extLst>
              <a:ext uri="{FF2B5EF4-FFF2-40B4-BE49-F238E27FC236}">
                <a16:creationId xmlns:a16="http://schemas.microsoft.com/office/drawing/2014/main" id="{0AB6AB3F-72E4-4E20-B569-0240B4B8B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0" r="42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Google Shape;72;p2">
            <a:extLst>
              <a:ext uri="{FF2B5EF4-FFF2-40B4-BE49-F238E27FC236}">
                <a16:creationId xmlns:a16="http://schemas.microsoft.com/office/drawing/2014/main" id="{51A88F26-450A-4940-8A42-BE2C73CF68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095" y="163633"/>
            <a:ext cx="3628137" cy="71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45;p54">
            <a:extLst>
              <a:ext uri="{FF2B5EF4-FFF2-40B4-BE49-F238E27FC236}">
                <a16:creationId xmlns:a16="http://schemas.microsoft.com/office/drawing/2014/main" id="{5F5D1FAD-6DF0-4D4E-80A1-120B80D07E70}"/>
              </a:ext>
            </a:extLst>
          </p:cNvPr>
          <p:cNvSpPr txBox="1">
            <a:spLocks/>
          </p:cNvSpPr>
          <p:nvPr/>
        </p:nvSpPr>
        <p:spPr>
          <a:xfrm>
            <a:off x="1720081" y="1373169"/>
            <a:ext cx="6971806" cy="214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Маркировка расходов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борьбу с изменением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климата: обзор современной практики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15C3A-606E-4B18-B7D2-B3E767C11FDC}"/>
              </a:ext>
            </a:extLst>
          </p:cNvPr>
          <p:cNvSpPr txBox="1"/>
          <p:nvPr/>
        </p:nvSpPr>
        <p:spPr>
          <a:xfrm>
            <a:off x="4314091" y="5981112"/>
            <a:ext cx="465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Ежегодное пленарное заседание Бюджетного сообщества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PEMPAL, </a:t>
            </a:r>
            <a:endParaRPr lang="ru-RU" sz="1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1800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мая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937797-EB5B-4C7B-8F4F-3E583021536A}"/>
              </a:ext>
            </a:extLst>
          </p:cNvPr>
          <p:cNvCxnSpPr>
            <a:cxnSpLocks/>
          </p:cNvCxnSpPr>
          <p:nvPr/>
        </p:nvCxnSpPr>
        <p:spPr>
          <a:xfrm>
            <a:off x="1353312" y="1926336"/>
            <a:ext cx="0" cy="1609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C8FD-5494-4BC9-8A71-D2309F7B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Определения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C6A6A-2879-413D-AE5C-E5A890AAA0E5}"/>
              </a:ext>
            </a:extLst>
          </p:cNvPr>
          <p:cNvSpPr/>
          <p:nvPr/>
        </p:nvSpPr>
        <p:spPr>
          <a:xfrm>
            <a:off x="4133088" y="1659285"/>
            <a:ext cx="4681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912"/>
            <a:r>
              <a:rPr lang="ru-RU" sz="2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Стандартизированные:</a:t>
            </a:r>
            <a:r>
              <a:rPr lang="en-US" sz="2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в основном определения маркеров Рио-де-Жанейро, принятые в ОЭСР</a:t>
            </a:r>
            <a:br>
              <a:rPr lang="en-US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endParaRPr lang="en-US" sz="2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19912"/>
            <a:r>
              <a:rPr lang="ru-RU" sz="2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На основе политики</a:t>
            </a:r>
            <a:r>
              <a:rPr lang="en-US" sz="2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ru-RU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определение, основанное на соответствии программы национальной политике в области климата </a:t>
            </a:r>
            <a:br>
              <a:rPr lang="en-US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endParaRPr lang="en-US" sz="2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19912"/>
            <a:r>
              <a:rPr lang="ru-RU" sz="2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Смешанный подход</a:t>
            </a:r>
            <a:r>
              <a:rPr lang="en-US" sz="2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ru-RU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предназначение, тип деятельности или элемент политики; классификация по видам деятельности</a:t>
            </a:r>
            <a:endParaRPr lang="en-US" sz="2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A18D-DB6D-439D-A3AD-980D56E6C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" y="1413063"/>
            <a:ext cx="3835893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C8FD-5494-4BC9-8A71-D2309F7B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8800"/>
            <a:ext cx="8167007" cy="818695"/>
          </a:xfrm>
        </p:spPr>
        <p:txBody>
          <a:bodyPr/>
          <a:lstStyle/>
          <a:p>
            <a:r>
              <a:rPr lang="ru-RU" sz="3200" b="1" dirty="0"/>
              <a:t>Примерные виды расходов, актуальных с точки зрения изменения климата</a:t>
            </a:r>
            <a:endParaRPr lang="en-US" sz="32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4E0D270-6709-47D5-BBD7-017CBC61A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03683"/>
              </p:ext>
            </p:extLst>
          </p:nvPr>
        </p:nvGraphicFramePr>
        <p:xfrm>
          <a:off x="265043" y="1542143"/>
          <a:ext cx="8759688" cy="47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302">
                  <a:extLst>
                    <a:ext uri="{9D8B030D-6E8A-4147-A177-3AD203B41FA5}">
                      <a16:colId xmlns:a16="http://schemas.microsoft.com/office/drawing/2014/main" val="2141611281"/>
                    </a:ext>
                  </a:extLst>
                </a:gridCol>
                <a:gridCol w="2054921">
                  <a:extLst>
                    <a:ext uri="{9D8B030D-6E8A-4147-A177-3AD203B41FA5}">
                      <a16:colId xmlns:a16="http://schemas.microsoft.com/office/drawing/2014/main" val="247802070"/>
                    </a:ext>
                  </a:extLst>
                </a:gridCol>
                <a:gridCol w="5059465">
                  <a:extLst>
                    <a:ext uri="{9D8B030D-6E8A-4147-A177-3AD203B41FA5}">
                      <a16:colId xmlns:a16="http://schemas.microsoft.com/office/drawing/2014/main" val="1704975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Сектор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Программа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Виды деятельности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9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Энергетика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ВИЭ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и содержание объектов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солнечной, ветровой, гидроэнергетики, биоэнергии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35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Окружающая среда</a:t>
                      </a:r>
                      <a:r>
                        <a:rPr lang="ru-RU" sz="1600" b="1" i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лесное хозяйство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Защита лесов и экосистем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и поддержание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ООПТ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восстановление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экосистем; платежи за </a:t>
                      </a:r>
                      <a:r>
                        <a:rPr lang="ru-RU" sz="16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экосистемные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услуги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63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Инфраструктура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Инфраструктура,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устойчивая к изменению климата и стихийным бедствиям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содержание общественной инфраструктуры, устойчивой к воздействию масштабных стихийных бедствий (дороги, мосты, школы, больницы и т.д.)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5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Транспортные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системы с низким уровнем выбросов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развитию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общественного транспорта и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медленному движению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велосипеды, пешеходное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движение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7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Водные ресурсы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Рациональные</a:t>
                      </a:r>
                      <a:r>
                        <a:rPr lang="ru-RU" sz="1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водохозяйственные мероприятия на водосборе</a:t>
                      </a:r>
                      <a:endParaRPr lang="en-US" sz="16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осуществление планов водохозяйственной деятельности на водосборе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4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2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Охват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841BBC-DA62-4C58-9F18-C19B0EAEB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85429"/>
              </p:ext>
            </p:extLst>
          </p:nvPr>
        </p:nvGraphicFramePr>
        <p:xfrm>
          <a:off x="601578" y="1453019"/>
          <a:ext cx="7940843" cy="48432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6295">
                  <a:extLst>
                    <a:ext uri="{9D8B030D-6E8A-4147-A177-3AD203B41FA5}">
                      <a16:colId xmlns:a16="http://schemas.microsoft.com/office/drawing/2014/main" val="1183908223"/>
                    </a:ext>
                  </a:extLst>
                </a:gridCol>
                <a:gridCol w="1913021">
                  <a:extLst>
                    <a:ext uri="{9D8B030D-6E8A-4147-A177-3AD203B41FA5}">
                      <a16:colId xmlns:a16="http://schemas.microsoft.com/office/drawing/2014/main" val="230669204"/>
                    </a:ext>
                  </a:extLst>
                </a:gridCol>
                <a:gridCol w="2418348">
                  <a:extLst>
                    <a:ext uri="{9D8B030D-6E8A-4147-A177-3AD203B41FA5}">
                      <a16:colId xmlns:a16="http://schemas.microsoft.com/office/drawing/2014/main" val="3959808614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681693014"/>
                    </a:ext>
                  </a:extLst>
                </a:gridCol>
              </a:tblGrid>
              <a:tr h="2755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 секторы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Текущий</a:t>
                      </a: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бюджет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Субнациональный уровень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ГП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342834"/>
                  </a:ext>
                </a:extLst>
              </a:tr>
              <a:tr h="42945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Эквадор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Гана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Кения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Молдова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Непал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Никарагуа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Филиппины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Уганда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Бангладеш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Камбоджа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Колумбия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Эквадор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Гана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Гондурас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Индонезия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Кения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Никарагуа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Пакистан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Филиппины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Уганда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Бангладеш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трансферты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Колумбия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Эквадор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Гана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Гондурас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деконцентрированные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единицы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Кения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Непал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субсидии общего назначения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Пакистан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Филиппины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Уганда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Эквадор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Пакистан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автономные органы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Филиппины (трансферты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89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0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8800"/>
            <a:ext cx="7886700" cy="818695"/>
          </a:xfrm>
        </p:spPr>
        <p:txBody>
          <a:bodyPr/>
          <a:lstStyle/>
          <a:p>
            <a:r>
              <a:rPr lang="ru-RU" b="1" dirty="0"/>
              <a:t>Измерение/присвоение весов</a:t>
            </a:r>
            <a:endParaRPr lang="en-US" b="1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72BFEE3-27AA-4B58-A669-345F989BF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08915"/>
              </p:ext>
            </p:extLst>
          </p:nvPr>
        </p:nvGraphicFramePr>
        <p:xfrm>
          <a:off x="817123" y="1418336"/>
          <a:ext cx="7587575" cy="4295141"/>
        </p:xfrm>
        <a:graphic>
          <a:graphicData uri="http://schemas.openxmlformats.org/drawingml/2006/table">
            <a:tbl>
              <a:tblPr/>
              <a:tblGrid>
                <a:gridCol w="70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576">
                <a:tc>
                  <a:txBody>
                    <a:bodyPr/>
                    <a:lstStyle/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СФЕРА ДЕЯТЕЛЬНОСТИ</a:t>
                      </a:r>
                      <a:endParaRPr lang="en-US" sz="850" dirty="0">
                        <a:solidFill>
                          <a:srgbClr val="564B63"/>
                        </a:solidFill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104"/>
                        </a:lnSpc>
                      </a:pPr>
                      <a:r>
                        <a:rPr lang="ru-RU" sz="850" b="0" i="0" u="none" strike="noStrike" cap="none" dirty="0">
                          <a:solidFill>
                            <a:srgbClr val="564B63"/>
                          </a:solidFill>
                          <a:latin typeface="Cambria"/>
                          <a:ea typeface="+mn-ea"/>
                          <a:cs typeface="+mn-cs"/>
                          <a:sym typeface="Arial"/>
                        </a:rPr>
                        <a:t>Коэффициент</a:t>
                      </a:r>
                      <a:r>
                        <a:rPr lang="ru-RU" sz="850" b="0" i="0" u="none" strike="noStrike" cap="none" baseline="0" dirty="0">
                          <a:solidFill>
                            <a:srgbClr val="564B63"/>
                          </a:solidFill>
                          <a:latin typeface="Cambria"/>
                          <a:ea typeface="+mn-ea"/>
                          <a:cs typeface="+mn-cs"/>
                          <a:sym typeface="Arial"/>
                        </a:rPr>
                        <a:t> для расчёта степени поддержки достижения целей в области изменения климата</a:t>
                      </a:r>
                      <a:endParaRPr lang="en-US" sz="850" b="0" i="0" u="none" strike="noStrike" cap="none" dirty="0">
                        <a:solidFill>
                          <a:srgbClr val="564B63"/>
                        </a:solidFill>
                        <a:latin typeface="Cambri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11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850" b="0" i="0" u="none" strike="noStrike" cap="none" dirty="0">
                          <a:solidFill>
                            <a:srgbClr val="564B63"/>
                          </a:solidFill>
                          <a:latin typeface="Cambria"/>
                          <a:ea typeface="+mn-ea"/>
                          <a:cs typeface="+mn-cs"/>
                          <a:sym typeface="Arial"/>
                        </a:rPr>
                        <a:t>Коэффициент для расчёта степени</a:t>
                      </a:r>
                      <a:r>
                        <a:rPr lang="ru-RU" sz="850" b="0" i="0" u="none" strike="noStrike" cap="none" baseline="0" dirty="0">
                          <a:solidFill>
                            <a:srgbClr val="564B63"/>
                          </a:solidFill>
                          <a:latin typeface="Cambria"/>
                          <a:ea typeface="+mn-ea"/>
                          <a:cs typeface="+mn-cs"/>
                          <a:sym typeface="Arial"/>
                        </a:rPr>
                        <a:t> поддержки достижения экологических целей</a:t>
                      </a:r>
                      <a:endParaRPr lang="en-US" sz="850" b="0" i="0" u="none" strike="noStrike" cap="none" dirty="0">
                        <a:solidFill>
                          <a:srgbClr val="564B63"/>
                        </a:solidFill>
                        <a:latin typeface="Cambri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28">
                <a:tc>
                  <a:txBody>
                    <a:bodyPr/>
                    <a:lstStyle/>
                    <a:p>
                      <a:pPr indent="0" algn="ctr"/>
                      <a:r>
                        <a:rPr lang="ru" sz="850" dirty="0">
                          <a:solidFill>
                            <a:srgbClr val="564B63"/>
                          </a:solidFill>
                          <a:latin typeface="Cambria"/>
                        </a:rPr>
                        <a:t>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indent="0">
                        <a:lnSpc>
                          <a:spcPts val="1224"/>
                        </a:lnSpc>
                      </a:pP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Меры адаптации к изменению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климата и предупреждения и снижения рисков, связанных с климатом: пожары (включая информирование, системы ГО и организации действий в случае стихийных бедствий, инфраструктуру, </a:t>
                      </a:r>
                      <a:r>
                        <a:rPr lang="ru-RU" sz="850" baseline="0" dirty="0" err="1">
                          <a:solidFill>
                            <a:srgbClr val="564B63"/>
                          </a:solidFill>
                          <a:latin typeface="Cambria"/>
                        </a:rPr>
                        <a:t>экосистемные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подходы)</a:t>
                      </a:r>
                      <a:endParaRPr lang="en-US" sz="850" dirty="0">
                        <a:solidFill>
                          <a:srgbClr val="564B63"/>
                        </a:solidFill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indent="0" algn="ctr"/>
                      <a:r>
                        <a:rPr lang="ru" sz="850" dirty="0">
                          <a:solidFill>
                            <a:srgbClr val="564B63"/>
                          </a:solidFill>
                          <a:latin typeface="Cambria"/>
                        </a:rPr>
                        <a:t>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indent="0">
                        <a:lnSpc>
                          <a:spcPts val="1224"/>
                        </a:lnSpc>
                      </a:pP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Меры адаптации к изменению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климата, предупреждения и снижения рисков, связанных с климатом: прочее, напр., бури и засухи 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(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включая информирование, системы ГО и организации действий в случае стихийных бедствий, инфраструктуру, </a:t>
                      </a:r>
                      <a:r>
                        <a:rPr lang="ru-RU" sz="850" baseline="0" dirty="0" err="1">
                          <a:solidFill>
                            <a:srgbClr val="564B63"/>
                          </a:solidFill>
                          <a:latin typeface="Cambria"/>
                        </a:rPr>
                        <a:t>экосистемные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подходы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005"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indent="0">
                        <a:lnSpc>
                          <a:spcPts val="1200"/>
                        </a:lnSpc>
                      </a:pP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Предупреждение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и управление природными рисками, не связанными с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изменением климата 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(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напр., землетрясения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)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 и рисками, связанными с деятельностью человека (напр., техногенные аварии),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включая информирование, системы ГО и организации действий в случае стихийных бедствий, инфраструктуру, </a:t>
                      </a:r>
                      <a:r>
                        <a:rPr lang="ru-RU" sz="850" baseline="0" dirty="0" err="1">
                          <a:solidFill>
                            <a:srgbClr val="564B63"/>
                          </a:solidFill>
                          <a:latin typeface="Cambria"/>
                        </a:rPr>
                        <a:t>экосистемные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подходы</a:t>
                      </a:r>
                      <a:endParaRPr lang="en-US" sz="850" dirty="0">
                        <a:solidFill>
                          <a:srgbClr val="564B63"/>
                        </a:solidFill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indent="0" algn="ctr"/>
                      <a:r>
                        <a:rPr lang="ru" sz="850" dirty="0">
                          <a:solidFill>
                            <a:srgbClr val="564B63"/>
                          </a:solidFill>
                          <a:latin typeface="Cambria"/>
                        </a:rPr>
                        <a:t>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indent="0">
                        <a:lnSpc>
                          <a:spcPts val="1224"/>
                        </a:lnSpc>
                      </a:pP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Водоснабжение для потребления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населением 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(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инфраструктура извлечения, очистки, хранения и распределения, меры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, направленные на повышение эффективности водопользования, 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доставка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питьевой воды)</a:t>
                      </a:r>
                      <a:endParaRPr lang="en-US" sz="850" dirty="0">
                        <a:solidFill>
                          <a:srgbClr val="564B63"/>
                        </a:solidFill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039bis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0" indent="0" algn="l" defTabSz="914400" rtl="0" eaLnBrk="1" fontAlgn="auto" latinLnBrk="0" hangingPunct="1">
                        <a:lnSpc>
                          <a:spcPts val="122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Водоснабжение для потребления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населением 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(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инфраструктура извлечения, очистки, хранения и распределения, меры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, направленные на повышение эффективности водопользования, </a:t>
                      </a: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доставка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 питьевой воды), отвечающее критериям эффективности</a:t>
                      </a:r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 </a:t>
                      </a:r>
                      <a:r>
                        <a:rPr lang="en-US" sz="850" dirty="0">
                          <a:solidFill>
                            <a:srgbClr val="806179"/>
                          </a:solidFill>
                          <a:latin typeface="Cambria"/>
                        </a:rPr>
                        <a:t>(</a:t>
                      </a:r>
                      <a:r>
                        <a:rPr lang="en-US" sz="850" baseline="30000" dirty="0">
                          <a:solidFill>
                            <a:srgbClr val="806179"/>
                          </a:solidFill>
                          <a:latin typeface="Cambria"/>
                        </a:rPr>
                        <a:t>10</a:t>
                      </a:r>
                      <a:r>
                        <a:rPr lang="en-US" sz="850" dirty="0">
                          <a:solidFill>
                            <a:srgbClr val="806179"/>
                          </a:solidFill>
                          <a:latin typeface="Cambria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806179"/>
                          </a:solidFill>
                          <a:latin typeface="Cambria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indent="0">
                        <a:lnSpc>
                          <a:spcPts val="1200"/>
                        </a:lnSpc>
                      </a:pPr>
                      <a:r>
                        <a:rPr lang="ru-RU" sz="850" dirty="0">
                          <a:solidFill>
                            <a:srgbClr val="564B63"/>
                          </a:solidFill>
                          <a:latin typeface="Cambria"/>
                        </a:rPr>
                        <a:t>Управление и защита водных ресурсов (включая управление </a:t>
                      </a:r>
                      <a:r>
                        <a:rPr lang="ru-RU" sz="850" baseline="0" dirty="0">
                          <a:solidFill>
                            <a:srgbClr val="564B63"/>
                          </a:solidFill>
                          <a:latin typeface="Cambria"/>
                        </a:rPr>
                        <a:t>бассейнами рек, специальные меры адаптации к изменению климата, повторное использование, сокращение утечек) </a:t>
                      </a:r>
                      <a:endParaRPr lang="en-US" sz="850" dirty="0">
                        <a:solidFill>
                          <a:srgbClr val="564B63"/>
                        </a:solidFill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solidFill>
                            <a:srgbClr val="806179"/>
                          </a:solidFill>
                          <a:latin typeface="Cambria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solidFill>
                            <a:srgbClr val="564B63"/>
                          </a:solidFill>
                          <a:latin typeface="Cambri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82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2F28A-9699-4FFC-9FC4-CA45879B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485640"/>
            <a:ext cx="8930640" cy="5295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Бюджетные коды и типологии</a:t>
            </a:r>
            <a:endParaRPr lang="en-US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86821C-F486-4DBC-B4A0-DEDE6FE9F7CC}"/>
              </a:ext>
            </a:extLst>
          </p:cNvPr>
          <p:cNvSpPr/>
          <p:nvPr/>
        </p:nvSpPr>
        <p:spPr>
          <a:xfrm>
            <a:off x="242371" y="1740665"/>
            <a:ext cx="3765410" cy="1600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Цели НПИК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1.   </a:t>
            </a:r>
            <a:r>
              <a:rPr lang="ru-RU" sz="1050" noProof="0" dirty="0">
                <a:solidFill>
                  <a:srgbClr val="564B63"/>
                </a:solidFill>
                <a:latin typeface="Segoe UI"/>
              </a:rPr>
              <a:t>О</a:t>
            </a:r>
            <a:r>
              <a:rPr lang="ru-RU" sz="1050" dirty="0" err="1">
                <a:solidFill>
                  <a:srgbClr val="564B63"/>
                </a:solidFill>
                <a:latin typeface="Segoe UI"/>
              </a:rPr>
              <a:t>бщая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политика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24361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2.    </a:t>
            </a:r>
            <a:r>
              <a:rPr lang="ru-RU" sz="1100" b="1" dirty="0">
                <a:solidFill>
                  <a:srgbClr val="824361"/>
                </a:solidFill>
                <a:highlight>
                  <a:srgbClr val="C0C0C0"/>
                </a:highlight>
                <a:latin typeface="Segoe UI"/>
              </a:rPr>
              <a:t>Политика адаптации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24361"/>
              </a:solidFill>
              <a:effectLst/>
              <a:highlight>
                <a:srgbClr val="C0C0C0"/>
              </a:highlight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3.    </a:t>
            </a:r>
            <a:r>
              <a:rPr lang="ru-RU" sz="1050" noProof="0" dirty="0">
                <a:solidFill>
                  <a:srgbClr val="564B63"/>
                </a:solidFill>
                <a:latin typeface="Segoe UI"/>
              </a:rPr>
              <a:t>П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олитика</a:t>
            </a:r>
            <a:r>
              <a:rPr kumimoji="0" lang="ru-RU" sz="1050" b="0" i="0" u="none" strike="noStrike" kern="0" cap="none" spc="0" normalizeH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смягчения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ts val="1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4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Поли</a:t>
            </a:r>
            <a:r>
              <a:rPr lang="ru-RU" sz="1050" dirty="0">
                <a:solidFill>
                  <a:srgbClr val="564B63"/>
                </a:solidFill>
                <a:latin typeface="Segoe UI"/>
              </a:rPr>
              <a:t>тика обнаружения, отнесения и прогнозирования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</a:t>
            </a:r>
          </a:p>
          <a:p>
            <a:pPr marL="228600" marR="0" lvl="0" indent="-228600" algn="just" defTabSz="914400" rtl="0" eaLnBrk="1" fontAlgn="auto" latinLnBrk="0" hangingPunct="1">
              <a:lnSpc>
                <a:spcPts val="1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4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Организационные процедуры и нормативная база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6.    </a:t>
            </a:r>
            <a:r>
              <a:rPr lang="ru-RU" sz="1050" dirty="0">
                <a:solidFill>
                  <a:srgbClr val="564B63"/>
                </a:solidFill>
                <a:latin typeface="Segoe UI"/>
              </a:rPr>
              <a:t>М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обилизация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финансовых ресурсов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619094-4B86-498C-B411-95D8870B0659}"/>
              </a:ext>
            </a:extLst>
          </p:cNvPr>
          <p:cNvSpPr/>
          <p:nvPr/>
        </p:nvSpPr>
        <p:spPr>
          <a:xfrm>
            <a:off x="4616067" y="1740665"/>
            <a:ext cx="4122549" cy="1600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Меры реагирования НПИК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24361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1. </a:t>
            </a:r>
            <a:r>
              <a:rPr lang="ru-RU" sz="1100" b="1" dirty="0">
                <a:solidFill>
                  <a:srgbClr val="824361"/>
                </a:solidFill>
                <a:highlight>
                  <a:srgbClr val="C0C0C0"/>
                </a:highlight>
                <a:latin typeface="Segoe UI"/>
              </a:rPr>
              <a:t>Содействовать стратегиям адаптации к изменениям климата, укрепляющим устойчивые, продуктивные и рациональные сельскохозяйственные системы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24361"/>
                </a:solidFill>
                <a:effectLst/>
                <a:highlight>
                  <a:srgbClr val="C0C0C0"/>
                </a:highlight>
                <a:uLnTx/>
                <a:uFillTx/>
                <a:latin typeface="Segoe UI"/>
                <a:cs typeface="Arial"/>
                <a:sym typeface="Arial"/>
              </a:rPr>
              <a:t>.</a:t>
            </a:r>
          </a:p>
          <a:p>
            <a:pPr marL="0" marR="101600" lvl="0" indent="0" algn="just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2.   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Содействовать</a:t>
            </a:r>
            <a:r>
              <a:rPr kumimoji="0" lang="ru-RU" sz="1050" b="0" i="0" u="none" strike="noStrike" kern="0" cap="none" spc="0" normalizeH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повышению пользы и совершенствованию систем хранения и управления продовольствием, чтобы обеспечить постоянную продовольственную безопасность как фактор сопротивляемости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900EF0-86CE-4345-84F6-433025EE5C0B}"/>
              </a:ext>
            </a:extLst>
          </p:cNvPr>
          <p:cNvSpPr/>
          <p:nvPr/>
        </p:nvSpPr>
        <p:spPr>
          <a:xfrm>
            <a:off x="3017520" y="3688080"/>
            <a:ext cx="2996184" cy="7101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2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900" b="1" i="0" u="none" strike="noStrike" kern="0" cap="none" spc="0" normalizeH="0" baseline="0" noProof="0" dirty="0">
                <a:ln>
                  <a:noFill/>
                </a:ln>
                <a:solidFill>
                  <a:srgbClr val="335468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2AG1.3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A6877E-A252-439F-A3C1-ED950028EE97}"/>
              </a:ext>
            </a:extLst>
          </p:cNvPr>
          <p:cNvSpPr/>
          <p:nvPr/>
        </p:nvSpPr>
        <p:spPr>
          <a:xfrm>
            <a:off x="1027176" y="5322824"/>
            <a:ext cx="2700528" cy="1127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15240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Секторы НПИК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13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24361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•    </a:t>
            </a:r>
            <a:r>
              <a:rPr lang="ru-RU" sz="1100" b="1" dirty="0">
                <a:solidFill>
                  <a:srgbClr val="824361"/>
                </a:solidFill>
                <a:highlight>
                  <a:srgbClr val="C0C0C0"/>
                </a:highlight>
                <a:latin typeface="Segoe UI"/>
              </a:rPr>
              <a:t>С/х и животноводство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24361"/>
                </a:solidFill>
                <a:effectLst/>
                <a:highlight>
                  <a:srgbClr val="C0C0C0"/>
                </a:highlight>
                <a:uLnTx/>
                <a:uFillTx/>
                <a:latin typeface="Segoe UI"/>
                <a:cs typeface="Arial"/>
                <a:sym typeface="Arial"/>
              </a:rPr>
              <a:t> (AG)</a:t>
            </a:r>
          </a:p>
          <a:p>
            <a:pPr marL="0" marR="0" lvl="0" indent="0" algn="just" defTabSz="914400" rtl="0" eaLnBrk="1" fontAlgn="auto" latinLnBrk="0" hangingPunct="1">
              <a:lnSpc>
                <a:spcPts val="13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•    </a:t>
            </a:r>
            <a:r>
              <a:rPr lang="ru-RU" sz="1050" dirty="0">
                <a:solidFill>
                  <a:srgbClr val="564B63"/>
                </a:solidFill>
                <a:latin typeface="Segoe UI"/>
              </a:rPr>
              <a:t>Водные ресурсы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(WA)</a:t>
            </a:r>
          </a:p>
          <a:p>
            <a:pPr marL="0" marR="0" lvl="0" indent="0" algn="just" defTabSz="914400" rtl="0" eaLnBrk="1" fontAlgn="auto" latinLnBrk="0" hangingPunct="1">
              <a:lnSpc>
                <a:spcPts val="13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•    </a:t>
            </a:r>
            <a:r>
              <a:rPr lang="ru-RU" sz="1050" dirty="0">
                <a:solidFill>
                  <a:srgbClr val="564B63"/>
                </a:solidFill>
                <a:latin typeface="Segoe UI"/>
              </a:rPr>
              <a:t>Рыболовство и </a:t>
            </a:r>
            <a:r>
              <a:rPr lang="ru-RU" sz="1050" dirty="0" err="1">
                <a:solidFill>
                  <a:srgbClr val="564B63"/>
                </a:solidFill>
                <a:latin typeface="Segoe UI"/>
              </a:rPr>
              <a:t>аквакультура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(FA)</a:t>
            </a:r>
          </a:p>
          <a:p>
            <a:pPr marL="0" marR="0" lvl="0" indent="0" algn="just" defTabSz="914400" rtl="0" eaLnBrk="1" fontAlgn="auto" latinLnBrk="0" hangingPunct="1">
              <a:lnSpc>
                <a:spcPts val="13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•   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Лесное хозяйство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(FR)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•    </a:t>
            </a:r>
            <a:r>
              <a:rPr lang="ru-RU" sz="1050" dirty="0">
                <a:solidFill>
                  <a:srgbClr val="564B63"/>
                </a:solidFill>
                <a:latin typeface="Segoe UI"/>
              </a:rPr>
              <a:t>Транспорт и работы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(TW)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30F01DD-A645-4424-8394-997AD673C465}"/>
              </a:ext>
            </a:extLst>
          </p:cNvPr>
          <p:cNvSpPr/>
          <p:nvPr/>
        </p:nvSpPr>
        <p:spPr>
          <a:xfrm>
            <a:off x="4329629" y="5001658"/>
            <a:ext cx="4560983" cy="16318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20"/>
              </a:spcBef>
              <a:spcAft>
                <a:spcPts val="21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Конкретные стратегии НПИК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-279400" algn="l" defTabSz="914400" rtl="0" eaLnBrk="1" fontAlgn="auto" latinLnBrk="0" hangingPunct="1">
              <a:lnSpc>
                <a:spcPts val="13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1.   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Содействовать</a:t>
            </a:r>
            <a:r>
              <a:rPr kumimoji="0" lang="ru-RU" sz="1050" b="0" i="0" u="none" strike="noStrike" kern="0" cap="none" spc="0" normalizeH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и поощрять использование хорошо адаптируемых и продуктивных культур в засушливых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/</a:t>
            </a:r>
            <a:r>
              <a:rPr kumimoji="0" lang="ru-RU" sz="1050" b="0" i="0" u="none" strike="noStrike" kern="0" cap="none" spc="0" normalizeH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подверженных наводнениям растениеводческих системах и в богарном земледелии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.</a:t>
            </a:r>
          </a:p>
          <a:p>
            <a:pPr marL="0" marR="0" lvl="0" indent="-279400" algn="l" defTabSz="914400" rtl="0" eaLnBrk="1" fontAlgn="auto" latinLnBrk="0" hangingPunct="1">
              <a:lnSpc>
                <a:spcPts val="13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2.   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Содействовать</a:t>
            </a:r>
            <a:r>
              <a:rPr kumimoji="0" lang="ru-RU" sz="1050" b="0" i="0" u="none" strike="noStrike" kern="0" cap="none" spc="0" normalizeH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и поощрять использование хорошо адаптируемых и продуктивных пород в животноводстве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.</a:t>
            </a:r>
          </a:p>
          <a:p>
            <a:pPr marL="0" marR="0" lvl="0" indent="-27940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24361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3.    </a:t>
            </a:r>
            <a:r>
              <a:rPr lang="ru-RU" sz="1100" b="1" dirty="0">
                <a:solidFill>
                  <a:srgbClr val="824361"/>
                </a:solidFill>
                <a:highlight>
                  <a:srgbClr val="C0C0C0"/>
                </a:highlight>
                <a:latin typeface="Segoe UI"/>
              </a:rPr>
              <a:t>Содействовать и поощрять внедрение почвозащитного с/х и систем земледелия, обеспечивающих защиту окружающей среды.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24361"/>
              </a:solidFill>
              <a:effectLst/>
              <a:highlight>
                <a:srgbClr val="C0C0C0"/>
              </a:highlight>
              <a:uLnTx/>
              <a:uFillTx/>
              <a:latin typeface="Segoe U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50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44216-843B-41AB-BD96-D212AA76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554"/>
            <a:ext cx="9144000" cy="4866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Заинтересованные стороны и применение</a:t>
            </a:r>
            <a:endParaRPr lang="en-US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56EE90-43BD-40AB-ABA5-24B35924FCDE}"/>
              </a:ext>
            </a:extLst>
          </p:cNvPr>
          <p:cNvSpPr/>
          <p:nvPr/>
        </p:nvSpPr>
        <p:spPr>
          <a:xfrm>
            <a:off x="679704" y="1889760"/>
            <a:ext cx="2377440" cy="496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9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Министерство/Агентство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72995A-E6FE-4DD2-8EEB-AF82E8CB429E}"/>
              </a:ext>
            </a:extLst>
          </p:cNvPr>
          <p:cNvSpPr/>
          <p:nvPr/>
        </p:nvSpPr>
        <p:spPr>
          <a:xfrm>
            <a:off x="630936" y="2560320"/>
            <a:ext cx="2356104" cy="2081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90"/>
              </a:spcBef>
              <a:spcAft>
                <a:spcPts val="84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Итог/Стратегии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Под-итог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Результат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K/L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Мероприятия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Готовит Форму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I 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ADIK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68C5CF-45D2-4DFE-85BC-A61661D67A7F}"/>
              </a:ext>
            </a:extLst>
          </p:cNvPr>
          <p:cNvSpPr/>
          <p:nvPr/>
        </p:nvSpPr>
        <p:spPr>
          <a:xfrm>
            <a:off x="3282696" y="2325624"/>
            <a:ext cx="2090928" cy="448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9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Подразделение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1го эшелона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0AD7FB-103A-456E-82B8-D060A0C79BF7}"/>
              </a:ext>
            </a:extLst>
          </p:cNvPr>
          <p:cNvSpPr/>
          <p:nvPr/>
        </p:nvSpPr>
        <p:spPr>
          <a:xfrm>
            <a:off x="3240024" y="2956560"/>
            <a:ext cx="2103120" cy="2011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90"/>
              </a:spcBef>
              <a:spcAft>
                <a:spcPts val="84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Программа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Итог программы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Результат</a:t>
            </a:r>
            <a:r>
              <a:rPr kumimoji="0" lang="ru-RU" sz="1500" b="1" i="0" u="none" strike="noStrike" kern="0" cap="none" spc="0" normalizeH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1-го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500" b="1" dirty="0">
                <a:solidFill>
                  <a:srgbClr val="242432"/>
                </a:solidFill>
                <a:latin typeface="Segoe UI"/>
              </a:rPr>
              <a:t>      </a:t>
            </a:r>
            <a:r>
              <a:rPr kumimoji="0" lang="ru-RU" sz="1500" b="1" i="0" u="none" strike="noStrike" kern="0" cap="none" spc="0" normalizeH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эшелона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Мероприятия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Готовит Форму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II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ADIK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400B29-134F-4BC4-9FA0-A54FB22FF01B}"/>
              </a:ext>
            </a:extLst>
          </p:cNvPr>
          <p:cNvSpPr/>
          <p:nvPr/>
        </p:nvSpPr>
        <p:spPr>
          <a:xfrm>
            <a:off x="5861304" y="2825496"/>
            <a:ext cx="1880616" cy="262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Подразд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-е 2го эшелона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DC42DC-0A19-4CF5-B636-41903D95824A}"/>
              </a:ext>
            </a:extLst>
          </p:cNvPr>
          <p:cNvSpPr/>
          <p:nvPr/>
        </p:nvSpPr>
        <p:spPr>
          <a:xfrm>
            <a:off x="5839968" y="3441192"/>
            <a:ext cx="2103120" cy="2075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24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ru-RU" sz="1500" b="1" dirty="0">
                <a:solidFill>
                  <a:srgbClr val="564B63"/>
                </a:solidFill>
                <a:latin typeface="Segoe UI"/>
              </a:rPr>
              <a:t>Мероприятия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4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D84050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Результат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84050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E620A3-BE33-4A72-B44D-71A1CEFA8D03}"/>
              </a:ext>
            </a:extLst>
          </p:cNvPr>
          <p:cNvSpPr/>
          <p:nvPr/>
        </p:nvSpPr>
        <p:spPr>
          <a:xfrm>
            <a:off x="5839968" y="4081272"/>
            <a:ext cx="1103376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242432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lang="ru-RU" sz="1500" b="1" dirty="0" err="1">
                <a:solidFill>
                  <a:srgbClr val="242432"/>
                </a:solidFill>
                <a:latin typeface="Segoe UI"/>
              </a:rPr>
              <a:t>Подрезультат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3D988A-6F26-4726-83C3-1A0AF7457954}"/>
              </a:ext>
            </a:extLst>
          </p:cNvPr>
          <p:cNvSpPr/>
          <p:nvPr/>
        </p:nvSpPr>
        <p:spPr>
          <a:xfrm>
            <a:off x="5839968" y="4422648"/>
            <a:ext cx="1121664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-  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Компонент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85E876-73C8-4FA6-8A7D-40D9392C862F}"/>
              </a:ext>
            </a:extLst>
          </p:cNvPr>
          <p:cNvSpPr/>
          <p:nvPr/>
        </p:nvSpPr>
        <p:spPr>
          <a:xfrm>
            <a:off x="5849112" y="5081016"/>
            <a:ext cx="1972056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Готовит Форму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 III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ADIK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I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4603C7C-5595-44FE-BFEE-31B4B8412386}"/>
              </a:ext>
            </a:extLst>
          </p:cNvPr>
          <p:cNvSpPr/>
          <p:nvPr/>
        </p:nvSpPr>
        <p:spPr>
          <a:xfrm>
            <a:off x="7671816" y="3727704"/>
            <a:ext cx="862584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D1F4FA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Маркировка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1F4FA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EAF561-7E8E-454A-A706-07953D5797A1}"/>
              </a:ext>
            </a:extLst>
          </p:cNvPr>
          <p:cNvSpPr/>
          <p:nvPr/>
        </p:nvSpPr>
        <p:spPr>
          <a:xfrm>
            <a:off x="242371" y="5516880"/>
            <a:ext cx="4186373" cy="3444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700" b="0" i="1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Источник</a:t>
            </a:r>
            <a:r>
              <a:rPr kumimoji="0" lang="en-US" sz="1700" b="0" i="1" u="none" strike="noStrike" kern="0" cap="none" spc="0" normalizeH="0" baseline="0" noProof="0" dirty="0">
                <a:ln>
                  <a:noFill/>
                </a:ln>
                <a:solidFill>
                  <a:srgbClr val="564B63"/>
                </a:solidFill>
                <a:effectLst/>
                <a:uLnTx/>
                <a:uFillTx/>
                <a:latin typeface="Segoe UI"/>
                <a:cs typeface="Arial"/>
                <a:sym typeface="Arial"/>
              </a:rPr>
              <a:t>: </a:t>
            </a:r>
            <a:r>
              <a:rPr lang="ru-RU" sz="1700" i="1" dirty="0">
                <a:solidFill>
                  <a:srgbClr val="564B63"/>
                </a:solidFill>
                <a:latin typeface="Segoe UI"/>
              </a:rPr>
              <a:t>Генеральный директорат по бюджету</a:t>
            </a:r>
            <a:endParaRPr kumimoji="0" lang="en-US" sz="1700" b="0" i="1" u="none" strike="noStrike" kern="0" cap="none" spc="0" normalizeH="0" baseline="0" noProof="0" dirty="0">
              <a:ln>
                <a:noFill/>
              </a:ln>
              <a:solidFill>
                <a:srgbClr val="564B63"/>
              </a:solidFill>
              <a:effectLst/>
              <a:uLnTx/>
              <a:uFillTx/>
              <a:latin typeface="Segoe U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43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938D2D-49F0-4A4D-8244-358AC711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4" y="1337481"/>
            <a:ext cx="8775511" cy="5513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Подтверждение</a:t>
            </a:r>
            <a:endParaRPr lang="en-US" b="1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A9AF232-64F6-4C37-847A-898C6CA9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63464"/>
              </p:ext>
            </p:extLst>
          </p:nvPr>
        </p:nvGraphicFramePr>
        <p:xfrm>
          <a:off x="518615" y="1474733"/>
          <a:ext cx="8229602" cy="5187872"/>
        </p:xfrm>
        <a:graphic>
          <a:graphicData uri="http://schemas.openxmlformats.org/drawingml/2006/table">
            <a:tbl>
              <a:tblPr/>
              <a:tblGrid>
                <a:gridCol w="171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972">
                <a:tc>
                  <a:txBody>
                    <a:bodyPr/>
                    <a:lstStyle/>
                    <a:p>
                      <a:pPr indent="0" algn="ctr"/>
                      <a:r>
                        <a:rPr lang="ru" sz="850" b="1" i="0" u="none" strike="noStrike" cap="none" spc="5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Р/А/Р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-RU" sz="850" b="1" i="0" u="none" strike="noStrike" cap="none" spc="5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Типология ИК</a:t>
                      </a:r>
                      <a:endParaRPr lang="en-US" sz="850" b="1" i="0" u="none" strike="noStrike" cap="none" spc="50" dirty="0">
                        <a:solidFill>
                          <a:schemeClr val="tx1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-RU" sz="850" b="1" i="0" u="none" strike="noStrike" cap="none" spc="5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Главная</a:t>
                      </a:r>
                      <a:r>
                        <a:rPr lang="ru-RU" sz="850" b="1" i="0" u="none" strike="noStrike" cap="none" spc="50" baseline="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цель</a:t>
                      </a:r>
                      <a:endParaRPr lang="en-US" sz="850" b="1" i="0" u="none" strike="noStrike" cap="none" spc="50" dirty="0">
                        <a:solidFill>
                          <a:schemeClr val="tx1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850" b="1" i="0" u="none" strike="noStrike" cap="none" spc="5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Цели в области ИК</a:t>
                      </a:r>
                      <a:endParaRPr lang="en-US" sz="850" b="1" i="0" u="none" strike="noStrike" cap="none" spc="50" dirty="0">
                        <a:solidFill>
                          <a:schemeClr val="tx1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44"/>
                        </a:lnSpc>
                      </a:pPr>
                      <a:r>
                        <a:rPr lang="ru-RU" sz="850" b="1" i="0" u="none" strike="noStrike" cap="none" spc="5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Риски,</a:t>
                      </a:r>
                      <a:r>
                        <a:rPr lang="ru-RU" sz="850" b="1" i="0" u="none" strike="noStrike" cap="none" spc="50" baseline="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связанные с ИК</a:t>
                      </a:r>
                      <a:endParaRPr lang="en-US" sz="850" b="1" i="0" u="none" strike="noStrike" cap="none" spc="50" dirty="0">
                        <a:solidFill>
                          <a:schemeClr val="tx1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-RU" sz="850" b="1" i="0" u="none" strike="noStrike" cap="none" spc="50" dirty="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Информация об ИК</a:t>
                      </a:r>
                      <a:endParaRPr lang="en-US" sz="850" b="1" i="0" u="none" strike="noStrike" cap="none" spc="50" dirty="0">
                        <a:solidFill>
                          <a:schemeClr val="tx1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393"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Планирование и формулирование политики защиты, рационального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использования и развития</a:t>
                      </a: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почвы и водных ресурсов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A111-01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392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Достичь продовольственно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й безопасности и помочь в борьбе с бедностью в сельской местности в условиях ИК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392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Повысить адаптивную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способность</a:t>
                      </a:r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естественной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с/х экосистемы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Засухи, наводнения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Прогнозы, сценарии,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исследования уязвимости, карты опасных явлений/риска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7980"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Развитие, восстановление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и защита лесных ресурсов, включая  </a:t>
                      </a:r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P81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000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000 </a:t>
                      </a: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на защиту склонов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в Регионах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  <a:p>
                      <a:pPr indent="0"/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6,7,8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indent="0" algn="l"/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M31 4-02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392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Эффективное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и результативное развитие, управление и защита лесов и районов водосбора посредством </a:t>
                      </a:r>
                      <a:r>
                        <a:rPr lang="ru-RU" sz="1050" b="0" i="0" u="none" strike="noStrike" cap="none" baseline="0" dirty="0" err="1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лесовосстановления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, особенно в районах </a:t>
                      </a: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критического обезлесения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Увеличить площадь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лесного покрова, который поглощает углерод и способствует смягчению последствий изменения климата;</a:t>
                      </a:r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устройство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мангровых и прибрежных лесов в качестве естественных барьеров для штормов,  наводнений/ливневых паводков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Глобальное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потепление, наводнения, ливневые паводки, эрозия почвы, оползни, деградация земельных ресурсов/ прибрежных районов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Карты, сценарии, исследования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уязвимости, научные исследования, климатические прогнозы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194"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Строительство/ремонт/</a:t>
                      </a:r>
                    </a:p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восстановление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метеостанций и объектов, пострадавших в результате тайфуна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A714-01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16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Содействовать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получению метеоданных в реальном времени для непрерывного функционирования Агентства и прогнозирования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392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Поддержать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и укрепить инфраструктуру Агентства и вспомогательные объекты с учётом целей в области ИК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392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Опасные погодные явления и стихийные бедствия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92"/>
                        </a:lnSpc>
                      </a:pPr>
                      <a:r>
                        <a:rPr lang="ru-RU" sz="1050" b="0" i="0" u="none" strike="noStrike" cap="none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Глобальные стандарты</a:t>
                      </a:r>
                      <a:r>
                        <a:rPr lang="ru-RU" sz="1050" b="0" i="0" u="none" strike="noStrike" cap="none" baseline="0" dirty="0">
                          <a:solidFill>
                            <a:srgbClr val="242432"/>
                          </a:solidFill>
                          <a:latin typeface="Segoe UI"/>
                          <a:ea typeface="+mn-ea"/>
                          <a:cs typeface="+mn-cs"/>
                          <a:sym typeface="Arial"/>
                        </a:rPr>
                        <a:t> в части эксплуатации и содержания метеорологических объектов</a:t>
                      </a:r>
                      <a:endParaRPr lang="en-US" sz="1050" b="0" i="0" u="none" strike="noStrike" cap="none" dirty="0">
                        <a:solidFill>
                          <a:srgbClr val="242432"/>
                        </a:solidFill>
                        <a:latin typeface="Segoe U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1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Контроль, отчётность и аудит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17317"/>
            <a:ext cx="3786939" cy="3532987"/>
          </a:xfrm>
          <a:noFill/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Бангладеш: отчёты об исполнении бюджета; аудиты</a:t>
            </a:r>
            <a:r>
              <a:rPr lang="de-CH" sz="2400" dirty="0">
                <a:solidFill>
                  <a:srgbClr val="000000"/>
                </a:solidFill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Никарагуа: отчёты об исполнении бюджета и ликвидации</a:t>
            </a:r>
            <a:r>
              <a:rPr lang="de-CH" sz="2400" dirty="0">
                <a:solidFill>
                  <a:srgbClr val="000000"/>
                </a:solidFill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Филиппины: аудиты соответствия</a:t>
            </a:r>
            <a:r>
              <a:rPr lang="de-CH" sz="2400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11800-1CD0-445C-8E5A-B142CD4A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5504"/>
            <a:ext cx="4572000" cy="55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Интеграция в бюджетный цикл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FFFD24-3379-4D4C-8011-D7530553AA56}"/>
              </a:ext>
            </a:extLst>
          </p:cNvPr>
          <p:cNvGrpSpPr/>
          <p:nvPr/>
        </p:nvGrpSpPr>
        <p:grpSpPr>
          <a:xfrm>
            <a:off x="511342" y="1524000"/>
            <a:ext cx="8225495" cy="4601388"/>
            <a:chOff x="538638" y="1308647"/>
            <a:chExt cx="8225495" cy="4816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55B086-26B0-4D0E-9CCA-18A275C36616}"/>
                </a:ext>
              </a:extLst>
            </p:cNvPr>
            <p:cNvSpPr/>
            <p:nvPr/>
          </p:nvSpPr>
          <p:spPr>
            <a:xfrm>
              <a:off x="2812771" y="3182583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5CF2DF-E526-4E2E-95A9-5FA45B737122}"/>
                </a:ext>
              </a:extLst>
            </p:cNvPr>
            <p:cNvSpPr/>
            <p:nvPr/>
          </p:nvSpPr>
          <p:spPr>
            <a:xfrm>
              <a:off x="6582665" y="4542538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F8D22-9E23-4D25-ADBD-BCC171704F80}"/>
                </a:ext>
              </a:extLst>
            </p:cNvPr>
            <p:cNvSpPr/>
            <p:nvPr/>
          </p:nvSpPr>
          <p:spPr>
            <a:xfrm>
              <a:off x="4699027" y="4542538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0C4284-03F7-4115-99CB-A6CDDABF11A8}"/>
                </a:ext>
              </a:extLst>
            </p:cNvPr>
            <p:cNvSpPr/>
            <p:nvPr/>
          </p:nvSpPr>
          <p:spPr>
            <a:xfrm>
              <a:off x="2812771" y="4542538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D278EA-7661-428A-9B55-B9FB7A71EEA2}"/>
                </a:ext>
              </a:extLst>
            </p:cNvPr>
            <p:cNvSpPr/>
            <p:nvPr/>
          </p:nvSpPr>
          <p:spPr>
            <a:xfrm>
              <a:off x="6582665" y="3197701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16B697-9539-4B59-A969-62C1648FD8E6}"/>
                </a:ext>
              </a:extLst>
            </p:cNvPr>
            <p:cNvSpPr/>
            <p:nvPr/>
          </p:nvSpPr>
          <p:spPr>
            <a:xfrm>
              <a:off x="4752474" y="1852864"/>
              <a:ext cx="1515979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DE9661-A225-4B95-AA20-64C79DF79F51}"/>
                </a:ext>
              </a:extLst>
            </p:cNvPr>
            <p:cNvSpPr/>
            <p:nvPr/>
          </p:nvSpPr>
          <p:spPr>
            <a:xfrm>
              <a:off x="6582665" y="1852864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Callout 34">
              <a:extLst>
                <a:ext uri="{FF2B5EF4-FFF2-40B4-BE49-F238E27FC236}">
                  <a16:creationId xmlns:a16="http://schemas.microsoft.com/office/drawing/2014/main" id="{A9A2CDC6-5332-4B27-A40F-E4C02B2ADC41}"/>
                </a:ext>
              </a:extLst>
            </p:cNvPr>
            <p:cNvSpPr/>
            <p:nvPr/>
          </p:nvSpPr>
          <p:spPr>
            <a:xfrm>
              <a:off x="4752474" y="1314879"/>
              <a:ext cx="1350613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</a:rPr>
                <a:t>Проект бюджета</a:t>
              </a:r>
            </a:p>
            <a:p>
              <a:pPr algn="ctr"/>
              <a:r>
                <a:rPr lang="ru-RU" sz="900" dirty="0">
                  <a:solidFill>
                    <a:srgbClr val="000000"/>
                  </a:solidFill>
                </a:rPr>
                <a:t>Бюджетный циркуляр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" name="Down Arrow Callout 34">
              <a:extLst>
                <a:ext uri="{FF2B5EF4-FFF2-40B4-BE49-F238E27FC236}">
                  <a16:creationId xmlns:a16="http://schemas.microsoft.com/office/drawing/2014/main" id="{DC25A7E6-FC84-4D90-9316-C2D01314B3B7}"/>
                </a:ext>
              </a:extLst>
            </p:cNvPr>
            <p:cNvSpPr/>
            <p:nvPr/>
          </p:nvSpPr>
          <p:spPr>
            <a:xfrm>
              <a:off x="6801476" y="1308647"/>
              <a:ext cx="1185249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</a:rPr>
                <a:t>Маркировка запланированных расходов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" name="Down Arrow Callout 34">
              <a:extLst>
                <a:ext uri="{FF2B5EF4-FFF2-40B4-BE49-F238E27FC236}">
                  <a16:creationId xmlns:a16="http://schemas.microsoft.com/office/drawing/2014/main" id="{57096CC7-7032-448A-BAB1-EC8B60B75BB6}"/>
                </a:ext>
              </a:extLst>
            </p:cNvPr>
            <p:cNvSpPr/>
            <p:nvPr/>
          </p:nvSpPr>
          <p:spPr>
            <a:xfrm rot="5400000">
              <a:off x="7882774" y="3308791"/>
              <a:ext cx="1204121" cy="558596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</a:rPr>
                <a:t>Анализ и подтверждение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" name="Content Placeholder 3">
              <a:extLst>
                <a:ext uri="{FF2B5EF4-FFF2-40B4-BE49-F238E27FC236}">
                  <a16:creationId xmlns:a16="http://schemas.microsoft.com/office/drawing/2014/main" id="{14D62375-1A6E-4B94-AF2E-1661C7A78A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1805231"/>
                </p:ext>
              </p:extLst>
            </p:nvPr>
          </p:nvGraphicFramePr>
          <p:xfrm>
            <a:off x="538638" y="1963342"/>
            <a:ext cx="8066723" cy="34914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Down Arrow Callout 34">
              <a:extLst>
                <a:ext uri="{FF2B5EF4-FFF2-40B4-BE49-F238E27FC236}">
                  <a16:creationId xmlns:a16="http://schemas.microsoft.com/office/drawing/2014/main" id="{E52C6B58-BC34-4114-A226-C2206702F6C8}"/>
                </a:ext>
              </a:extLst>
            </p:cNvPr>
            <p:cNvSpPr/>
            <p:nvPr/>
          </p:nvSpPr>
          <p:spPr>
            <a:xfrm rot="5400000">
              <a:off x="7988610" y="4734461"/>
              <a:ext cx="992448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</a:rPr>
                <a:t>Аудиты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21" name="Callout: Up Arrow 20">
              <a:extLst>
                <a:ext uri="{FF2B5EF4-FFF2-40B4-BE49-F238E27FC236}">
                  <a16:creationId xmlns:a16="http://schemas.microsoft.com/office/drawing/2014/main" id="{1BC92F04-0D4B-43E7-A29C-DA92281D7B41}"/>
                </a:ext>
              </a:extLst>
            </p:cNvPr>
            <p:cNvSpPr/>
            <p:nvPr/>
          </p:nvSpPr>
          <p:spPr>
            <a:xfrm>
              <a:off x="2952520" y="5567604"/>
              <a:ext cx="1414319" cy="557784"/>
            </a:xfrm>
            <a:prstGeom prst="up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  <a:cs typeface="Calibri" panose="020F0502020204030204" pitchFamily="34" charset="0"/>
                </a:rPr>
                <a:t>Перераспределение</a:t>
              </a:r>
              <a:endParaRPr lang="de-CH" sz="9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  <a:p>
              <a:pPr algn="ctr"/>
              <a:r>
                <a:rPr lang="ru-RU" sz="900" dirty="0">
                  <a:solidFill>
                    <a:srgbClr val="000000"/>
                  </a:solidFill>
                  <a:cs typeface="Calibri" panose="020F0502020204030204" pitchFamily="34" charset="0"/>
                </a:rPr>
                <a:t>Отчёты о расходах</a:t>
              </a:r>
              <a:endParaRPr lang="en-US" sz="9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2" name="Callout: Up Arrow 21">
              <a:extLst>
                <a:ext uri="{FF2B5EF4-FFF2-40B4-BE49-F238E27FC236}">
                  <a16:creationId xmlns:a16="http://schemas.microsoft.com/office/drawing/2014/main" id="{4FA01C8C-589C-4741-922F-088DE81FAABF}"/>
                </a:ext>
              </a:extLst>
            </p:cNvPr>
            <p:cNvSpPr/>
            <p:nvPr/>
          </p:nvSpPr>
          <p:spPr>
            <a:xfrm>
              <a:off x="4925435" y="5567604"/>
              <a:ext cx="1188720" cy="557784"/>
            </a:xfrm>
            <a:prstGeom prst="up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  <a:cs typeface="Calibri" panose="020F0502020204030204" pitchFamily="34" charset="0"/>
                </a:rPr>
                <a:t>Последующий обзор расходов</a:t>
              </a:r>
              <a:endParaRPr lang="en-US" sz="9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Down Arrow Callout 34">
              <a:extLst>
                <a:ext uri="{FF2B5EF4-FFF2-40B4-BE49-F238E27FC236}">
                  <a16:creationId xmlns:a16="http://schemas.microsoft.com/office/drawing/2014/main" id="{E98E9D58-ADE0-4F94-A803-A8317150DD7B}"/>
                </a:ext>
              </a:extLst>
            </p:cNvPr>
            <p:cNvSpPr/>
            <p:nvPr/>
          </p:nvSpPr>
          <p:spPr>
            <a:xfrm>
              <a:off x="3033318" y="2819060"/>
              <a:ext cx="1185249" cy="378642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rgbClr val="000000"/>
                  </a:solidFill>
                </a:rPr>
                <a:t>Климатический бюджет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64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Маркировка: выявленные проблемы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92705"/>
            <a:ext cx="8515349" cy="3677366"/>
          </a:xfrm>
          <a:noFill/>
        </p:spPr>
        <p:txBody>
          <a:bodyPr/>
          <a:lstStyle/>
          <a:p>
            <a:r>
              <a:rPr lang="ru-RU" sz="2400" b="1" dirty="0"/>
              <a:t>Ограниченное влияние на бюджетирование и мобилизацию ресурсов</a:t>
            </a:r>
            <a:endParaRPr lang="de-CH" sz="2400" b="1" dirty="0"/>
          </a:p>
          <a:p>
            <a:r>
              <a:rPr lang="ru-RU" sz="2400" b="1" dirty="0"/>
              <a:t>Административная нагрузка</a:t>
            </a:r>
            <a:endParaRPr lang="de-CH" sz="2400" b="1" dirty="0"/>
          </a:p>
          <a:p>
            <a:r>
              <a:rPr lang="ru-RU" sz="2400" b="1" dirty="0"/>
              <a:t>Планируемые/фактические расходы</a:t>
            </a:r>
            <a:endParaRPr lang="de-CH" sz="2400" b="1" dirty="0"/>
          </a:p>
          <a:p>
            <a:r>
              <a:rPr lang="ru-RU" sz="2400" b="1" dirty="0"/>
              <a:t>Иные факторы, влияющие на государственные финансы</a:t>
            </a:r>
            <a:endParaRPr lang="de-CH" sz="2400" b="1" dirty="0"/>
          </a:p>
          <a:p>
            <a:r>
              <a:rPr lang="ru-RU" sz="2400" b="1" dirty="0"/>
              <a:t>«Вредные» расходы</a:t>
            </a:r>
            <a:endParaRPr lang="de-CH" sz="2400" b="1" dirty="0"/>
          </a:p>
          <a:p>
            <a:r>
              <a:rPr lang="ru-RU" sz="2400" b="1" dirty="0"/>
              <a:t>Сопоставимость по разным странам</a:t>
            </a:r>
            <a:r>
              <a:rPr lang="de-CH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629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5"/>
          <p:cNvSpPr txBox="1">
            <a:spLocks noGrp="1"/>
          </p:cNvSpPr>
          <p:nvPr>
            <p:ph type="title"/>
          </p:nvPr>
        </p:nvSpPr>
        <p:spPr>
          <a:xfrm>
            <a:off x="628650" y="348801"/>
            <a:ext cx="788670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dirty="0"/>
              <a:t>План выступления</a:t>
            </a:r>
            <a:endParaRPr sz="2800" b="1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55"/>
          <p:cNvSpPr txBox="1">
            <a:spLocks noGrp="1"/>
          </p:cNvSpPr>
          <p:nvPr>
            <p:ph type="body" idx="1"/>
          </p:nvPr>
        </p:nvSpPr>
        <p:spPr>
          <a:xfrm>
            <a:off x="628650" y="1651697"/>
            <a:ext cx="6381750" cy="365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Общая информация об исследовании</a:t>
            </a:r>
            <a:endParaRPr lang="de-CH" sz="2400" b="1" dirty="0">
              <a:solidFill>
                <a:srgbClr val="000000"/>
              </a:solidFill>
            </a:endParaRP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Цель маркировки</a:t>
            </a:r>
            <a:endParaRPr lang="de-CH" sz="2400" b="1" dirty="0">
              <a:solidFill>
                <a:srgbClr val="000000"/>
              </a:solidFill>
            </a:endParaRP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Основные элементы маркировки</a:t>
            </a:r>
            <a:endParaRPr lang="de-CH" sz="2400" b="1" dirty="0">
              <a:solidFill>
                <a:srgbClr val="000000"/>
              </a:solidFill>
            </a:endParaRP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Примеры из опыта стран</a:t>
            </a:r>
            <a:endParaRPr lang="de-CH" sz="2400" b="1" dirty="0">
              <a:solidFill>
                <a:srgbClr val="000000"/>
              </a:solidFill>
            </a:endParaRP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Выявленные проблемы</a:t>
            </a:r>
            <a:endParaRPr lang="de-CH" sz="2400" b="1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endParaRPr lang="de-CH" sz="2400" b="1" dirty="0">
              <a:solidFill>
                <a:srgbClr val="000000"/>
              </a:solidFill>
            </a:endParaRP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SzPts val="1785"/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342900" algn="just">
              <a:lnSpc>
                <a:spcPct val="100000"/>
              </a:lnSpc>
              <a:spcAft>
                <a:spcPts val="1200"/>
              </a:spcAft>
              <a:buSzPts val="1785"/>
            </a:pPr>
            <a:endParaRPr lang="de-CH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buSzPts val="1785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lang="de-CH"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lang="de-CH"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228600" lvl="0" indent="-1422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endParaRPr sz="13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3CC192FF-53A6-4433-A47C-5AE01B214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" r="-1" b="1556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D0E5E-7E1C-40F8-900E-0007D0B96D4E}"/>
              </a:ext>
            </a:extLst>
          </p:cNvPr>
          <p:cNvSpPr txBox="1"/>
          <p:nvPr/>
        </p:nvSpPr>
        <p:spPr>
          <a:xfrm rot="21480000">
            <a:off x="1676400" y="505453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r>
              <a:rPr lang="de-CH" sz="36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6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8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5"/>
          <p:cNvSpPr txBox="1">
            <a:spLocks noGrp="1"/>
          </p:cNvSpPr>
          <p:nvPr>
            <p:ph type="title"/>
          </p:nvPr>
        </p:nvSpPr>
        <p:spPr>
          <a:xfrm>
            <a:off x="628650" y="348801"/>
            <a:ext cx="788670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cap="none" dirty="0">
                <a:latin typeface="Calibri"/>
                <a:ea typeface="Calibri"/>
                <a:cs typeface="Calibri"/>
                <a:sym typeface="Calibri"/>
              </a:rPr>
              <a:t>Общая информация об исследовании</a:t>
            </a:r>
            <a:endParaRPr sz="2800" b="1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55"/>
          <p:cNvSpPr txBox="1">
            <a:spLocks noGrp="1"/>
          </p:cNvSpPr>
          <p:nvPr>
            <p:ph type="body" idx="1"/>
          </p:nvPr>
        </p:nvSpPr>
        <p:spPr>
          <a:xfrm>
            <a:off x="4290647" y="1387927"/>
            <a:ext cx="4614814" cy="547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ru-RU" sz="2000" dirty="0"/>
              <a:t>Коалиция министров финансов за борьбу с изменением климата</a:t>
            </a:r>
            <a:endParaRPr lang="de-CH" sz="2000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r>
              <a:rPr lang="en-US" sz="2000" i="1" dirty="0"/>
              <a:t>«</a:t>
            </a:r>
            <a:r>
              <a:rPr lang="ru-RU" sz="2000" i="1" dirty="0"/>
              <a:t>учитывать изменение климата в макроэкономической политике, бюджетном планировании, </a:t>
            </a:r>
            <a:r>
              <a:rPr lang="ru-RU" sz="2000" b="1" i="1" dirty="0"/>
              <a:t>бюджетировании</a:t>
            </a:r>
            <a:r>
              <a:rPr lang="ru-RU" sz="2000" i="1" dirty="0"/>
              <a:t>, управлении государственными инвестициями и практике закупок»</a:t>
            </a:r>
            <a:br>
              <a:rPr lang="en-US" sz="2000" i="1" dirty="0"/>
            </a:br>
            <a:r>
              <a:rPr lang="en-US" sz="2000" dirty="0"/>
              <a:t>(</a:t>
            </a:r>
            <a:r>
              <a:rPr lang="ru-RU" sz="2000" dirty="0"/>
              <a:t>4 Принцип Хельсинки</a:t>
            </a:r>
            <a:r>
              <a:rPr lang="en-US" sz="2000" dirty="0"/>
              <a:t>)</a:t>
            </a:r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ru-RU" sz="2000" dirty="0"/>
              <a:t>Обзор существующих методологий</a:t>
            </a:r>
            <a:endParaRPr lang="en-US" sz="2000" dirty="0"/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ru-RU" sz="2000" dirty="0"/>
              <a:t>Основа для разработки примерного руководства по климатической маркировке</a:t>
            </a:r>
            <a:endParaRPr lang="en-US" sz="2000" dirty="0"/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endParaRPr sz="1800" dirty="0"/>
          </a:p>
          <a:p>
            <a:pPr marL="228600" lvl="0" indent="-1422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endParaRPr sz="136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12FC8-3D31-49C6-8E78-354DC9CA2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1" t="9637" r="40384" b="7494"/>
          <a:stretch/>
        </p:blipFill>
        <p:spPr>
          <a:xfrm>
            <a:off x="246185" y="1457325"/>
            <a:ext cx="4044461" cy="4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692A-DBD3-4365-A1E1-7A00D44D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климатическая маркировка расходов?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7477B-19B3-4D07-B434-9C13B85F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9" y="2053336"/>
            <a:ext cx="4306957" cy="3448928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200" b="1" i="1" dirty="0"/>
              <a:t>«Практика выявления, измерения и мониторинга видов деятельности и расходов, имеющих отношение к климату»</a:t>
            </a:r>
            <a:endParaRPr lang="en-US" sz="3200" b="1" i="1" dirty="0"/>
          </a:p>
          <a:p>
            <a:pPr marL="114300" indent="0" algn="ctr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0F068-B795-4B4B-890D-98A9F1CE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066"/>
            <a:ext cx="4208585" cy="5448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B37D7-8684-416A-9790-B54BB540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32" y="1355736"/>
            <a:ext cx="4130095" cy="5502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3AB6C-6FDC-44D7-A813-7EC3B7DC0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70" y="2385391"/>
            <a:ext cx="3834347" cy="4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84ACF59-C7CF-4AF2-A9B1-7A93C43F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272"/>
            <a:ext cx="9144000" cy="4539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B692A-DBD3-4365-A1E1-7A00D44D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8800"/>
            <a:ext cx="8014607" cy="818695"/>
          </a:xfrm>
        </p:spPr>
        <p:txBody>
          <a:bodyPr/>
          <a:lstStyle/>
          <a:p>
            <a:r>
              <a:rPr lang="ru-RU" b="1" dirty="0"/>
              <a:t>Где выполняется климатическая маркировка расходов?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1838-4802-45E7-AD06-8F0870CD5B0C}"/>
              </a:ext>
            </a:extLst>
          </p:cNvPr>
          <p:cNvSpPr txBox="1"/>
          <p:nvPr/>
        </p:nvSpPr>
        <p:spPr>
          <a:xfrm>
            <a:off x="3154017" y="5688449"/>
            <a:ext cx="5989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Зелёный</a:t>
            </a:r>
            <a:r>
              <a:rPr lang="en-US" sz="1200" dirty="0"/>
              <a:t>: 		</a:t>
            </a:r>
            <a:r>
              <a:rPr lang="ru-RU" sz="1200" dirty="0"/>
              <a:t>внедрена практика климатической маркировки;</a:t>
            </a:r>
            <a:endParaRPr lang="en-US" sz="1200" dirty="0"/>
          </a:p>
          <a:p>
            <a:r>
              <a:rPr lang="ru-RU" sz="1200" dirty="0"/>
              <a:t>Светло-зелёный</a:t>
            </a:r>
            <a:r>
              <a:rPr lang="en-US" sz="1200" dirty="0"/>
              <a:t>:</a:t>
            </a:r>
            <a:r>
              <a:rPr lang="ru-RU" sz="1200" dirty="0"/>
              <a:t>	разрабатывается методология регулярного  обзора 		расходов, связанных с климатом;</a:t>
            </a:r>
            <a:endParaRPr lang="en-US" sz="1200" dirty="0"/>
          </a:p>
          <a:p>
            <a:r>
              <a:rPr lang="ru-RU" sz="1200" dirty="0"/>
              <a:t>Жёлтый</a:t>
            </a:r>
            <a:r>
              <a:rPr lang="en-US" sz="1200" dirty="0"/>
              <a:t>: 		</a:t>
            </a:r>
            <a:r>
              <a:rPr lang="ru-RU" sz="1200" dirty="0"/>
              <a:t>методология обсуждается/ разрабатывается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664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692A-DBD3-4365-A1E1-7A00D44D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8800"/>
            <a:ext cx="8014607" cy="818695"/>
          </a:xfrm>
        </p:spPr>
        <p:txBody>
          <a:bodyPr/>
          <a:lstStyle/>
          <a:p>
            <a:r>
              <a:rPr lang="ru-RU" b="1" dirty="0"/>
              <a:t>Мониторинг расходов в бюджете ЕС</a:t>
            </a:r>
            <a:endParaRPr lang="en-US" b="1" dirty="0"/>
          </a:p>
        </p:txBody>
      </p:sp>
      <p:sp>
        <p:nvSpPr>
          <p:cNvPr id="6" name="Google Shape;953;p55">
            <a:extLst>
              <a:ext uri="{FF2B5EF4-FFF2-40B4-BE49-F238E27FC236}">
                <a16:creationId xmlns:a16="http://schemas.microsoft.com/office/drawing/2014/main" id="{FEB15213-F5F7-4DDC-86B4-23FCFA649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1949985"/>
            <a:ext cx="4572000" cy="47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ru-RU" sz="2000" dirty="0"/>
              <a:t>Мониторинг имеющих отношение к климату и биоразнообразию расходов (среди прочих) в программе Европейской комиссии</a:t>
            </a:r>
            <a:endParaRPr lang="de-CH" sz="2000" dirty="0"/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ru-RU" sz="2000" dirty="0"/>
              <a:t>Поддержка практики зелёного бюджетирования и методологий маркировки, которые используют страны-члены</a:t>
            </a:r>
            <a:endParaRPr lang="en-US" sz="2000" dirty="0"/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ru-RU" sz="2000" dirty="0"/>
              <a:t>Примерный перечень «зелёных» и «коричневых» бюджетных статей, включая показатели налогов и доходов и налоговые льготы</a:t>
            </a:r>
            <a:endParaRPr lang="en-US" sz="2000" dirty="0"/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endParaRPr sz="2000" dirty="0"/>
          </a:p>
          <a:p>
            <a:pPr marL="228600" lvl="0" indent="-1422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7256C-4BA7-447A-943F-E2B3C23F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" y="1387927"/>
            <a:ext cx="4471954" cy="5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Предназначение и (ожидаемые) выгоды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04" y="1417983"/>
            <a:ext cx="4412974" cy="4758979"/>
          </a:xfrm>
        </p:spPr>
        <p:txBody>
          <a:bodyPr/>
          <a:lstStyle/>
          <a:p>
            <a:r>
              <a:rPr lang="ru-RU" sz="2400" b="1" dirty="0"/>
              <a:t>Прозрачность и подотчётность</a:t>
            </a:r>
            <a:endParaRPr lang="de-CH" sz="2400" b="1" dirty="0"/>
          </a:p>
          <a:p>
            <a:r>
              <a:rPr lang="ru-RU" sz="2400" b="1" dirty="0"/>
              <a:t>Определение приоритетности инвестиций</a:t>
            </a:r>
            <a:endParaRPr lang="de-CH" sz="2400" b="1" dirty="0"/>
          </a:p>
          <a:p>
            <a:r>
              <a:rPr lang="ru-RU" sz="2400" b="1" dirty="0"/>
              <a:t>Обеспечение учёта изменения климата</a:t>
            </a:r>
            <a:endParaRPr lang="de-CH" sz="2400" b="1" dirty="0"/>
          </a:p>
          <a:p>
            <a:r>
              <a:rPr lang="ru-RU" sz="2400" b="1" dirty="0"/>
              <a:t>Повышение степени информированности</a:t>
            </a:r>
          </a:p>
          <a:p>
            <a:r>
              <a:rPr lang="ru-RU" sz="2400" b="1" dirty="0"/>
              <a:t>Контроль за исполнением бюджета</a:t>
            </a:r>
            <a:endParaRPr lang="de-CH" sz="2400" b="1" dirty="0"/>
          </a:p>
          <a:p>
            <a:r>
              <a:rPr lang="ru-RU" sz="2400" b="1" dirty="0"/>
              <a:t>Мобилизация финансов</a:t>
            </a:r>
            <a:endParaRPr lang="de-CH" sz="2400" b="1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CCBE3-DFD1-4603-A593-8745E1E3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61" y="1313148"/>
            <a:ext cx="4158639" cy="55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31FA-BDEA-4B99-AAEA-01ADF1B4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Ключевые элементы методологий маркировки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A78-98FC-45E0-A12B-7E711C64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7929"/>
            <a:ext cx="3943350" cy="47890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ru-RU" i="1" dirty="0"/>
              <a:t>Технические аспекты</a:t>
            </a:r>
            <a:endParaRPr lang="de-CH" i="1" dirty="0"/>
          </a:p>
          <a:p>
            <a:pPr marL="114300" indent="0">
              <a:buSzPct val="90000"/>
              <a:buNone/>
            </a:pPr>
            <a:r>
              <a:rPr lang="ru-RU" dirty="0"/>
              <a:t>Определение актуальности с точки зрения климата</a:t>
            </a:r>
            <a:endParaRPr lang="de-CH" dirty="0"/>
          </a:p>
          <a:p>
            <a:pPr marL="114300" indent="0">
              <a:buSzPct val="90000"/>
              <a:buNone/>
            </a:pPr>
            <a:r>
              <a:rPr lang="ru-RU" dirty="0"/>
              <a:t>Охват маркировкой</a:t>
            </a:r>
            <a:endParaRPr lang="de-CH" dirty="0"/>
          </a:p>
          <a:p>
            <a:pPr marL="114300" indent="0">
              <a:buSzPct val="90000"/>
              <a:buNone/>
            </a:pPr>
            <a:r>
              <a:rPr lang="ru-RU" dirty="0"/>
              <a:t>Измерение/ присвоение весов расходам</a:t>
            </a:r>
            <a:endParaRPr lang="de-CH" dirty="0"/>
          </a:p>
          <a:p>
            <a:pPr marL="114300" indent="0">
              <a:buSzPct val="90000"/>
              <a:buNone/>
            </a:pPr>
            <a:r>
              <a:rPr lang="ru-RU" dirty="0"/>
              <a:t>Бюджетные коды</a:t>
            </a:r>
            <a:endParaRPr lang="de-CH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D81A54E-D98A-4DB9-8D90-14EA8AFB8FB8}"/>
              </a:ext>
            </a:extLst>
          </p:cNvPr>
          <p:cNvSpPr txBox="1">
            <a:spLocks/>
          </p:cNvSpPr>
          <p:nvPr/>
        </p:nvSpPr>
        <p:spPr>
          <a:xfrm>
            <a:off x="4572000" y="1387929"/>
            <a:ext cx="3943350" cy="47890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i="1" dirty="0"/>
              <a:t>Институциональные аспекты</a:t>
            </a:r>
            <a:endParaRPr lang="de-CH" i="1" dirty="0"/>
          </a:p>
          <a:p>
            <a:pPr marL="114300" indent="0">
              <a:buSzPct val="90000"/>
              <a:buNone/>
            </a:pPr>
            <a:r>
              <a:rPr lang="ru-RU" dirty="0"/>
              <a:t>Заинтересованные стороны</a:t>
            </a:r>
            <a:endParaRPr lang="de-CH" dirty="0"/>
          </a:p>
          <a:p>
            <a:pPr marL="114300" indent="0">
              <a:buSzPct val="90000"/>
              <a:buNone/>
            </a:pPr>
            <a:r>
              <a:rPr lang="ru-RU" dirty="0"/>
              <a:t>Подтверждение</a:t>
            </a:r>
            <a:endParaRPr lang="de-CH" dirty="0"/>
          </a:p>
          <a:p>
            <a:pPr marL="114300" indent="0">
              <a:buSzPct val="90000"/>
              <a:buNone/>
            </a:pPr>
            <a:r>
              <a:rPr lang="ru-RU" dirty="0"/>
              <a:t>Интеграция в бюджетный процесс</a:t>
            </a:r>
            <a:endParaRPr lang="de-CH" dirty="0"/>
          </a:p>
          <a:p>
            <a:pPr marL="114300" indent="0">
              <a:buSzPct val="90000"/>
              <a:buNone/>
            </a:pPr>
            <a:r>
              <a:rPr lang="ru-RU" dirty="0"/>
              <a:t>Контроль, отчётность и аудит</a:t>
            </a:r>
            <a:endParaRPr lang="en-US" dirty="0"/>
          </a:p>
          <a:p>
            <a:pPr marL="1143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on top of a lush green field&#10;&#10;Description automatically generated">
            <a:extLst>
              <a:ext uri="{FF2B5EF4-FFF2-40B4-BE49-F238E27FC236}">
                <a16:creationId xmlns:a16="http://schemas.microsoft.com/office/drawing/2014/main" id="{C53388C7-CA0D-4C85-94DB-B8D44C0C5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" r="9234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95725-BAD2-40E2-9578-DF8008CC777D}"/>
              </a:ext>
            </a:extLst>
          </p:cNvPr>
          <p:cNvSpPr txBox="1">
            <a:spLocks/>
          </p:cNvSpPr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Примеры из опыта стран</a:t>
            </a:r>
            <a:endParaRPr lang="en-US" sz="2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7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mate Change CC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889D"/>
      </a:accent1>
      <a:accent2>
        <a:srgbClr val="43667D"/>
      </a:accent2>
      <a:accent3>
        <a:srgbClr val="FB9C11"/>
      </a:accent3>
      <a:accent4>
        <a:srgbClr val="009FD9"/>
      </a:accent4>
      <a:accent5>
        <a:srgbClr val="009CA7"/>
      </a:accent5>
      <a:accent6>
        <a:srgbClr val="C6BE9E"/>
      </a:accent6>
      <a:hlink>
        <a:srgbClr val="00B0F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2" ma:contentTypeDescription="Create a new document." ma:contentTypeScope="" ma:versionID="0b937de636a7217c5089a04ceb778a3e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9b3158622fbf040467ad8268095ad69b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FF73C5-035B-466A-AEF7-0482D82CD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51E496-6BDB-444A-B5F3-789E0B94BE0B}">
  <ds:schemaRefs>
    <ds:schemaRef ds:uri="http://purl.org/dc/terms/"/>
    <ds:schemaRef ds:uri="http://schemas.openxmlformats.org/package/2006/metadata/core-properties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fddef6a8-5936-4909-96e0-2ad7a6b1720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A8AF4C-8A46-4856-B218-9A148906A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1411</Words>
  <Application>Microsoft Office PowerPoint</Application>
  <PresentationFormat>On-screen Show (4:3)</PresentationFormat>
  <Paragraphs>265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Impact</vt:lpstr>
      <vt:lpstr>Segoe UI</vt:lpstr>
      <vt:lpstr>Trebuchet MS</vt:lpstr>
      <vt:lpstr>Office Theme</vt:lpstr>
      <vt:lpstr>PowerPoint Presentation</vt:lpstr>
      <vt:lpstr>План выступления</vt:lpstr>
      <vt:lpstr>Общая информация об исследовании</vt:lpstr>
      <vt:lpstr>Что такое климатическая маркировка расходов?</vt:lpstr>
      <vt:lpstr>Где выполняется климатическая маркировка расходов?</vt:lpstr>
      <vt:lpstr>Мониторинг расходов в бюджете ЕС</vt:lpstr>
      <vt:lpstr>Предназначение и (ожидаемые) выгоды</vt:lpstr>
      <vt:lpstr>Ключевые элементы методологий маркировки</vt:lpstr>
      <vt:lpstr>PowerPoint Presentation</vt:lpstr>
      <vt:lpstr>Определения</vt:lpstr>
      <vt:lpstr>Примерные виды расходов, актуальных с точки зрения изменения климата</vt:lpstr>
      <vt:lpstr>Охват</vt:lpstr>
      <vt:lpstr>Измерение/присвоение весов</vt:lpstr>
      <vt:lpstr>Бюджетные коды и типологии</vt:lpstr>
      <vt:lpstr>Заинтересованные стороны и применение</vt:lpstr>
      <vt:lpstr>Подтверждение</vt:lpstr>
      <vt:lpstr>Контроль, отчётность и аудит</vt:lpstr>
      <vt:lpstr>Интеграция в бюджетный цикл</vt:lpstr>
      <vt:lpstr>Маркировка: выявленные проблемы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Xenia Vanessa Kirchhofer</dc:creator>
  <cp:lastModifiedBy>Ksenia Malafeeva</cp:lastModifiedBy>
  <cp:revision>46</cp:revision>
  <cp:lastPrinted>2020-09-17T07:45:31Z</cp:lastPrinted>
  <dcterms:created xsi:type="dcterms:W3CDTF">2020-08-05T13:57:53Z</dcterms:created>
  <dcterms:modified xsi:type="dcterms:W3CDTF">2021-07-16T07:24:28Z</dcterms:modified>
</cp:coreProperties>
</file>