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19" r:id="rId2"/>
    <p:sldId id="424" r:id="rId3"/>
    <p:sldId id="421" r:id="rId4"/>
    <p:sldId id="422" r:id="rId5"/>
    <p:sldId id="423" r:id="rId6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lov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6D6E71"/>
    <a:srgbClr val="AC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8" autoAdjust="0"/>
  </p:normalViewPr>
  <p:slideViewPr>
    <p:cSldViewPr>
      <p:cViewPr varScale="1">
        <p:scale>
          <a:sx n="107" d="100"/>
          <a:sy n="107" d="100"/>
        </p:scale>
        <p:origin x="3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DFC0-EBAE-4048-8057-FA873E690AFF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9D025-0C02-4C9F-999D-FB8B6BD4C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0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0264" y="360387"/>
            <a:ext cx="1440180" cy="317500"/>
          </a:xfrm>
          <a:custGeom>
            <a:avLst/>
            <a:gdLst/>
            <a:ahLst/>
            <a:cxnLst/>
            <a:rect l="l" t="t" r="r" b="b"/>
            <a:pathLst>
              <a:path w="1440180" h="317500">
                <a:moveTo>
                  <a:pt x="1310604" y="161086"/>
                </a:moveTo>
                <a:lnTo>
                  <a:pt x="1206147" y="161086"/>
                </a:lnTo>
                <a:lnTo>
                  <a:pt x="1206147" y="182130"/>
                </a:lnTo>
                <a:lnTo>
                  <a:pt x="1271552" y="182130"/>
                </a:lnTo>
                <a:lnTo>
                  <a:pt x="1196812" y="313639"/>
                </a:lnTo>
                <a:lnTo>
                  <a:pt x="1316332" y="313639"/>
                </a:lnTo>
                <a:lnTo>
                  <a:pt x="1325874" y="292392"/>
                </a:lnTo>
                <a:lnTo>
                  <a:pt x="1236106" y="292392"/>
                </a:lnTo>
                <a:lnTo>
                  <a:pt x="1310604" y="161086"/>
                </a:lnTo>
                <a:close/>
              </a:path>
              <a:path w="1440180" h="317500">
                <a:moveTo>
                  <a:pt x="1422850" y="277583"/>
                </a:moveTo>
                <a:lnTo>
                  <a:pt x="1397002" y="277583"/>
                </a:lnTo>
                <a:lnTo>
                  <a:pt x="1413169" y="313639"/>
                </a:lnTo>
                <a:lnTo>
                  <a:pt x="1439738" y="313639"/>
                </a:lnTo>
                <a:lnTo>
                  <a:pt x="1422850" y="277583"/>
                </a:lnTo>
                <a:close/>
              </a:path>
              <a:path w="1440180" h="317500">
                <a:moveTo>
                  <a:pt x="1364668" y="153365"/>
                </a:moveTo>
                <a:lnTo>
                  <a:pt x="1299682" y="292392"/>
                </a:lnTo>
                <a:lnTo>
                  <a:pt x="1325874" y="292392"/>
                </a:lnTo>
                <a:lnTo>
                  <a:pt x="1332524" y="277583"/>
                </a:lnTo>
                <a:lnTo>
                  <a:pt x="1422850" y="277583"/>
                </a:lnTo>
                <a:lnTo>
                  <a:pt x="1413130" y="256832"/>
                </a:lnTo>
                <a:lnTo>
                  <a:pt x="1341795" y="256832"/>
                </a:lnTo>
                <a:lnTo>
                  <a:pt x="1364630" y="204495"/>
                </a:lnTo>
                <a:lnTo>
                  <a:pt x="1388617" y="204495"/>
                </a:lnTo>
                <a:lnTo>
                  <a:pt x="1364668" y="153365"/>
                </a:lnTo>
                <a:close/>
              </a:path>
              <a:path w="1440180" h="317500">
                <a:moveTo>
                  <a:pt x="1388617" y="204495"/>
                </a:moveTo>
                <a:lnTo>
                  <a:pt x="1364630" y="204495"/>
                </a:lnTo>
                <a:lnTo>
                  <a:pt x="1387871" y="256832"/>
                </a:lnTo>
                <a:lnTo>
                  <a:pt x="1413130" y="256832"/>
                </a:lnTo>
                <a:lnTo>
                  <a:pt x="1388617" y="204495"/>
                </a:lnTo>
                <a:close/>
              </a:path>
              <a:path w="1440180" h="317500">
                <a:moveTo>
                  <a:pt x="111521" y="145237"/>
                </a:moveTo>
                <a:lnTo>
                  <a:pt x="64002" y="151333"/>
                </a:lnTo>
                <a:lnTo>
                  <a:pt x="23256" y="175679"/>
                </a:lnTo>
                <a:lnTo>
                  <a:pt x="1396" y="217830"/>
                </a:lnTo>
                <a:lnTo>
                  <a:pt x="0" y="240615"/>
                </a:lnTo>
                <a:lnTo>
                  <a:pt x="5120" y="262801"/>
                </a:lnTo>
                <a:lnTo>
                  <a:pt x="18045" y="284577"/>
                </a:lnTo>
                <a:lnTo>
                  <a:pt x="36547" y="300975"/>
                </a:lnTo>
                <a:lnTo>
                  <a:pt x="58934" y="311866"/>
                </a:lnTo>
                <a:lnTo>
                  <a:pt x="83517" y="317118"/>
                </a:lnTo>
                <a:lnTo>
                  <a:pt x="108555" y="316496"/>
                </a:lnTo>
                <a:lnTo>
                  <a:pt x="132638" y="309948"/>
                </a:lnTo>
                <a:lnTo>
                  <a:pt x="154201" y="297568"/>
                </a:lnTo>
                <a:lnTo>
                  <a:pt x="157958" y="293674"/>
                </a:lnTo>
                <a:lnTo>
                  <a:pt x="91493" y="293674"/>
                </a:lnTo>
                <a:lnTo>
                  <a:pt x="74159" y="290295"/>
                </a:lnTo>
                <a:lnTo>
                  <a:pt x="59786" y="281378"/>
                </a:lnTo>
                <a:lnTo>
                  <a:pt x="49097" y="268064"/>
                </a:lnTo>
                <a:lnTo>
                  <a:pt x="42814" y="251498"/>
                </a:lnTo>
                <a:lnTo>
                  <a:pt x="41168" y="234055"/>
                </a:lnTo>
                <a:lnTo>
                  <a:pt x="43673" y="217387"/>
                </a:lnTo>
                <a:lnTo>
                  <a:pt x="72460" y="178715"/>
                </a:lnTo>
                <a:lnTo>
                  <a:pt x="115102" y="169290"/>
                </a:lnTo>
                <a:lnTo>
                  <a:pt x="125026" y="169169"/>
                </a:lnTo>
                <a:lnTo>
                  <a:pt x="262459" y="169169"/>
                </a:lnTo>
                <a:lnTo>
                  <a:pt x="269435" y="168429"/>
                </a:lnTo>
                <a:lnTo>
                  <a:pt x="291358" y="161423"/>
                </a:lnTo>
                <a:lnTo>
                  <a:pt x="310421" y="149140"/>
                </a:lnTo>
                <a:lnTo>
                  <a:pt x="311775" y="147791"/>
                </a:lnTo>
                <a:lnTo>
                  <a:pt x="224227" y="147791"/>
                </a:lnTo>
                <a:lnTo>
                  <a:pt x="211657" y="147672"/>
                </a:lnTo>
                <a:lnTo>
                  <a:pt x="199100" y="147345"/>
                </a:lnTo>
                <a:lnTo>
                  <a:pt x="199187" y="146164"/>
                </a:lnTo>
                <a:lnTo>
                  <a:pt x="156708" y="146164"/>
                </a:lnTo>
                <a:lnTo>
                  <a:pt x="134124" y="145467"/>
                </a:lnTo>
                <a:lnTo>
                  <a:pt x="122807" y="145248"/>
                </a:lnTo>
                <a:lnTo>
                  <a:pt x="111521" y="145237"/>
                </a:lnTo>
                <a:close/>
              </a:path>
              <a:path w="1440180" h="317500">
                <a:moveTo>
                  <a:pt x="318887" y="157403"/>
                </a:moveTo>
                <a:lnTo>
                  <a:pt x="294972" y="177698"/>
                </a:lnTo>
                <a:lnTo>
                  <a:pt x="294972" y="313639"/>
                </a:lnTo>
                <a:lnTo>
                  <a:pt x="318887" y="313639"/>
                </a:lnTo>
                <a:lnTo>
                  <a:pt x="318887" y="157403"/>
                </a:lnTo>
                <a:close/>
              </a:path>
              <a:path w="1440180" h="317500">
                <a:moveTo>
                  <a:pt x="262459" y="169169"/>
                </a:moveTo>
                <a:lnTo>
                  <a:pt x="125026" y="169169"/>
                </a:lnTo>
                <a:lnTo>
                  <a:pt x="134972" y="169273"/>
                </a:lnTo>
                <a:lnTo>
                  <a:pt x="154841" y="169875"/>
                </a:lnTo>
                <a:lnTo>
                  <a:pt x="150482" y="219485"/>
                </a:lnTo>
                <a:lnTo>
                  <a:pt x="137734" y="264350"/>
                </a:lnTo>
                <a:lnTo>
                  <a:pt x="105823" y="291616"/>
                </a:lnTo>
                <a:lnTo>
                  <a:pt x="91493" y="293674"/>
                </a:lnTo>
                <a:lnTo>
                  <a:pt x="157958" y="293674"/>
                </a:lnTo>
                <a:lnTo>
                  <a:pt x="185070" y="252344"/>
                </a:lnTo>
                <a:lnTo>
                  <a:pt x="194185" y="207101"/>
                </a:lnTo>
                <a:lnTo>
                  <a:pt x="197246" y="171043"/>
                </a:lnTo>
                <a:lnTo>
                  <a:pt x="244793" y="171043"/>
                </a:lnTo>
                <a:lnTo>
                  <a:pt x="262459" y="169169"/>
                </a:lnTo>
                <a:close/>
              </a:path>
              <a:path w="1440180" h="317500">
                <a:moveTo>
                  <a:pt x="244793" y="171043"/>
                </a:moveTo>
                <a:lnTo>
                  <a:pt x="197246" y="171043"/>
                </a:lnTo>
                <a:lnTo>
                  <a:pt x="208424" y="171376"/>
                </a:lnTo>
                <a:lnTo>
                  <a:pt x="219623" y="171594"/>
                </a:lnTo>
                <a:lnTo>
                  <a:pt x="230832" y="171609"/>
                </a:lnTo>
                <a:lnTo>
                  <a:pt x="242039" y="171335"/>
                </a:lnTo>
                <a:lnTo>
                  <a:pt x="244793" y="171043"/>
                </a:lnTo>
                <a:close/>
              </a:path>
              <a:path w="1440180" h="317500">
                <a:moveTo>
                  <a:pt x="329656" y="128765"/>
                </a:moveTo>
                <a:lnTo>
                  <a:pt x="274625" y="145299"/>
                </a:lnTo>
                <a:lnTo>
                  <a:pt x="224227" y="147791"/>
                </a:lnTo>
                <a:lnTo>
                  <a:pt x="311775" y="147791"/>
                </a:lnTo>
                <a:lnTo>
                  <a:pt x="329237" y="130403"/>
                </a:lnTo>
                <a:lnTo>
                  <a:pt x="330126" y="129400"/>
                </a:lnTo>
                <a:lnTo>
                  <a:pt x="329656" y="128765"/>
                </a:lnTo>
                <a:close/>
              </a:path>
              <a:path w="1440180" h="317500">
                <a:moveTo>
                  <a:pt x="267210" y="0"/>
                </a:moveTo>
                <a:lnTo>
                  <a:pt x="225527" y="5502"/>
                </a:lnTo>
                <a:lnTo>
                  <a:pt x="189931" y="28587"/>
                </a:lnTo>
                <a:lnTo>
                  <a:pt x="165476" y="76299"/>
                </a:lnTo>
                <a:lnTo>
                  <a:pt x="158760" y="120111"/>
                </a:lnTo>
                <a:lnTo>
                  <a:pt x="156708" y="146164"/>
                </a:lnTo>
                <a:lnTo>
                  <a:pt x="199187" y="146164"/>
                </a:lnTo>
                <a:lnTo>
                  <a:pt x="199920" y="136238"/>
                </a:lnTo>
                <a:lnTo>
                  <a:pt x="200783" y="125136"/>
                </a:lnTo>
                <a:lnTo>
                  <a:pt x="205572" y="85806"/>
                </a:lnTo>
                <a:lnTo>
                  <a:pt x="226469" y="38557"/>
                </a:lnTo>
                <a:lnTo>
                  <a:pt x="265257" y="22114"/>
                </a:lnTo>
                <a:lnTo>
                  <a:pt x="315750" y="22114"/>
                </a:lnTo>
                <a:lnTo>
                  <a:pt x="315293" y="21534"/>
                </a:lnTo>
                <a:lnTo>
                  <a:pt x="300940" y="10591"/>
                </a:lnTo>
                <a:lnTo>
                  <a:pt x="284679" y="3458"/>
                </a:lnTo>
                <a:lnTo>
                  <a:pt x="267210" y="0"/>
                </a:lnTo>
                <a:close/>
              </a:path>
              <a:path w="1440180" h="317500">
                <a:moveTo>
                  <a:pt x="315750" y="22114"/>
                </a:moveTo>
                <a:lnTo>
                  <a:pt x="265257" y="22114"/>
                </a:lnTo>
                <a:lnTo>
                  <a:pt x="279542" y="25768"/>
                </a:lnTo>
                <a:lnTo>
                  <a:pt x="292109" y="35145"/>
                </a:lnTo>
                <a:lnTo>
                  <a:pt x="299222" y="47939"/>
                </a:lnTo>
                <a:lnTo>
                  <a:pt x="300746" y="62376"/>
                </a:lnTo>
                <a:lnTo>
                  <a:pt x="296547" y="76682"/>
                </a:lnTo>
                <a:lnTo>
                  <a:pt x="290126" y="85806"/>
                </a:lnTo>
                <a:lnTo>
                  <a:pt x="281809" y="92638"/>
                </a:lnTo>
                <a:lnTo>
                  <a:pt x="272187" y="96715"/>
                </a:lnTo>
                <a:lnTo>
                  <a:pt x="261851" y="97574"/>
                </a:lnTo>
                <a:lnTo>
                  <a:pt x="275528" y="110814"/>
                </a:lnTo>
                <a:lnTo>
                  <a:pt x="291728" y="115279"/>
                </a:lnTo>
                <a:lnTo>
                  <a:pt x="308003" y="112231"/>
                </a:lnTo>
                <a:lnTo>
                  <a:pt x="321909" y="102933"/>
                </a:lnTo>
                <a:lnTo>
                  <a:pt x="332539" y="87349"/>
                </a:lnTo>
                <a:lnTo>
                  <a:pt x="336367" y="70273"/>
                </a:lnTo>
                <a:lnTo>
                  <a:pt x="334248" y="52900"/>
                </a:lnTo>
                <a:lnTo>
                  <a:pt x="327040" y="36423"/>
                </a:lnTo>
                <a:lnTo>
                  <a:pt x="315750" y="22114"/>
                </a:lnTo>
                <a:close/>
              </a:path>
              <a:path w="1440180" h="317500">
                <a:moveTo>
                  <a:pt x="1184315" y="161099"/>
                </a:moveTo>
                <a:lnTo>
                  <a:pt x="1160401" y="161099"/>
                </a:lnTo>
                <a:lnTo>
                  <a:pt x="1160401" y="313639"/>
                </a:lnTo>
                <a:lnTo>
                  <a:pt x="1184315" y="313639"/>
                </a:lnTo>
                <a:lnTo>
                  <a:pt x="1184315" y="161099"/>
                </a:lnTo>
                <a:close/>
              </a:path>
              <a:path w="1440180" h="317500">
                <a:moveTo>
                  <a:pt x="988456" y="161086"/>
                </a:moveTo>
                <a:lnTo>
                  <a:pt x="952210" y="161086"/>
                </a:lnTo>
                <a:lnTo>
                  <a:pt x="952210" y="313639"/>
                </a:lnTo>
                <a:lnTo>
                  <a:pt x="976112" y="313639"/>
                </a:lnTo>
                <a:lnTo>
                  <a:pt x="976112" y="251078"/>
                </a:lnTo>
                <a:lnTo>
                  <a:pt x="1008675" y="251078"/>
                </a:lnTo>
                <a:lnTo>
                  <a:pt x="1006439" y="248030"/>
                </a:lnTo>
                <a:lnTo>
                  <a:pt x="1014530" y="245961"/>
                </a:lnTo>
                <a:lnTo>
                  <a:pt x="1021693" y="242722"/>
                </a:lnTo>
                <a:lnTo>
                  <a:pt x="1027926" y="238311"/>
                </a:lnTo>
                <a:lnTo>
                  <a:pt x="1033223" y="232727"/>
                </a:lnTo>
                <a:lnTo>
                  <a:pt x="1033489" y="232321"/>
                </a:lnTo>
                <a:lnTo>
                  <a:pt x="976112" y="232321"/>
                </a:lnTo>
                <a:lnTo>
                  <a:pt x="976112" y="181152"/>
                </a:lnTo>
                <a:lnTo>
                  <a:pt x="1035587" y="181152"/>
                </a:lnTo>
                <a:lnTo>
                  <a:pt x="1034255" y="178883"/>
                </a:lnTo>
                <a:lnTo>
                  <a:pt x="1028055" y="172554"/>
                </a:lnTo>
                <a:lnTo>
                  <a:pt x="1020253" y="167532"/>
                </a:lnTo>
                <a:lnTo>
                  <a:pt x="1011056" y="163949"/>
                </a:lnTo>
                <a:lnTo>
                  <a:pt x="1000458" y="161801"/>
                </a:lnTo>
                <a:lnTo>
                  <a:pt x="988456" y="161086"/>
                </a:lnTo>
                <a:close/>
              </a:path>
              <a:path w="1440180" h="317500">
                <a:moveTo>
                  <a:pt x="1008675" y="251078"/>
                </a:moveTo>
                <a:lnTo>
                  <a:pt x="976112" y="251078"/>
                </a:lnTo>
                <a:lnTo>
                  <a:pt x="983135" y="251472"/>
                </a:lnTo>
                <a:lnTo>
                  <a:pt x="1025222" y="313639"/>
                </a:lnTo>
                <a:lnTo>
                  <a:pt x="1054572" y="313639"/>
                </a:lnTo>
                <a:lnTo>
                  <a:pt x="1008675" y="251078"/>
                </a:lnTo>
                <a:close/>
              </a:path>
              <a:path w="1440180" h="317500">
                <a:moveTo>
                  <a:pt x="1109233" y="182130"/>
                </a:moveTo>
                <a:lnTo>
                  <a:pt x="1085522" y="182130"/>
                </a:lnTo>
                <a:lnTo>
                  <a:pt x="1085522" y="313639"/>
                </a:lnTo>
                <a:lnTo>
                  <a:pt x="1109233" y="313639"/>
                </a:lnTo>
                <a:lnTo>
                  <a:pt x="1109233" y="182130"/>
                </a:lnTo>
                <a:close/>
              </a:path>
              <a:path w="1440180" h="317500">
                <a:moveTo>
                  <a:pt x="1035587" y="181152"/>
                </a:moveTo>
                <a:lnTo>
                  <a:pt x="982728" y="181152"/>
                </a:lnTo>
                <a:lnTo>
                  <a:pt x="998601" y="182733"/>
                </a:lnTo>
                <a:lnTo>
                  <a:pt x="1009944" y="187477"/>
                </a:lnTo>
                <a:lnTo>
                  <a:pt x="1016754" y="195383"/>
                </a:lnTo>
                <a:lnTo>
                  <a:pt x="1019025" y="206451"/>
                </a:lnTo>
                <a:lnTo>
                  <a:pt x="1016837" y="217763"/>
                </a:lnTo>
                <a:lnTo>
                  <a:pt x="1010271" y="225848"/>
                </a:lnTo>
                <a:lnTo>
                  <a:pt x="999330" y="230702"/>
                </a:lnTo>
                <a:lnTo>
                  <a:pt x="984011" y="232321"/>
                </a:lnTo>
                <a:lnTo>
                  <a:pt x="1033489" y="232321"/>
                </a:lnTo>
                <a:lnTo>
                  <a:pt x="1037159" y="226697"/>
                </a:lnTo>
                <a:lnTo>
                  <a:pt x="1039974" y="220095"/>
                </a:lnTo>
                <a:lnTo>
                  <a:pt x="1041664" y="212919"/>
                </a:lnTo>
                <a:lnTo>
                  <a:pt x="1042228" y="205168"/>
                </a:lnTo>
                <a:lnTo>
                  <a:pt x="1041342" y="195197"/>
                </a:lnTo>
                <a:lnTo>
                  <a:pt x="1038684" y="186432"/>
                </a:lnTo>
                <a:lnTo>
                  <a:pt x="1035587" y="181152"/>
                </a:lnTo>
                <a:close/>
              </a:path>
              <a:path w="1440180" h="317500">
                <a:moveTo>
                  <a:pt x="1145796" y="161086"/>
                </a:moveTo>
                <a:lnTo>
                  <a:pt x="1048857" y="161086"/>
                </a:lnTo>
                <a:lnTo>
                  <a:pt x="1048857" y="182130"/>
                </a:lnTo>
                <a:lnTo>
                  <a:pt x="1145796" y="182130"/>
                </a:lnTo>
                <a:lnTo>
                  <a:pt x="1145796" y="161086"/>
                </a:lnTo>
                <a:close/>
              </a:path>
              <a:path w="1440180" h="317500">
                <a:moveTo>
                  <a:pt x="633097" y="161086"/>
                </a:moveTo>
                <a:lnTo>
                  <a:pt x="605030" y="161086"/>
                </a:lnTo>
                <a:lnTo>
                  <a:pt x="648706" y="233235"/>
                </a:lnTo>
                <a:lnTo>
                  <a:pt x="598083" y="313639"/>
                </a:lnTo>
                <a:lnTo>
                  <a:pt x="625338" y="313639"/>
                </a:lnTo>
                <a:lnTo>
                  <a:pt x="662231" y="253936"/>
                </a:lnTo>
                <a:lnTo>
                  <a:pt x="688748" y="253936"/>
                </a:lnTo>
                <a:lnTo>
                  <a:pt x="675960" y="233298"/>
                </a:lnTo>
                <a:lnTo>
                  <a:pt x="688575" y="212851"/>
                </a:lnTo>
                <a:lnTo>
                  <a:pt x="662231" y="212851"/>
                </a:lnTo>
                <a:lnTo>
                  <a:pt x="633097" y="161086"/>
                </a:lnTo>
                <a:close/>
              </a:path>
              <a:path w="1440180" h="317500">
                <a:moveTo>
                  <a:pt x="688748" y="253936"/>
                </a:moveTo>
                <a:lnTo>
                  <a:pt x="662231" y="253936"/>
                </a:lnTo>
                <a:lnTo>
                  <a:pt x="698451" y="313639"/>
                </a:lnTo>
                <a:lnTo>
                  <a:pt x="725744" y="313639"/>
                </a:lnTo>
                <a:lnTo>
                  <a:pt x="688748" y="253936"/>
                </a:lnTo>
                <a:close/>
              </a:path>
              <a:path w="1440180" h="317500">
                <a:moveTo>
                  <a:pt x="720511" y="161086"/>
                </a:moveTo>
                <a:lnTo>
                  <a:pt x="692546" y="161086"/>
                </a:lnTo>
                <a:lnTo>
                  <a:pt x="662231" y="212851"/>
                </a:lnTo>
                <a:lnTo>
                  <a:pt x="688575" y="212851"/>
                </a:lnTo>
                <a:lnTo>
                  <a:pt x="720511" y="161086"/>
                </a:lnTo>
                <a:close/>
              </a:path>
              <a:path w="1440180" h="317500">
                <a:moveTo>
                  <a:pt x="771845" y="161086"/>
                </a:moveTo>
                <a:lnTo>
                  <a:pt x="738456" y="161086"/>
                </a:lnTo>
                <a:lnTo>
                  <a:pt x="738456" y="313639"/>
                </a:lnTo>
                <a:lnTo>
                  <a:pt x="762371" y="313639"/>
                </a:lnTo>
                <a:lnTo>
                  <a:pt x="762371" y="252755"/>
                </a:lnTo>
                <a:lnTo>
                  <a:pt x="776506" y="252755"/>
                </a:lnTo>
                <a:lnTo>
                  <a:pt x="816066" y="240550"/>
                </a:lnTo>
                <a:lnTo>
                  <a:pt x="823051" y="232321"/>
                </a:lnTo>
                <a:lnTo>
                  <a:pt x="762371" y="232321"/>
                </a:lnTo>
                <a:lnTo>
                  <a:pt x="762371" y="181521"/>
                </a:lnTo>
                <a:lnTo>
                  <a:pt x="822854" y="181521"/>
                </a:lnTo>
                <a:lnTo>
                  <a:pt x="815587" y="172245"/>
                </a:lnTo>
                <a:lnTo>
                  <a:pt x="797363" y="163875"/>
                </a:lnTo>
                <a:lnTo>
                  <a:pt x="771845" y="161086"/>
                </a:lnTo>
                <a:close/>
              </a:path>
              <a:path w="1440180" h="317500">
                <a:moveTo>
                  <a:pt x="822854" y="181521"/>
                </a:moveTo>
                <a:lnTo>
                  <a:pt x="770257" y="181521"/>
                </a:lnTo>
                <a:lnTo>
                  <a:pt x="785997" y="183078"/>
                </a:lnTo>
                <a:lnTo>
                  <a:pt x="797245" y="187747"/>
                </a:lnTo>
                <a:lnTo>
                  <a:pt x="803997" y="195526"/>
                </a:lnTo>
                <a:lnTo>
                  <a:pt x="806249" y="206413"/>
                </a:lnTo>
                <a:lnTo>
                  <a:pt x="804087" y="217747"/>
                </a:lnTo>
                <a:lnTo>
                  <a:pt x="797599" y="225844"/>
                </a:lnTo>
                <a:lnTo>
                  <a:pt x="786784" y="230701"/>
                </a:lnTo>
                <a:lnTo>
                  <a:pt x="771642" y="232321"/>
                </a:lnTo>
                <a:lnTo>
                  <a:pt x="823051" y="232321"/>
                </a:lnTo>
                <a:lnTo>
                  <a:pt x="826644" y="225755"/>
                </a:lnTo>
                <a:lnTo>
                  <a:pt x="829284" y="216401"/>
                </a:lnTo>
                <a:lnTo>
                  <a:pt x="830163" y="205739"/>
                </a:lnTo>
                <a:lnTo>
                  <a:pt x="826519" y="186198"/>
                </a:lnTo>
                <a:lnTo>
                  <a:pt x="822854" y="181521"/>
                </a:lnTo>
                <a:close/>
              </a:path>
              <a:path w="1440180" h="317500">
                <a:moveTo>
                  <a:pt x="588774" y="161086"/>
                </a:moveTo>
                <a:lnTo>
                  <a:pt x="505361" y="161086"/>
                </a:lnTo>
                <a:lnTo>
                  <a:pt x="505361" y="313639"/>
                </a:lnTo>
                <a:lnTo>
                  <a:pt x="588571" y="313639"/>
                </a:lnTo>
                <a:lnTo>
                  <a:pt x="588571" y="292392"/>
                </a:lnTo>
                <a:lnTo>
                  <a:pt x="529275" y="292392"/>
                </a:lnTo>
                <a:lnTo>
                  <a:pt x="529275" y="241998"/>
                </a:lnTo>
                <a:lnTo>
                  <a:pt x="586476" y="241998"/>
                </a:lnTo>
                <a:lnTo>
                  <a:pt x="586476" y="220954"/>
                </a:lnTo>
                <a:lnTo>
                  <a:pt x="529275" y="220954"/>
                </a:lnTo>
                <a:lnTo>
                  <a:pt x="529275" y="182130"/>
                </a:lnTo>
                <a:lnTo>
                  <a:pt x="588774" y="182130"/>
                </a:lnTo>
                <a:lnTo>
                  <a:pt x="588774" y="161086"/>
                </a:lnTo>
                <a:close/>
              </a:path>
              <a:path w="1440180" h="317500">
                <a:moveTo>
                  <a:pt x="929566" y="161086"/>
                </a:moveTo>
                <a:lnTo>
                  <a:pt x="846165" y="161086"/>
                </a:lnTo>
                <a:lnTo>
                  <a:pt x="846165" y="313639"/>
                </a:lnTo>
                <a:lnTo>
                  <a:pt x="929376" y="313639"/>
                </a:lnTo>
                <a:lnTo>
                  <a:pt x="929376" y="292392"/>
                </a:lnTo>
                <a:lnTo>
                  <a:pt x="870079" y="292392"/>
                </a:lnTo>
                <a:lnTo>
                  <a:pt x="870079" y="241998"/>
                </a:lnTo>
                <a:lnTo>
                  <a:pt x="927280" y="241998"/>
                </a:lnTo>
                <a:lnTo>
                  <a:pt x="927280" y="220954"/>
                </a:lnTo>
                <a:lnTo>
                  <a:pt x="870079" y="220954"/>
                </a:lnTo>
                <a:lnTo>
                  <a:pt x="870079" y="182130"/>
                </a:lnTo>
                <a:lnTo>
                  <a:pt x="929566" y="182130"/>
                </a:lnTo>
                <a:lnTo>
                  <a:pt x="929566" y="161086"/>
                </a:lnTo>
                <a:close/>
              </a:path>
              <a:path w="1440180" h="317500">
                <a:moveTo>
                  <a:pt x="403548" y="212458"/>
                </a:moveTo>
                <a:lnTo>
                  <a:pt x="371134" y="212458"/>
                </a:lnTo>
                <a:lnTo>
                  <a:pt x="475960" y="317309"/>
                </a:lnTo>
                <a:lnTo>
                  <a:pt x="475960" y="262064"/>
                </a:lnTo>
                <a:lnTo>
                  <a:pt x="453329" y="262064"/>
                </a:lnTo>
                <a:lnTo>
                  <a:pt x="403548" y="212458"/>
                </a:lnTo>
                <a:close/>
              </a:path>
              <a:path w="1440180" h="317500">
                <a:moveTo>
                  <a:pt x="348300" y="157403"/>
                </a:moveTo>
                <a:lnTo>
                  <a:pt x="348300" y="313639"/>
                </a:lnTo>
                <a:lnTo>
                  <a:pt x="371134" y="313639"/>
                </a:lnTo>
                <a:lnTo>
                  <a:pt x="371134" y="212458"/>
                </a:lnTo>
                <a:lnTo>
                  <a:pt x="403548" y="212458"/>
                </a:lnTo>
                <a:lnTo>
                  <a:pt x="348300" y="157403"/>
                </a:lnTo>
                <a:close/>
              </a:path>
              <a:path w="1440180" h="317500">
                <a:moveTo>
                  <a:pt x="475960" y="161086"/>
                </a:moveTo>
                <a:lnTo>
                  <a:pt x="453329" y="161086"/>
                </a:lnTo>
                <a:lnTo>
                  <a:pt x="453329" y="262064"/>
                </a:lnTo>
                <a:lnTo>
                  <a:pt x="475960" y="262064"/>
                </a:lnTo>
                <a:lnTo>
                  <a:pt x="475960" y="161086"/>
                </a:lnTo>
                <a:close/>
              </a:path>
            </a:pathLst>
          </a:custGeom>
          <a:solidFill>
            <a:srgbClr val="AB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299" y="2490965"/>
            <a:ext cx="927880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276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1FDF95D2-9BE9-0947-A296-FD35F7D22FE9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39631D28-0D71-3841-A1FC-C4778BEBC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8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961" y="1323111"/>
            <a:ext cx="8623477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07120" y="428625"/>
            <a:ext cx="1440180" cy="317500"/>
          </a:xfrm>
          <a:custGeom>
            <a:avLst/>
            <a:gdLst/>
            <a:ahLst/>
            <a:cxnLst/>
            <a:rect l="l" t="t" r="r" b="b"/>
            <a:pathLst>
              <a:path w="1440180" h="317500">
                <a:moveTo>
                  <a:pt x="1310602" y="161086"/>
                </a:moveTo>
                <a:lnTo>
                  <a:pt x="1206145" y="161086"/>
                </a:lnTo>
                <a:lnTo>
                  <a:pt x="1206145" y="182130"/>
                </a:lnTo>
                <a:lnTo>
                  <a:pt x="1271550" y="182130"/>
                </a:lnTo>
                <a:lnTo>
                  <a:pt x="1196810" y="313639"/>
                </a:lnTo>
                <a:lnTo>
                  <a:pt x="1316330" y="313639"/>
                </a:lnTo>
                <a:lnTo>
                  <a:pt x="1325872" y="292392"/>
                </a:lnTo>
                <a:lnTo>
                  <a:pt x="1236104" y="292392"/>
                </a:lnTo>
                <a:lnTo>
                  <a:pt x="1310602" y="161086"/>
                </a:lnTo>
                <a:close/>
              </a:path>
              <a:path w="1440180" h="317500">
                <a:moveTo>
                  <a:pt x="1422848" y="277583"/>
                </a:moveTo>
                <a:lnTo>
                  <a:pt x="1397000" y="277583"/>
                </a:lnTo>
                <a:lnTo>
                  <a:pt x="1413168" y="313639"/>
                </a:lnTo>
                <a:lnTo>
                  <a:pt x="1439736" y="313639"/>
                </a:lnTo>
                <a:lnTo>
                  <a:pt x="1422848" y="277583"/>
                </a:lnTo>
                <a:close/>
              </a:path>
              <a:path w="1440180" h="317500">
                <a:moveTo>
                  <a:pt x="1364666" y="153365"/>
                </a:moveTo>
                <a:lnTo>
                  <a:pt x="1299680" y="292392"/>
                </a:lnTo>
                <a:lnTo>
                  <a:pt x="1325872" y="292392"/>
                </a:lnTo>
                <a:lnTo>
                  <a:pt x="1332523" y="277583"/>
                </a:lnTo>
                <a:lnTo>
                  <a:pt x="1422848" y="277583"/>
                </a:lnTo>
                <a:lnTo>
                  <a:pt x="1413128" y="256832"/>
                </a:lnTo>
                <a:lnTo>
                  <a:pt x="1341794" y="256832"/>
                </a:lnTo>
                <a:lnTo>
                  <a:pt x="1364628" y="204495"/>
                </a:lnTo>
                <a:lnTo>
                  <a:pt x="1388615" y="204495"/>
                </a:lnTo>
                <a:lnTo>
                  <a:pt x="1364666" y="153365"/>
                </a:lnTo>
                <a:close/>
              </a:path>
              <a:path w="1440180" h="317500">
                <a:moveTo>
                  <a:pt x="1388615" y="204495"/>
                </a:moveTo>
                <a:lnTo>
                  <a:pt x="1364628" y="204495"/>
                </a:lnTo>
                <a:lnTo>
                  <a:pt x="1387869" y="256832"/>
                </a:lnTo>
                <a:lnTo>
                  <a:pt x="1413128" y="256832"/>
                </a:lnTo>
                <a:lnTo>
                  <a:pt x="1388615" y="204495"/>
                </a:lnTo>
                <a:close/>
              </a:path>
              <a:path w="1440180" h="317500">
                <a:moveTo>
                  <a:pt x="111519" y="145237"/>
                </a:moveTo>
                <a:lnTo>
                  <a:pt x="64001" y="151333"/>
                </a:lnTo>
                <a:lnTo>
                  <a:pt x="23254" y="175679"/>
                </a:lnTo>
                <a:lnTo>
                  <a:pt x="1399" y="217830"/>
                </a:lnTo>
                <a:lnTo>
                  <a:pt x="0" y="240615"/>
                </a:lnTo>
                <a:lnTo>
                  <a:pt x="5119" y="262801"/>
                </a:lnTo>
                <a:lnTo>
                  <a:pt x="18043" y="284577"/>
                </a:lnTo>
                <a:lnTo>
                  <a:pt x="36545" y="300975"/>
                </a:lnTo>
                <a:lnTo>
                  <a:pt x="58932" y="311866"/>
                </a:lnTo>
                <a:lnTo>
                  <a:pt x="83516" y="317118"/>
                </a:lnTo>
                <a:lnTo>
                  <a:pt x="108555" y="316496"/>
                </a:lnTo>
                <a:lnTo>
                  <a:pt x="132641" y="309948"/>
                </a:lnTo>
                <a:lnTo>
                  <a:pt x="154205" y="297568"/>
                </a:lnTo>
                <a:lnTo>
                  <a:pt x="157960" y="293674"/>
                </a:lnTo>
                <a:lnTo>
                  <a:pt x="91504" y="293674"/>
                </a:lnTo>
                <a:lnTo>
                  <a:pt x="74163" y="290295"/>
                </a:lnTo>
                <a:lnTo>
                  <a:pt x="59786" y="281378"/>
                </a:lnTo>
                <a:lnTo>
                  <a:pt x="49095" y="268064"/>
                </a:lnTo>
                <a:lnTo>
                  <a:pt x="42812" y="251498"/>
                </a:lnTo>
                <a:lnTo>
                  <a:pt x="41166" y="234053"/>
                </a:lnTo>
                <a:lnTo>
                  <a:pt x="43673" y="217382"/>
                </a:lnTo>
                <a:lnTo>
                  <a:pt x="72463" y="178715"/>
                </a:lnTo>
                <a:lnTo>
                  <a:pt x="115101" y="169290"/>
                </a:lnTo>
                <a:lnTo>
                  <a:pt x="125024" y="169169"/>
                </a:lnTo>
                <a:lnTo>
                  <a:pt x="262457" y="169169"/>
                </a:lnTo>
                <a:lnTo>
                  <a:pt x="269433" y="168429"/>
                </a:lnTo>
                <a:lnTo>
                  <a:pt x="291356" y="161423"/>
                </a:lnTo>
                <a:lnTo>
                  <a:pt x="310419" y="149140"/>
                </a:lnTo>
                <a:lnTo>
                  <a:pt x="311773" y="147791"/>
                </a:lnTo>
                <a:lnTo>
                  <a:pt x="224225" y="147791"/>
                </a:lnTo>
                <a:lnTo>
                  <a:pt x="211655" y="147672"/>
                </a:lnTo>
                <a:lnTo>
                  <a:pt x="199098" y="147345"/>
                </a:lnTo>
                <a:lnTo>
                  <a:pt x="199186" y="146164"/>
                </a:lnTo>
                <a:lnTo>
                  <a:pt x="156706" y="146164"/>
                </a:lnTo>
                <a:lnTo>
                  <a:pt x="134122" y="145467"/>
                </a:lnTo>
                <a:lnTo>
                  <a:pt x="122805" y="145248"/>
                </a:lnTo>
                <a:lnTo>
                  <a:pt x="111519" y="145237"/>
                </a:lnTo>
                <a:close/>
              </a:path>
              <a:path w="1440180" h="317500">
                <a:moveTo>
                  <a:pt x="318885" y="157403"/>
                </a:moveTo>
                <a:lnTo>
                  <a:pt x="294971" y="177698"/>
                </a:lnTo>
                <a:lnTo>
                  <a:pt x="294971" y="313639"/>
                </a:lnTo>
                <a:lnTo>
                  <a:pt x="318885" y="313639"/>
                </a:lnTo>
                <a:lnTo>
                  <a:pt x="318885" y="157403"/>
                </a:lnTo>
                <a:close/>
              </a:path>
              <a:path w="1440180" h="317500">
                <a:moveTo>
                  <a:pt x="262457" y="169169"/>
                </a:moveTo>
                <a:lnTo>
                  <a:pt x="125024" y="169169"/>
                </a:lnTo>
                <a:lnTo>
                  <a:pt x="134970" y="169273"/>
                </a:lnTo>
                <a:lnTo>
                  <a:pt x="154839" y="169875"/>
                </a:lnTo>
                <a:lnTo>
                  <a:pt x="150480" y="219480"/>
                </a:lnTo>
                <a:lnTo>
                  <a:pt x="137745" y="264350"/>
                </a:lnTo>
                <a:lnTo>
                  <a:pt x="105826" y="291616"/>
                </a:lnTo>
                <a:lnTo>
                  <a:pt x="91504" y="293674"/>
                </a:lnTo>
                <a:lnTo>
                  <a:pt x="157960" y="293674"/>
                </a:lnTo>
                <a:lnTo>
                  <a:pt x="185073" y="252344"/>
                </a:lnTo>
                <a:lnTo>
                  <a:pt x="194183" y="207101"/>
                </a:lnTo>
                <a:lnTo>
                  <a:pt x="197244" y="171043"/>
                </a:lnTo>
                <a:lnTo>
                  <a:pt x="244791" y="171043"/>
                </a:lnTo>
                <a:lnTo>
                  <a:pt x="262457" y="169169"/>
                </a:lnTo>
                <a:close/>
              </a:path>
              <a:path w="1440180" h="317500">
                <a:moveTo>
                  <a:pt x="244791" y="171043"/>
                </a:moveTo>
                <a:lnTo>
                  <a:pt x="197244" y="171043"/>
                </a:lnTo>
                <a:lnTo>
                  <a:pt x="208422" y="171376"/>
                </a:lnTo>
                <a:lnTo>
                  <a:pt x="219622" y="171594"/>
                </a:lnTo>
                <a:lnTo>
                  <a:pt x="230831" y="171609"/>
                </a:lnTo>
                <a:lnTo>
                  <a:pt x="242037" y="171335"/>
                </a:lnTo>
                <a:lnTo>
                  <a:pt x="244791" y="171043"/>
                </a:lnTo>
                <a:close/>
              </a:path>
              <a:path w="1440180" h="317500">
                <a:moveTo>
                  <a:pt x="329654" y="128765"/>
                </a:moveTo>
                <a:lnTo>
                  <a:pt x="274624" y="145299"/>
                </a:lnTo>
                <a:lnTo>
                  <a:pt x="224225" y="147791"/>
                </a:lnTo>
                <a:lnTo>
                  <a:pt x="311773" y="147791"/>
                </a:lnTo>
                <a:lnTo>
                  <a:pt x="329235" y="130403"/>
                </a:lnTo>
                <a:lnTo>
                  <a:pt x="330124" y="129400"/>
                </a:lnTo>
                <a:lnTo>
                  <a:pt x="329654" y="128765"/>
                </a:lnTo>
                <a:close/>
              </a:path>
              <a:path w="1440180" h="317500">
                <a:moveTo>
                  <a:pt x="267208" y="0"/>
                </a:moveTo>
                <a:lnTo>
                  <a:pt x="225526" y="5502"/>
                </a:lnTo>
                <a:lnTo>
                  <a:pt x="189929" y="28587"/>
                </a:lnTo>
                <a:lnTo>
                  <a:pt x="165480" y="76299"/>
                </a:lnTo>
                <a:lnTo>
                  <a:pt x="158760" y="120111"/>
                </a:lnTo>
                <a:lnTo>
                  <a:pt x="156706" y="146164"/>
                </a:lnTo>
                <a:lnTo>
                  <a:pt x="199186" y="146164"/>
                </a:lnTo>
                <a:lnTo>
                  <a:pt x="199918" y="136233"/>
                </a:lnTo>
                <a:lnTo>
                  <a:pt x="200781" y="125131"/>
                </a:lnTo>
                <a:lnTo>
                  <a:pt x="205570" y="85806"/>
                </a:lnTo>
                <a:lnTo>
                  <a:pt x="226467" y="38557"/>
                </a:lnTo>
                <a:lnTo>
                  <a:pt x="265261" y="22114"/>
                </a:lnTo>
                <a:lnTo>
                  <a:pt x="315754" y="22114"/>
                </a:lnTo>
                <a:lnTo>
                  <a:pt x="315297" y="21534"/>
                </a:lnTo>
                <a:lnTo>
                  <a:pt x="300940" y="10591"/>
                </a:lnTo>
                <a:lnTo>
                  <a:pt x="284678" y="3458"/>
                </a:lnTo>
                <a:lnTo>
                  <a:pt x="267208" y="0"/>
                </a:lnTo>
                <a:close/>
              </a:path>
              <a:path w="1440180" h="317500">
                <a:moveTo>
                  <a:pt x="315754" y="22114"/>
                </a:moveTo>
                <a:lnTo>
                  <a:pt x="265261" y="22114"/>
                </a:lnTo>
                <a:lnTo>
                  <a:pt x="279553" y="25768"/>
                </a:lnTo>
                <a:lnTo>
                  <a:pt x="292113" y="35145"/>
                </a:lnTo>
                <a:lnTo>
                  <a:pt x="299224" y="47939"/>
                </a:lnTo>
                <a:lnTo>
                  <a:pt x="300750" y="62376"/>
                </a:lnTo>
                <a:lnTo>
                  <a:pt x="296558" y="76682"/>
                </a:lnTo>
                <a:lnTo>
                  <a:pt x="290129" y="85806"/>
                </a:lnTo>
                <a:lnTo>
                  <a:pt x="281809" y="92638"/>
                </a:lnTo>
                <a:lnTo>
                  <a:pt x="272186" y="96715"/>
                </a:lnTo>
                <a:lnTo>
                  <a:pt x="261849" y="97574"/>
                </a:lnTo>
                <a:lnTo>
                  <a:pt x="275527" y="110814"/>
                </a:lnTo>
                <a:lnTo>
                  <a:pt x="291726" y="115279"/>
                </a:lnTo>
                <a:lnTo>
                  <a:pt x="308001" y="112231"/>
                </a:lnTo>
                <a:lnTo>
                  <a:pt x="321907" y="102933"/>
                </a:lnTo>
                <a:lnTo>
                  <a:pt x="332537" y="87349"/>
                </a:lnTo>
                <a:lnTo>
                  <a:pt x="336366" y="70273"/>
                </a:lnTo>
                <a:lnTo>
                  <a:pt x="334252" y="52900"/>
                </a:lnTo>
                <a:lnTo>
                  <a:pt x="327051" y="36423"/>
                </a:lnTo>
                <a:lnTo>
                  <a:pt x="315754" y="22114"/>
                </a:lnTo>
                <a:close/>
              </a:path>
              <a:path w="1440180" h="317500">
                <a:moveTo>
                  <a:pt x="1184314" y="161099"/>
                </a:moveTo>
                <a:lnTo>
                  <a:pt x="1160399" y="161099"/>
                </a:lnTo>
                <a:lnTo>
                  <a:pt x="1160399" y="313639"/>
                </a:lnTo>
                <a:lnTo>
                  <a:pt x="1184314" y="313639"/>
                </a:lnTo>
                <a:lnTo>
                  <a:pt x="1184314" y="161099"/>
                </a:lnTo>
                <a:close/>
              </a:path>
              <a:path w="1440180" h="317500">
                <a:moveTo>
                  <a:pt x="988467" y="161086"/>
                </a:moveTo>
                <a:lnTo>
                  <a:pt x="952208" y="161086"/>
                </a:lnTo>
                <a:lnTo>
                  <a:pt x="952208" y="313639"/>
                </a:lnTo>
                <a:lnTo>
                  <a:pt x="976122" y="313639"/>
                </a:lnTo>
                <a:lnTo>
                  <a:pt x="976122" y="251066"/>
                </a:lnTo>
                <a:lnTo>
                  <a:pt x="1008664" y="251066"/>
                </a:lnTo>
                <a:lnTo>
                  <a:pt x="1006437" y="248030"/>
                </a:lnTo>
                <a:lnTo>
                  <a:pt x="1014528" y="245961"/>
                </a:lnTo>
                <a:lnTo>
                  <a:pt x="1021692" y="242722"/>
                </a:lnTo>
                <a:lnTo>
                  <a:pt x="1027924" y="238311"/>
                </a:lnTo>
                <a:lnTo>
                  <a:pt x="1033222" y="232727"/>
                </a:lnTo>
                <a:lnTo>
                  <a:pt x="1033487" y="232321"/>
                </a:lnTo>
                <a:lnTo>
                  <a:pt x="976122" y="232321"/>
                </a:lnTo>
                <a:lnTo>
                  <a:pt x="976122" y="181152"/>
                </a:lnTo>
                <a:lnTo>
                  <a:pt x="1035585" y="181152"/>
                </a:lnTo>
                <a:lnTo>
                  <a:pt x="1034254" y="178883"/>
                </a:lnTo>
                <a:lnTo>
                  <a:pt x="1028053" y="172554"/>
                </a:lnTo>
                <a:lnTo>
                  <a:pt x="1020251" y="167532"/>
                </a:lnTo>
                <a:lnTo>
                  <a:pt x="1011055" y="163949"/>
                </a:lnTo>
                <a:lnTo>
                  <a:pt x="1000462" y="161801"/>
                </a:lnTo>
                <a:lnTo>
                  <a:pt x="988467" y="161086"/>
                </a:lnTo>
                <a:close/>
              </a:path>
              <a:path w="1440180" h="317500">
                <a:moveTo>
                  <a:pt x="1008664" y="251066"/>
                </a:moveTo>
                <a:lnTo>
                  <a:pt x="976122" y="251066"/>
                </a:lnTo>
                <a:lnTo>
                  <a:pt x="983133" y="251472"/>
                </a:lnTo>
                <a:lnTo>
                  <a:pt x="1025221" y="313639"/>
                </a:lnTo>
                <a:lnTo>
                  <a:pt x="1054570" y="313639"/>
                </a:lnTo>
                <a:lnTo>
                  <a:pt x="1008664" y="251066"/>
                </a:lnTo>
                <a:close/>
              </a:path>
              <a:path w="1440180" h="317500">
                <a:moveTo>
                  <a:pt x="1109231" y="182130"/>
                </a:moveTo>
                <a:lnTo>
                  <a:pt x="1085520" y="182130"/>
                </a:lnTo>
                <a:lnTo>
                  <a:pt x="1085520" y="313639"/>
                </a:lnTo>
                <a:lnTo>
                  <a:pt x="1109231" y="313639"/>
                </a:lnTo>
                <a:lnTo>
                  <a:pt x="1109231" y="182130"/>
                </a:lnTo>
                <a:close/>
              </a:path>
              <a:path w="1440180" h="317500">
                <a:moveTo>
                  <a:pt x="1035585" y="181152"/>
                </a:moveTo>
                <a:lnTo>
                  <a:pt x="982726" y="181152"/>
                </a:lnTo>
                <a:lnTo>
                  <a:pt x="998599" y="182733"/>
                </a:lnTo>
                <a:lnTo>
                  <a:pt x="1009943" y="187477"/>
                </a:lnTo>
                <a:lnTo>
                  <a:pt x="1016752" y="195383"/>
                </a:lnTo>
                <a:lnTo>
                  <a:pt x="1019023" y="206451"/>
                </a:lnTo>
                <a:lnTo>
                  <a:pt x="1016835" y="217763"/>
                </a:lnTo>
                <a:lnTo>
                  <a:pt x="1010270" y="225848"/>
                </a:lnTo>
                <a:lnTo>
                  <a:pt x="999328" y="230702"/>
                </a:lnTo>
                <a:lnTo>
                  <a:pt x="984009" y="232321"/>
                </a:lnTo>
                <a:lnTo>
                  <a:pt x="1033487" y="232321"/>
                </a:lnTo>
                <a:lnTo>
                  <a:pt x="1037163" y="226697"/>
                </a:lnTo>
                <a:lnTo>
                  <a:pt x="1039977" y="220095"/>
                </a:lnTo>
                <a:lnTo>
                  <a:pt x="1041664" y="212919"/>
                </a:lnTo>
                <a:lnTo>
                  <a:pt x="1042226" y="205168"/>
                </a:lnTo>
                <a:lnTo>
                  <a:pt x="1041340" y="195197"/>
                </a:lnTo>
                <a:lnTo>
                  <a:pt x="1038683" y="186432"/>
                </a:lnTo>
                <a:lnTo>
                  <a:pt x="1035585" y="181152"/>
                </a:lnTo>
                <a:close/>
              </a:path>
              <a:path w="1440180" h="317500">
                <a:moveTo>
                  <a:pt x="1145794" y="161086"/>
                </a:moveTo>
                <a:lnTo>
                  <a:pt x="1048855" y="161086"/>
                </a:lnTo>
                <a:lnTo>
                  <a:pt x="1048855" y="182130"/>
                </a:lnTo>
                <a:lnTo>
                  <a:pt x="1145794" y="182130"/>
                </a:lnTo>
                <a:lnTo>
                  <a:pt x="1145794" y="161086"/>
                </a:lnTo>
                <a:close/>
              </a:path>
              <a:path w="1440180" h="317500">
                <a:moveTo>
                  <a:pt x="633095" y="161086"/>
                </a:moveTo>
                <a:lnTo>
                  <a:pt x="605028" y="161086"/>
                </a:lnTo>
                <a:lnTo>
                  <a:pt x="648704" y="233222"/>
                </a:lnTo>
                <a:lnTo>
                  <a:pt x="598082" y="313639"/>
                </a:lnTo>
                <a:lnTo>
                  <a:pt x="625336" y="313639"/>
                </a:lnTo>
                <a:lnTo>
                  <a:pt x="662229" y="253936"/>
                </a:lnTo>
                <a:lnTo>
                  <a:pt x="688746" y="253936"/>
                </a:lnTo>
                <a:lnTo>
                  <a:pt x="675958" y="233298"/>
                </a:lnTo>
                <a:lnTo>
                  <a:pt x="688573" y="212851"/>
                </a:lnTo>
                <a:lnTo>
                  <a:pt x="662229" y="212851"/>
                </a:lnTo>
                <a:lnTo>
                  <a:pt x="633095" y="161086"/>
                </a:lnTo>
                <a:close/>
              </a:path>
              <a:path w="1440180" h="317500">
                <a:moveTo>
                  <a:pt x="688746" y="253936"/>
                </a:moveTo>
                <a:lnTo>
                  <a:pt x="662229" y="253936"/>
                </a:lnTo>
                <a:lnTo>
                  <a:pt x="698450" y="313639"/>
                </a:lnTo>
                <a:lnTo>
                  <a:pt x="725742" y="313639"/>
                </a:lnTo>
                <a:lnTo>
                  <a:pt x="688746" y="253936"/>
                </a:lnTo>
                <a:close/>
              </a:path>
              <a:path w="1440180" h="317500">
                <a:moveTo>
                  <a:pt x="720510" y="161086"/>
                </a:moveTo>
                <a:lnTo>
                  <a:pt x="692557" y="161086"/>
                </a:lnTo>
                <a:lnTo>
                  <a:pt x="662229" y="212851"/>
                </a:lnTo>
                <a:lnTo>
                  <a:pt x="688573" y="212851"/>
                </a:lnTo>
                <a:lnTo>
                  <a:pt x="720510" y="161086"/>
                </a:lnTo>
                <a:close/>
              </a:path>
              <a:path w="1440180" h="317500">
                <a:moveTo>
                  <a:pt x="771843" y="161086"/>
                </a:moveTo>
                <a:lnTo>
                  <a:pt x="738455" y="161086"/>
                </a:lnTo>
                <a:lnTo>
                  <a:pt x="738455" y="313639"/>
                </a:lnTo>
                <a:lnTo>
                  <a:pt x="762369" y="313639"/>
                </a:lnTo>
                <a:lnTo>
                  <a:pt x="762369" y="252755"/>
                </a:lnTo>
                <a:lnTo>
                  <a:pt x="776504" y="252755"/>
                </a:lnTo>
                <a:lnTo>
                  <a:pt x="816064" y="240550"/>
                </a:lnTo>
                <a:lnTo>
                  <a:pt x="823049" y="232321"/>
                </a:lnTo>
                <a:lnTo>
                  <a:pt x="762369" y="232321"/>
                </a:lnTo>
                <a:lnTo>
                  <a:pt x="762369" y="181521"/>
                </a:lnTo>
                <a:lnTo>
                  <a:pt x="822853" y="181521"/>
                </a:lnTo>
                <a:lnTo>
                  <a:pt x="815585" y="172245"/>
                </a:lnTo>
                <a:lnTo>
                  <a:pt x="797361" y="163875"/>
                </a:lnTo>
                <a:lnTo>
                  <a:pt x="771843" y="161086"/>
                </a:lnTo>
                <a:close/>
              </a:path>
              <a:path w="1440180" h="317500">
                <a:moveTo>
                  <a:pt x="822853" y="181521"/>
                </a:moveTo>
                <a:lnTo>
                  <a:pt x="770255" y="181521"/>
                </a:lnTo>
                <a:lnTo>
                  <a:pt x="785995" y="183078"/>
                </a:lnTo>
                <a:lnTo>
                  <a:pt x="797243" y="187747"/>
                </a:lnTo>
                <a:lnTo>
                  <a:pt x="803995" y="195526"/>
                </a:lnTo>
                <a:lnTo>
                  <a:pt x="806247" y="206413"/>
                </a:lnTo>
                <a:lnTo>
                  <a:pt x="804085" y="217747"/>
                </a:lnTo>
                <a:lnTo>
                  <a:pt x="797597" y="225844"/>
                </a:lnTo>
                <a:lnTo>
                  <a:pt x="786782" y="230701"/>
                </a:lnTo>
                <a:lnTo>
                  <a:pt x="771640" y="232321"/>
                </a:lnTo>
                <a:lnTo>
                  <a:pt x="823049" y="232321"/>
                </a:lnTo>
                <a:lnTo>
                  <a:pt x="826642" y="225755"/>
                </a:lnTo>
                <a:lnTo>
                  <a:pt x="829282" y="216401"/>
                </a:lnTo>
                <a:lnTo>
                  <a:pt x="830161" y="205739"/>
                </a:lnTo>
                <a:lnTo>
                  <a:pt x="826518" y="186198"/>
                </a:lnTo>
                <a:lnTo>
                  <a:pt x="822853" y="181521"/>
                </a:lnTo>
                <a:close/>
              </a:path>
              <a:path w="1440180" h="317500">
                <a:moveTo>
                  <a:pt x="588772" y="161086"/>
                </a:moveTo>
                <a:lnTo>
                  <a:pt x="505372" y="161086"/>
                </a:lnTo>
                <a:lnTo>
                  <a:pt x="505372" y="313639"/>
                </a:lnTo>
                <a:lnTo>
                  <a:pt x="588569" y="313639"/>
                </a:lnTo>
                <a:lnTo>
                  <a:pt x="588569" y="292392"/>
                </a:lnTo>
                <a:lnTo>
                  <a:pt x="529273" y="292392"/>
                </a:lnTo>
                <a:lnTo>
                  <a:pt x="529273" y="241998"/>
                </a:lnTo>
                <a:lnTo>
                  <a:pt x="586474" y="241998"/>
                </a:lnTo>
                <a:lnTo>
                  <a:pt x="586474" y="220954"/>
                </a:lnTo>
                <a:lnTo>
                  <a:pt x="529273" y="220954"/>
                </a:lnTo>
                <a:lnTo>
                  <a:pt x="529273" y="182130"/>
                </a:lnTo>
                <a:lnTo>
                  <a:pt x="588772" y="182130"/>
                </a:lnTo>
                <a:lnTo>
                  <a:pt x="588772" y="161086"/>
                </a:lnTo>
                <a:close/>
              </a:path>
              <a:path w="1440180" h="317500">
                <a:moveTo>
                  <a:pt x="929564" y="161086"/>
                </a:moveTo>
                <a:lnTo>
                  <a:pt x="846163" y="161086"/>
                </a:lnTo>
                <a:lnTo>
                  <a:pt x="846163" y="313639"/>
                </a:lnTo>
                <a:lnTo>
                  <a:pt x="929374" y="313639"/>
                </a:lnTo>
                <a:lnTo>
                  <a:pt x="929374" y="292392"/>
                </a:lnTo>
                <a:lnTo>
                  <a:pt x="870077" y="292392"/>
                </a:lnTo>
                <a:lnTo>
                  <a:pt x="870077" y="241998"/>
                </a:lnTo>
                <a:lnTo>
                  <a:pt x="927278" y="241998"/>
                </a:lnTo>
                <a:lnTo>
                  <a:pt x="927278" y="220954"/>
                </a:lnTo>
                <a:lnTo>
                  <a:pt x="870077" y="220954"/>
                </a:lnTo>
                <a:lnTo>
                  <a:pt x="870077" y="182130"/>
                </a:lnTo>
                <a:lnTo>
                  <a:pt x="929564" y="182130"/>
                </a:lnTo>
                <a:lnTo>
                  <a:pt x="929564" y="161086"/>
                </a:lnTo>
                <a:close/>
              </a:path>
              <a:path w="1440180" h="317500">
                <a:moveTo>
                  <a:pt x="403546" y="212458"/>
                </a:moveTo>
                <a:lnTo>
                  <a:pt x="371133" y="212458"/>
                </a:lnTo>
                <a:lnTo>
                  <a:pt x="475958" y="317309"/>
                </a:lnTo>
                <a:lnTo>
                  <a:pt x="475958" y="262064"/>
                </a:lnTo>
                <a:lnTo>
                  <a:pt x="453327" y="262064"/>
                </a:lnTo>
                <a:lnTo>
                  <a:pt x="403546" y="212458"/>
                </a:lnTo>
                <a:close/>
              </a:path>
              <a:path w="1440180" h="317500">
                <a:moveTo>
                  <a:pt x="348298" y="157403"/>
                </a:moveTo>
                <a:lnTo>
                  <a:pt x="348298" y="313639"/>
                </a:lnTo>
                <a:lnTo>
                  <a:pt x="371133" y="313639"/>
                </a:lnTo>
                <a:lnTo>
                  <a:pt x="371133" y="212458"/>
                </a:lnTo>
                <a:lnTo>
                  <a:pt x="403546" y="212458"/>
                </a:lnTo>
                <a:lnTo>
                  <a:pt x="348298" y="157403"/>
                </a:lnTo>
                <a:close/>
              </a:path>
              <a:path w="1440180" h="317500">
                <a:moveTo>
                  <a:pt x="475958" y="161086"/>
                </a:moveTo>
                <a:lnTo>
                  <a:pt x="453327" y="161086"/>
                </a:lnTo>
                <a:lnTo>
                  <a:pt x="453327" y="262064"/>
                </a:lnTo>
                <a:lnTo>
                  <a:pt x="475958" y="262064"/>
                </a:lnTo>
                <a:lnTo>
                  <a:pt x="475958" y="161086"/>
                </a:lnTo>
                <a:close/>
              </a:path>
            </a:pathLst>
          </a:custGeom>
          <a:solidFill>
            <a:srgbClr val="AB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2300" y="504825"/>
            <a:ext cx="7162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КИБЕРБЕЗОПАСНОСТЬ: РИСКИ И ВОЗМОЖНОСТИ ВНУТРЕННЕГО АУДИТА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300" y="1495425"/>
            <a:ext cx="2120898" cy="45719"/>
          </a:xfrm>
          <a:custGeom>
            <a:avLst/>
            <a:gdLst/>
            <a:ahLst/>
            <a:cxnLst/>
            <a:rect l="l" t="t" r="r" b="b"/>
            <a:pathLst>
              <a:path w="1440180">
                <a:moveTo>
                  <a:pt x="0" y="0"/>
                </a:moveTo>
                <a:lnTo>
                  <a:pt x="1440002" y="0"/>
                </a:lnTo>
              </a:path>
            </a:pathLst>
          </a:custGeom>
          <a:ln w="54000">
            <a:solidFill>
              <a:srgbClr val="AB00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2300" y="1808505"/>
            <a:ext cx="777240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0" marR="5080">
              <a:lnSpc>
                <a:spcPts val="2600"/>
              </a:lnSpc>
            </a:pPr>
            <a:r>
              <a:rPr lang="ru-RU" spc="-20" dirty="0" smtClean="0">
                <a:solidFill>
                  <a:srgbClr val="4A4A4A"/>
                </a:solidFill>
                <a:latin typeface="Arial"/>
                <a:cs typeface="Arial"/>
              </a:rPr>
              <a:t>г. Сочи, </a:t>
            </a:r>
            <a:r>
              <a:rPr lang="ru-RU" spc="-20" dirty="0" smtClean="0">
                <a:solidFill>
                  <a:srgbClr val="4A4A4A"/>
                </a:solidFill>
                <a:latin typeface="Arial"/>
                <a:cs typeface="Arial"/>
              </a:rPr>
              <a:t>28 - 29 </a:t>
            </a:r>
            <a:r>
              <a:rPr lang="ru-RU" spc="-20" dirty="0" smtClean="0">
                <a:solidFill>
                  <a:srgbClr val="4A4A4A"/>
                </a:solidFill>
                <a:latin typeface="Arial"/>
                <a:cs typeface="Arial"/>
              </a:rPr>
              <a:t>октября 2019 года, </a:t>
            </a:r>
          </a:p>
          <a:p>
            <a:pPr marL="72000" marR="5080">
              <a:lnSpc>
                <a:spcPts val="2600"/>
              </a:lnSpc>
            </a:pPr>
            <a:r>
              <a:rPr lang="ru-RU" spc="-20" dirty="0" smtClean="0">
                <a:solidFill>
                  <a:srgbClr val="4A4A4A"/>
                </a:solidFill>
                <a:latin typeface="Arial"/>
                <a:cs typeface="Arial"/>
              </a:rPr>
              <a:t>ИЛЬГИЗ БАЙМУРАТОВ, </a:t>
            </a:r>
          </a:p>
          <a:p>
            <a:pPr marL="72000" marR="5080">
              <a:lnSpc>
                <a:spcPts val="2600"/>
              </a:lnSpc>
            </a:pPr>
            <a:r>
              <a:rPr lang="ru-RU" spc="-20" dirty="0" smtClean="0">
                <a:solidFill>
                  <a:srgbClr val="4A4A4A"/>
                </a:solidFill>
                <a:latin typeface="Arial"/>
                <a:cs typeface="Arial"/>
              </a:rPr>
              <a:t>РОССИЯ, </a:t>
            </a:r>
            <a:r>
              <a:rPr lang="en-US" spc="-20" dirty="0" smtClean="0">
                <a:solidFill>
                  <a:srgbClr val="4A4A4A"/>
                </a:solidFill>
                <a:latin typeface="Arial"/>
                <a:cs typeface="Arial"/>
              </a:rPr>
              <a:t>FINEXPERTIZA</a:t>
            </a:r>
            <a:endParaRPr lang="ru-RU" sz="1800" dirty="0">
              <a:solidFill>
                <a:srgbClr val="4A4A4A"/>
              </a:solidFill>
              <a:latin typeface="Arial"/>
              <a:cs typeface="Arial"/>
            </a:endParaRPr>
          </a:p>
        </p:txBody>
      </p:sp>
      <p:pic>
        <p:nvPicPr>
          <p:cNvPr id="2050" name="Picture 2" descr="Z:\Фирменный стиль\ФИРМЕННЫЙ СТИЛЬ 2019\ШАБЛОН ПРЕЗЕНТАЦИИ\КАРТИНКИ ДЛЯ ПРЕЗЕНТАЦИЙ\33.jpg"/>
          <p:cNvPicPr>
            <a:picLocks noChangeAspect="1" noChangeArrowheads="1"/>
          </p:cNvPicPr>
          <p:nvPr/>
        </p:nvPicPr>
        <p:blipFill>
          <a:blip r:embed="rId2" cstate="print"/>
          <a:srcRect l="4757" t="23955" r="2243" b="16898"/>
          <a:stretch>
            <a:fillRect/>
          </a:stretch>
        </p:blipFill>
        <p:spPr bwMode="auto">
          <a:xfrm>
            <a:off x="0" y="3171824"/>
            <a:ext cx="10693400" cy="439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/>
          <p:nvPr/>
        </p:nvSpPr>
        <p:spPr>
          <a:xfrm>
            <a:off x="8707120" y="428625"/>
            <a:ext cx="1440180" cy="317500"/>
          </a:xfrm>
          <a:custGeom>
            <a:avLst/>
            <a:gdLst/>
            <a:ahLst/>
            <a:cxnLst/>
            <a:rect l="l" t="t" r="r" b="b"/>
            <a:pathLst>
              <a:path w="1440180" h="317500">
                <a:moveTo>
                  <a:pt x="1310602" y="161086"/>
                </a:moveTo>
                <a:lnTo>
                  <a:pt x="1206145" y="161086"/>
                </a:lnTo>
                <a:lnTo>
                  <a:pt x="1206145" y="182130"/>
                </a:lnTo>
                <a:lnTo>
                  <a:pt x="1271550" y="182130"/>
                </a:lnTo>
                <a:lnTo>
                  <a:pt x="1196810" y="313639"/>
                </a:lnTo>
                <a:lnTo>
                  <a:pt x="1316330" y="313639"/>
                </a:lnTo>
                <a:lnTo>
                  <a:pt x="1325872" y="292392"/>
                </a:lnTo>
                <a:lnTo>
                  <a:pt x="1236104" y="292392"/>
                </a:lnTo>
                <a:lnTo>
                  <a:pt x="1310602" y="161086"/>
                </a:lnTo>
                <a:close/>
              </a:path>
              <a:path w="1440180" h="317500">
                <a:moveTo>
                  <a:pt x="1422848" y="277583"/>
                </a:moveTo>
                <a:lnTo>
                  <a:pt x="1397000" y="277583"/>
                </a:lnTo>
                <a:lnTo>
                  <a:pt x="1413168" y="313639"/>
                </a:lnTo>
                <a:lnTo>
                  <a:pt x="1439736" y="313639"/>
                </a:lnTo>
                <a:lnTo>
                  <a:pt x="1422848" y="277583"/>
                </a:lnTo>
                <a:close/>
              </a:path>
              <a:path w="1440180" h="317500">
                <a:moveTo>
                  <a:pt x="1364666" y="153365"/>
                </a:moveTo>
                <a:lnTo>
                  <a:pt x="1299680" y="292392"/>
                </a:lnTo>
                <a:lnTo>
                  <a:pt x="1325872" y="292392"/>
                </a:lnTo>
                <a:lnTo>
                  <a:pt x="1332523" y="277583"/>
                </a:lnTo>
                <a:lnTo>
                  <a:pt x="1422848" y="277583"/>
                </a:lnTo>
                <a:lnTo>
                  <a:pt x="1413128" y="256832"/>
                </a:lnTo>
                <a:lnTo>
                  <a:pt x="1341794" y="256832"/>
                </a:lnTo>
                <a:lnTo>
                  <a:pt x="1364628" y="204495"/>
                </a:lnTo>
                <a:lnTo>
                  <a:pt x="1388615" y="204495"/>
                </a:lnTo>
                <a:lnTo>
                  <a:pt x="1364666" y="153365"/>
                </a:lnTo>
                <a:close/>
              </a:path>
              <a:path w="1440180" h="317500">
                <a:moveTo>
                  <a:pt x="1388615" y="204495"/>
                </a:moveTo>
                <a:lnTo>
                  <a:pt x="1364628" y="204495"/>
                </a:lnTo>
                <a:lnTo>
                  <a:pt x="1387869" y="256832"/>
                </a:lnTo>
                <a:lnTo>
                  <a:pt x="1413128" y="256832"/>
                </a:lnTo>
                <a:lnTo>
                  <a:pt x="1388615" y="204495"/>
                </a:lnTo>
                <a:close/>
              </a:path>
              <a:path w="1440180" h="317500">
                <a:moveTo>
                  <a:pt x="111519" y="145237"/>
                </a:moveTo>
                <a:lnTo>
                  <a:pt x="64001" y="151333"/>
                </a:lnTo>
                <a:lnTo>
                  <a:pt x="23254" y="175679"/>
                </a:lnTo>
                <a:lnTo>
                  <a:pt x="1399" y="217830"/>
                </a:lnTo>
                <a:lnTo>
                  <a:pt x="0" y="240615"/>
                </a:lnTo>
                <a:lnTo>
                  <a:pt x="5119" y="262801"/>
                </a:lnTo>
                <a:lnTo>
                  <a:pt x="18043" y="284577"/>
                </a:lnTo>
                <a:lnTo>
                  <a:pt x="36545" y="300975"/>
                </a:lnTo>
                <a:lnTo>
                  <a:pt x="58932" y="311866"/>
                </a:lnTo>
                <a:lnTo>
                  <a:pt x="83516" y="317118"/>
                </a:lnTo>
                <a:lnTo>
                  <a:pt x="108555" y="316496"/>
                </a:lnTo>
                <a:lnTo>
                  <a:pt x="132641" y="309948"/>
                </a:lnTo>
                <a:lnTo>
                  <a:pt x="154205" y="297568"/>
                </a:lnTo>
                <a:lnTo>
                  <a:pt x="157960" y="293674"/>
                </a:lnTo>
                <a:lnTo>
                  <a:pt x="91504" y="293674"/>
                </a:lnTo>
                <a:lnTo>
                  <a:pt x="74163" y="290295"/>
                </a:lnTo>
                <a:lnTo>
                  <a:pt x="59786" y="281378"/>
                </a:lnTo>
                <a:lnTo>
                  <a:pt x="49095" y="268064"/>
                </a:lnTo>
                <a:lnTo>
                  <a:pt x="42812" y="251498"/>
                </a:lnTo>
                <a:lnTo>
                  <a:pt x="41166" y="234053"/>
                </a:lnTo>
                <a:lnTo>
                  <a:pt x="43673" y="217382"/>
                </a:lnTo>
                <a:lnTo>
                  <a:pt x="72463" y="178715"/>
                </a:lnTo>
                <a:lnTo>
                  <a:pt x="115101" y="169290"/>
                </a:lnTo>
                <a:lnTo>
                  <a:pt x="125024" y="169169"/>
                </a:lnTo>
                <a:lnTo>
                  <a:pt x="262457" y="169169"/>
                </a:lnTo>
                <a:lnTo>
                  <a:pt x="269433" y="168429"/>
                </a:lnTo>
                <a:lnTo>
                  <a:pt x="291356" y="161423"/>
                </a:lnTo>
                <a:lnTo>
                  <a:pt x="310419" y="149140"/>
                </a:lnTo>
                <a:lnTo>
                  <a:pt x="311773" y="147791"/>
                </a:lnTo>
                <a:lnTo>
                  <a:pt x="224225" y="147791"/>
                </a:lnTo>
                <a:lnTo>
                  <a:pt x="211655" y="147672"/>
                </a:lnTo>
                <a:lnTo>
                  <a:pt x="199098" y="147345"/>
                </a:lnTo>
                <a:lnTo>
                  <a:pt x="199186" y="146164"/>
                </a:lnTo>
                <a:lnTo>
                  <a:pt x="156706" y="146164"/>
                </a:lnTo>
                <a:lnTo>
                  <a:pt x="134122" y="145467"/>
                </a:lnTo>
                <a:lnTo>
                  <a:pt x="122805" y="145248"/>
                </a:lnTo>
                <a:lnTo>
                  <a:pt x="111519" y="145237"/>
                </a:lnTo>
                <a:close/>
              </a:path>
              <a:path w="1440180" h="317500">
                <a:moveTo>
                  <a:pt x="318885" y="157403"/>
                </a:moveTo>
                <a:lnTo>
                  <a:pt x="294971" y="177698"/>
                </a:lnTo>
                <a:lnTo>
                  <a:pt x="294971" y="313639"/>
                </a:lnTo>
                <a:lnTo>
                  <a:pt x="318885" y="313639"/>
                </a:lnTo>
                <a:lnTo>
                  <a:pt x="318885" y="157403"/>
                </a:lnTo>
                <a:close/>
              </a:path>
              <a:path w="1440180" h="317500">
                <a:moveTo>
                  <a:pt x="262457" y="169169"/>
                </a:moveTo>
                <a:lnTo>
                  <a:pt x="125024" y="169169"/>
                </a:lnTo>
                <a:lnTo>
                  <a:pt x="134970" y="169273"/>
                </a:lnTo>
                <a:lnTo>
                  <a:pt x="154839" y="169875"/>
                </a:lnTo>
                <a:lnTo>
                  <a:pt x="150480" y="219480"/>
                </a:lnTo>
                <a:lnTo>
                  <a:pt x="137745" y="264350"/>
                </a:lnTo>
                <a:lnTo>
                  <a:pt x="105826" y="291616"/>
                </a:lnTo>
                <a:lnTo>
                  <a:pt x="91504" y="293674"/>
                </a:lnTo>
                <a:lnTo>
                  <a:pt x="157960" y="293674"/>
                </a:lnTo>
                <a:lnTo>
                  <a:pt x="185073" y="252344"/>
                </a:lnTo>
                <a:lnTo>
                  <a:pt x="194183" y="207101"/>
                </a:lnTo>
                <a:lnTo>
                  <a:pt x="197244" y="171043"/>
                </a:lnTo>
                <a:lnTo>
                  <a:pt x="244791" y="171043"/>
                </a:lnTo>
                <a:lnTo>
                  <a:pt x="262457" y="169169"/>
                </a:lnTo>
                <a:close/>
              </a:path>
              <a:path w="1440180" h="317500">
                <a:moveTo>
                  <a:pt x="244791" y="171043"/>
                </a:moveTo>
                <a:lnTo>
                  <a:pt x="197244" y="171043"/>
                </a:lnTo>
                <a:lnTo>
                  <a:pt x="208422" y="171376"/>
                </a:lnTo>
                <a:lnTo>
                  <a:pt x="219622" y="171594"/>
                </a:lnTo>
                <a:lnTo>
                  <a:pt x="230831" y="171609"/>
                </a:lnTo>
                <a:lnTo>
                  <a:pt x="242037" y="171335"/>
                </a:lnTo>
                <a:lnTo>
                  <a:pt x="244791" y="171043"/>
                </a:lnTo>
                <a:close/>
              </a:path>
              <a:path w="1440180" h="317500">
                <a:moveTo>
                  <a:pt x="329654" y="128765"/>
                </a:moveTo>
                <a:lnTo>
                  <a:pt x="274624" y="145299"/>
                </a:lnTo>
                <a:lnTo>
                  <a:pt x="224225" y="147791"/>
                </a:lnTo>
                <a:lnTo>
                  <a:pt x="311773" y="147791"/>
                </a:lnTo>
                <a:lnTo>
                  <a:pt x="329235" y="130403"/>
                </a:lnTo>
                <a:lnTo>
                  <a:pt x="330124" y="129400"/>
                </a:lnTo>
                <a:lnTo>
                  <a:pt x="329654" y="128765"/>
                </a:lnTo>
                <a:close/>
              </a:path>
              <a:path w="1440180" h="317500">
                <a:moveTo>
                  <a:pt x="267208" y="0"/>
                </a:moveTo>
                <a:lnTo>
                  <a:pt x="225526" y="5502"/>
                </a:lnTo>
                <a:lnTo>
                  <a:pt x="189929" y="28587"/>
                </a:lnTo>
                <a:lnTo>
                  <a:pt x="165480" y="76299"/>
                </a:lnTo>
                <a:lnTo>
                  <a:pt x="158760" y="120111"/>
                </a:lnTo>
                <a:lnTo>
                  <a:pt x="156706" y="146164"/>
                </a:lnTo>
                <a:lnTo>
                  <a:pt x="199186" y="146164"/>
                </a:lnTo>
                <a:lnTo>
                  <a:pt x="199918" y="136233"/>
                </a:lnTo>
                <a:lnTo>
                  <a:pt x="200781" y="125131"/>
                </a:lnTo>
                <a:lnTo>
                  <a:pt x="205570" y="85806"/>
                </a:lnTo>
                <a:lnTo>
                  <a:pt x="226467" y="38557"/>
                </a:lnTo>
                <a:lnTo>
                  <a:pt x="265261" y="22114"/>
                </a:lnTo>
                <a:lnTo>
                  <a:pt x="315754" y="22114"/>
                </a:lnTo>
                <a:lnTo>
                  <a:pt x="315297" y="21534"/>
                </a:lnTo>
                <a:lnTo>
                  <a:pt x="300940" y="10591"/>
                </a:lnTo>
                <a:lnTo>
                  <a:pt x="284678" y="3458"/>
                </a:lnTo>
                <a:lnTo>
                  <a:pt x="267208" y="0"/>
                </a:lnTo>
                <a:close/>
              </a:path>
              <a:path w="1440180" h="317500">
                <a:moveTo>
                  <a:pt x="315754" y="22114"/>
                </a:moveTo>
                <a:lnTo>
                  <a:pt x="265261" y="22114"/>
                </a:lnTo>
                <a:lnTo>
                  <a:pt x="279553" y="25768"/>
                </a:lnTo>
                <a:lnTo>
                  <a:pt x="292113" y="35145"/>
                </a:lnTo>
                <a:lnTo>
                  <a:pt x="299224" y="47939"/>
                </a:lnTo>
                <a:lnTo>
                  <a:pt x="300750" y="62376"/>
                </a:lnTo>
                <a:lnTo>
                  <a:pt x="296558" y="76682"/>
                </a:lnTo>
                <a:lnTo>
                  <a:pt x="290129" y="85806"/>
                </a:lnTo>
                <a:lnTo>
                  <a:pt x="281809" y="92638"/>
                </a:lnTo>
                <a:lnTo>
                  <a:pt x="272186" y="96715"/>
                </a:lnTo>
                <a:lnTo>
                  <a:pt x="261849" y="97574"/>
                </a:lnTo>
                <a:lnTo>
                  <a:pt x="275527" y="110814"/>
                </a:lnTo>
                <a:lnTo>
                  <a:pt x="291726" y="115279"/>
                </a:lnTo>
                <a:lnTo>
                  <a:pt x="308001" y="112231"/>
                </a:lnTo>
                <a:lnTo>
                  <a:pt x="321907" y="102933"/>
                </a:lnTo>
                <a:lnTo>
                  <a:pt x="332537" y="87349"/>
                </a:lnTo>
                <a:lnTo>
                  <a:pt x="336366" y="70273"/>
                </a:lnTo>
                <a:lnTo>
                  <a:pt x="334252" y="52900"/>
                </a:lnTo>
                <a:lnTo>
                  <a:pt x="327051" y="36423"/>
                </a:lnTo>
                <a:lnTo>
                  <a:pt x="315754" y="22114"/>
                </a:lnTo>
                <a:close/>
              </a:path>
              <a:path w="1440180" h="317500">
                <a:moveTo>
                  <a:pt x="1184314" y="161099"/>
                </a:moveTo>
                <a:lnTo>
                  <a:pt x="1160399" y="161099"/>
                </a:lnTo>
                <a:lnTo>
                  <a:pt x="1160399" y="313639"/>
                </a:lnTo>
                <a:lnTo>
                  <a:pt x="1184314" y="313639"/>
                </a:lnTo>
                <a:lnTo>
                  <a:pt x="1184314" y="161099"/>
                </a:lnTo>
                <a:close/>
              </a:path>
              <a:path w="1440180" h="317500">
                <a:moveTo>
                  <a:pt x="988467" y="161086"/>
                </a:moveTo>
                <a:lnTo>
                  <a:pt x="952208" y="161086"/>
                </a:lnTo>
                <a:lnTo>
                  <a:pt x="952208" y="313639"/>
                </a:lnTo>
                <a:lnTo>
                  <a:pt x="976122" y="313639"/>
                </a:lnTo>
                <a:lnTo>
                  <a:pt x="976122" y="251066"/>
                </a:lnTo>
                <a:lnTo>
                  <a:pt x="1008664" y="251066"/>
                </a:lnTo>
                <a:lnTo>
                  <a:pt x="1006437" y="248030"/>
                </a:lnTo>
                <a:lnTo>
                  <a:pt x="1014528" y="245961"/>
                </a:lnTo>
                <a:lnTo>
                  <a:pt x="1021692" y="242722"/>
                </a:lnTo>
                <a:lnTo>
                  <a:pt x="1027924" y="238311"/>
                </a:lnTo>
                <a:lnTo>
                  <a:pt x="1033222" y="232727"/>
                </a:lnTo>
                <a:lnTo>
                  <a:pt x="1033487" y="232321"/>
                </a:lnTo>
                <a:lnTo>
                  <a:pt x="976122" y="232321"/>
                </a:lnTo>
                <a:lnTo>
                  <a:pt x="976122" y="181152"/>
                </a:lnTo>
                <a:lnTo>
                  <a:pt x="1035585" y="181152"/>
                </a:lnTo>
                <a:lnTo>
                  <a:pt x="1034254" y="178883"/>
                </a:lnTo>
                <a:lnTo>
                  <a:pt x="1028053" y="172554"/>
                </a:lnTo>
                <a:lnTo>
                  <a:pt x="1020251" y="167532"/>
                </a:lnTo>
                <a:lnTo>
                  <a:pt x="1011055" y="163949"/>
                </a:lnTo>
                <a:lnTo>
                  <a:pt x="1000462" y="161801"/>
                </a:lnTo>
                <a:lnTo>
                  <a:pt x="988467" y="161086"/>
                </a:lnTo>
                <a:close/>
              </a:path>
              <a:path w="1440180" h="317500">
                <a:moveTo>
                  <a:pt x="1008664" y="251066"/>
                </a:moveTo>
                <a:lnTo>
                  <a:pt x="976122" y="251066"/>
                </a:lnTo>
                <a:lnTo>
                  <a:pt x="983133" y="251472"/>
                </a:lnTo>
                <a:lnTo>
                  <a:pt x="1025221" y="313639"/>
                </a:lnTo>
                <a:lnTo>
                  <a:pt x="1054570" y="313639"/>
                </a:lnTo>
                <a:lnTo>
                  <a:pt x="1008664" y="251066"/>
                </a:lnTo>
                <a:close/>
              </a:path>
              <a:path w="1440180" h="317500">
                <a:moveTo>
                  <a:pt x="1109231" y="182130"/>
                </a:moveTo>
                <a:lnTo>
                  <a:pt x="1085520" y="182130"/>
                </a:lnTo>
                <a:lnTo>
                  <a:pt x="1085520" y="313639"/>
                </a:lnTo>
                <a:lnTo>
                  <a:pt x="1109231" y="313639"/>
                </a:lnTo>
                <a:lnTo>
                  <a:pt x="1109231" y="182130"/>
                </a:lnTo>
                <a:close/>
              </a:path>
              <a:path w="1440180" h="317500">
                <a:moveTo>
                  <a:pt x="1035585" y="181152"/>
                </a:moveTo>
                <a:lnTo>
                  <a:pt x="982726" y="181152"/>
                </a:lnTo>
                <a:lnTo>
                  <a:pt x="998599" y="182733"/>
                </a:lnTo>
                <a:lnTo>
                  <a:pt x="1009943" y="187477"/>
                </a:lnTo>
                <a:lnTo>
                  <a:pt x="1016752" y="195383"/>
                </a:lnTo>
                <a:lnTo>
                  <a:pt x="1019023" y="206451"/>
                </a:lnTo>
                <a:lnTo>
                  <a:pt x="1016835" y="217763"/>
                </a:lnTo>
                <a:lnTo>
                  <a:pt x="1010270" y="225848"/>
                </a:lnTo>
                <a:lnTo>
                  <a:pt x="999328" y="230702"/>
                </a:lnTo>
                <a:lnTo>
                  <a:pt x="984009" y="232321"/>
                </a:lnTo>
                <a:lnTo>
                  <a:pt x="1033487" y="232321"/>
                </a:lnTo>
                <a:lnTo>
                  <a:pt x="1037163" y="226697"/>
                </a:lnTo>
                <a:lnTo>
                  <a:pt x="1039977" y="220095"/>
                </a:lnTo>
                <a:lnTo>
                  <a:pt x="1041664" y="212919"/>
                </a:lnTo>
                <a:lnTo>
                  <a:pt x="1042226" y="205168"/>
                </a:lnTo>
                <a:lnTo>
                  <a:pt x="1041340" y="195197"/>
                </a:lnTo>
                <a:lnTo>
                  <a:pt x="1038683" y="186432"/>
                </a:lnTo>
                <a:lnTo>
                  <a:pt x="1035585" y="181152"/>
                </a:lnTo>
                <a:close/>
              </a:path>
              <a:path w="1440180" h="317500">
                <a:moveTo>
                  <a:pt x="1145794" y="161086"/>
                </a:moveTo>
                <a:lnTo>
                  <a:pt x="1048855" y="161086"/>
                </a:lnTo>
                <a:lnTo>
                  <a:pt x="1048855" y="182130"/>
                </a:lnTo>
                <a:lnTo>
                  <a:pt x="1145794" y="182130"/>
                </a:lnTo>
                <a:lnTo>
                  <a:pt x="1145794" y="161086"/>
                </a:lnTo>
                <a:close/>
              </a:path>
              <a:path w="1440180" h="317500">
                <a:moveTo>
                  <a:pt x="633095" y="161086"/>
                </a:moveTo>
                <a:lnTo>
                  <a:pt x="605028" y="161086"/>
                </a:lnTo>
                <a:lnTo>
                  <a:pt x="648704" y="233222"/>
                </a:lnTo>
                <a:lnTo>
                  <a:pt x="598082" y="313639"/>
                </a:lnTo>
                <a:lnTo>
                  <a:pt x="625336" y="313639"/>
                </a:lnTo>
                <a:lnTo>
                  <a:pt x="662229" y="253936"/>
                </a:lnTo>
                <a:lnTo>
                  <a:pt x="688746" y="253936"/>
                </a:lnTo>
                <a:lnTo>
                  <a:pt x="675958" y="233298"/>
                </a:lnTo>
                <a:lnTo>
                  <a:pt x="688573" y="212851"/>
                </a:lnTo>
                <a:lnTo>
                  <a:pt x="662229" y="212851"/>
                </a:lnTo>
                <a:lnTo>
                  <a:pt x="633095" y="161086"/>
                </a:lnTo>
                <a:close/>
              </a:path>
              <a:path w="1440180" h="317500">
                <a:moveTo>
                  <a:pt x="688746" y="253936"/>
                </a:moveTo>
                <a:lnTo>
                  <a:pt x="662229" y="253936"/>
                </a:lnTo>
                <a:lnTo>
                  <a:pt x="698450" y="313639"/>
                </a:lnTo>
                <a:lnTo>
                  <a:pt x="725742" y="313639"/>
                </a:lnTo>
                <a:lnTo>
                  <a:pt x="688746" y="253936"/>
                </a:lnTo>
                <a:close/>
              </a:path>
              <a:path w="1440180" h="317500">
                <a:moveTo>
                  <a:pt x="720510" y="161086"/>
                </a:moveTo>
                <a:lnTo>
                  <a:pt x="692557" y="161086"/>
                </a:lnTo>
                <a:lnTo>
                  <a:pt x="662229" y="212851"/>
                </a:lnTo>
                <a:lnTo>
                  <a:pt x="688573" y="212851"/>
                </a:lnTo>
                <a:lnTo>
                  <a:pt x="720510" y="161086"/>
                </a:lnTo>
                <a:close/>
              </a:path>
              <a:path w="1440180" h="317500">
                <a:moveTo>
                  <a:pt x="771843" y="161086"/>
                </a:moveTo>
                <a:lnTo>
                  <a:pt x="738455" y="161086"/>
                </a:lnTo>
                <a:lnTo>
                  <a:pt x="738455" y="313639"/>
                </a:lnTo>
                <a:lnTo>
                  <a:pt x="762369" y="313639"/>
                </a:lnTo>
                <a:lnTo>
                  <a:pt x="762369" y="252755"/>
                </a:lnTo>
                <a:lnTo>
                  <a:pt x="776504" y="252755"/>
                </a:lnTo>
                <a:lnTo>
                  <a:pt x="816064" y="240550"/>
                </a:lnTo>
                <a:lnTo>
                  <a:pt x="823049" y="232321"/>
                </a:lnTo>
                <a:lnTo>
                  <a:pt x="762369" y="232321"/>
                </a:lnTo>
                <a:lnTo>
                  <a:pt x="762369" y="181521"/>
                </a:lnTo>
                <a:lnTo>
                  <a:pt x="822853" y="181521"/>
                </a:lnTo>
                <a:lnTo>
                  <a:pt x="815585" y="172245"/>
                </a:lnTo>
                <a:lnTo>
                  <a:pt x="797361" y="163875"/>
                </a:lnTo>
                <a:lnTo>
                  <a:pt x="771843" y="161086"/>
                </a:lnTo>
                <a:close/>
              </a:path>
              <a:path w="1440180" h="317500">
                <a:moveTo>
                  <a:pt x="822853" y="181521"/>
                </a:moveTo>
                <a:lnTo>
                  <a:pt x="770255" y="181521"/>
                </a:lnTo>
                <a:lnTo>
                  <a:pt x="785995" y="183078"/>
                </a:lnTo>
                <a:lnTo>
                  <a:pt x="797243" y="187747"/>
                </a:lnTo>
                <a:lnTo>
                  <a:pt x="803995" y="195526"/>
                </a:lnTo>
                <a:lnTo>
                  <a:pt x="806247" y="206413"/>
                </a:lnTo>
                <a:lnTo>
                  <a:pt x="804085" y="217747"/>
                </a:lnTo>
                <a:lnTo>
                  <a:pt x="797597" y="225844"/>
                </a:lnTo>
                <a:lnTo>
                  <a:pt x="786782" y="230701"/>
                </a:lnTo>
                <a:lnTo>
                  <a:pt x="771640" y="232321"/>
                </a:lnTo>
                <a:lnTo>
                  <a:pt x="823049" y="232321"/>
                </a:lnTo>
                <a:lnTo>
                  <a:pt x="826642" y="225755"/>
                </a:lnTo>
                <a:lnTo>
                  <a:pt x="829282" y="216401"/>
                </a:lnTo>
                <a:lnTo>
                  <a:pt x="830161" y="205739"/>
                </a:lnTo>
                <a:lnTo>
                  <a:pt x="826518" y="186198"/>
                </a:lnTo>
                <a:lnTo>
                  <a:pt x="822853" y="181521"/>
                </a:lnTo>
                <a:close/>
              </a:path>
              <a:path w="1440180" h="317500">
                <a:moveTo>
                  <a:pt x="588772" y="161086"/>
                </a:moveTo>
                <a:lnTo>
                  <a:pt x="505372" y="161086"/>
                </a:lnTo>
                <a:lnTo>
                  <a:pt x="505372" y="313639"/>
                </a:lnTo>
                <a:lnTo>
                  <a:pt x="588569" y="313639"/>
                </a:lnTo>
                <a:lnTo>
                  <a:pt x="588569" y="292392"/>
                </a:lnTo>
                <a:lnTo>
                  <a:pt x="529273" y="292392"/>
                </a:lnTo>
                <a:lnTo>
                  <a:pt x="529273" y="241998"/>
                </a:lnTo>
                <a:lnTo>
                  <a:pt x="586474" y="241998"/>
                </a:lnTo>
                <a:lnTo>
                  <a:pt x="586474" y="220954"/>
                </a:lnTo>
                <a:lnTo>
                  <a:pt x="529273" y="220954"/>
                </a:lnTo>
                <a:lnTo>
                  <a:pt x="529273" y="182130"/>
                </a:lnTo>
                <a:lnTo>
                  <a:pt x="588772" y="182130"/>
                </a:lnTo>
                <a:lnTo>
                  <a:pt x="588772" y="161086"/>
                </a:lnTo>
                <a:close/>
              </a:path>
              <a:path w="1440180" h="317500">
                <a:moveTo>
                  <a:pt x="929564" y="161086"/>
                </a:moveTo>
                <a:lnTo>
                  <a:pt x="846163" y="161086"/>
                </a:lnTo>
                <a:lnTo>
                  <a:pt x="846163" y="313639"/>
                </a:lnTo>
                <a:lnTo>
                  <a:pt x="929374" y="313639"/>
                </a:lnTo>
                <a:lnTo>
                  <a:pt x="929374" y="292392"/>
                </a:lnTo>
                <a:lnTo>
                  <a:pt x="870077" y="292392"/>
                </a:lnTo>
                <a:lnTo>
                  <a:pt x="870077" y="241998"/>
                </a:lnTo>
                <a:lnTo>
                  <a:pt x="927278" y="241998"/>
                </a:lnTo>
                <a:lnTo>
                  <a:pt x="927278" y="220954"/>
                </a:lnTo>
                <a:lnTo>
                  <a:pt x="870077" y="220954"/>
                </a:lnTo>
                <a:lnTo>
                  <a:pt x="870077" y="182130"/>
                </a:lnTo>
                <a:lnTo>
                  <a:pt x="929564" y="182130"/>
                </a:lnTo>
                <a:lnTo>
                  <a:pt x="929564" y="161086"/>
                </a:lnTo>
                <a:close/>
              </a:path>
              <a:path w="1440180" h="317500">
                <a:moveTo>
                  <a:pt x="403546" y="212458"/>
                </a:moveTo>
                <a:lnTo>
                  <a:pt x="371133" y="212458"/>
                </a:lnTo>
                <a:lnTo>
                  <a:pt x="475958" y="317309"/>
                </a:lnTo>
                <a:lnTo>
                  <a:pt x="475958" y="262064"/>
                </a:lnTo>
                <a:lnTo>
                  <a:pt x="453327" y="262064"/>
                </a:lnTo>
                <a:lnTo>
                  <a:pt x="403546" y="212458"/>
                </a:lnTo>
                <a:close/>
              </a:path>
              <a:path w="1440180" h="317500">
                <a:moveTo>
                  <a:pt x="348298" y="157403"/>
                </a:moveTo>
                <a:lnTo>
                  <a:pt x="348298" y="313639"/>
                </a:lnTo>
                <a:lnTo>
                  <a:pt x="371133" y="313639"/>
                </a:lnTo>
                <a:lnTo>
                  <a:pt x="371133" y="212458"/>
                </a:lnTo>
                <a:lnTo>
                  <a:pt x="403546" y="212458"/>
                </a:lnTo>
                <a:lnTo>
                  <a:pt x="348298" y="157403"/>
                </a:lnTo>
                <a:close/>
              </a:path>
              <a:path w="1440180" h="317500">
                <a:moveTo>
                  <a:pt x="475958" y="161086"/>
                </a:moveTo>
                <a:lnTo>
                  <a:pt x="453327" y="161086"/>
                </a:lnTo>
                <a:lnTo>
                  <a:pt x="453327" y="262064"/>
                </a:lnTo>
                <a:lnTo>
                  <a:pt x="475958" y="262064"/>
                </a:lnTo>
                <a:lnTo>
                  <a:pt x="475958" y="161086"/>
                </a:lnTo>
                <a:close/>
              </a:path>
            </a:pathLst>
          </a:custGeom>
          <a:solidFill>
            <a:srgbClr val="AB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/>
          <p:cNvSpPr txBox="1"/>
          <p:nvPr/>
        </p:nvSpPr>
        <p:spPr>
          <a:xfrm>
            <a:off x="5499100" y="3085506"/>
            <a:ext cx="5105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ПЕРИОДИЧЕСКОЕ ОБУЧЕНИЕ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ВЛОЖЕНИЯ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В СОВРЕМЕННЫЕ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РАБОТЫ ВНЕШНЕГО ПОСТАВЩИКА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УСЛУГ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ТРАДИЦИОННЫХ СРЕДСТВ КОНТРОЛЯ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22900" y="192756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НЕПРЕРЫВНЫЙ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АУДИТ И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МОНИТОРИНГ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КОРРЕКТИРОВКА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СТРАТЕГИИ АУДИТА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>
          <a:xfrm>
            <a:off x="8068818" y="7134225"/>
            <a:ext cx="2459482" cy="37814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9" name="object 10"/>
          <p:cNvSpPr txBox="1"/>
          <p:nvPr/>
        </p:nvSpPr>
        <p:spPr>
          <a:xfrm>
            <a:off x="5499100" y="4207908"/>
            <a:ext cx="51054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РИСК-ОРИЕНТИРОВАННЫЙ ПОДХОД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СОТРУДНИЧЕСТВО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И ИНТЕГРАЦИЯ С ДРУГИМИ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СТОРОНАМИ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РОЛИ ПЕРИОДИЧЕСКОЙ КОММУНИКАЦИИ С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МЕНЕДЖМЕНТОМ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ИНСТРУМЕНТОВ АНАЛИЗА ДАННЫХ И ПРОГРАММНОГО ОБЕСПЕЧЕНИЯ (COMPUTER AIDED AUDIT TECHNIQUES AND DATA ANALYSIS)</a:t>
            </a:r>
          </a:p>
        </p:txBody>
      </p:sp>
      <p:sp>
        <p:nvSpPr>
          <p:cNvPr id="23" name="object 10"/>
          <p:cNvSpPr txBox="1"/>
          <p:nvPr/>
        </p:nvSpPr>
        <p:spPr>
          <a:xfrm>
            <a:off x="5499100" y="5699642"/>
            <a:ext cx="5105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АУТСОРСИНГ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ИТ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ФУНКЦИЙ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ОБМЕН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ДАННЫМИ С ВНЕШНИМИ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СТОРОНАМИ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ВНЕШНИЙ ХОСТИНГ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ОБЛАЧНЫЕ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ТЕХНОЛОГИИ, Т.Е. РИСКИ ПРОИСТЕКАЮЩИЕ ОТ ТРЕТЬИХ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ЛИЦ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ДАННЫЕ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НЕ ТОЛЬКО КАК АКТИВ, НО И КАК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ОБЯЗАТЕЛЬСТВО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РЕЗУЛЬТАТОВ НЕЗАВИСИМОЙ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ЭКСПЕРТИЗЫ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АДЕКВАТНЫЕ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КОМПЕТЕНЦИИ АУДИТОРСКОЙ КОМАНДЫ</a:t>
            </a:r>
            <a:endParaRPr lang="ru-RU" sz="1200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622300" y="504825"/>
            <a:ext cx="7162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РИСКИ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КИБЕРБЕЗОПАСНОСТИ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5"/>
          <p:cNvSpPr/>
          <p:nvPr/>
        </p:nvSpPr>
        <p:spPr>
          <a:xfrm>
            <a:off x="622300" y="1373506"/>
            <a:ext cx="2120898" cy="45719"/>
          </a:xfrm>
          <a:custGeom>
            <a:avLst/>
            <a:gdLst/>
            <a:ahLst/>
            <a:cxnLst/>
            <a:rect l="l" t="t" r="r" b="b"/>
            <a:pathLst>
              <a:path w="1440180">
                <a:moveTo>
                  <a:pt x="0" y="0"/>
                </a:moveTo>
                <a:lnTo>
                  <a:pt x="1440002" y="0"/>
                </a:lnTo>
              </a:path>
            </a:pathLst>
          </a:custGeom>
          <a:ln w="54000">
            <a:solidFill>
              <a:srgbClr val="AB00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543425"/>
            <a:ext cx="72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6067425"/>
            <a:ext cx="720000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800225"/>
            <a:ext cx="720000" cy="7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095625"/>
            <a:ext cx="720000" cy="720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765300" y="1927567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ДИНАМИЧНЫ</a:t>
            </a:r>
            <a:endParaRPr lang="ru-RU" sz="24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65300" y="3196184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ИННОВАЦИОННЫ</a:t>
            </a:r>
            <a:endParaRPr lang="ru-RU" sz="24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65300" y="4606914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МАСШТАБНЫ</a:t>
            </a:r>
            <a:endParaRPr lang="ru-RU" sz="24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65300" y="6196592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СПЕЦИФИЧНЫ</a:t>
            </a:r>
            <a:endParaRPr lang="ru-RU" sz="24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6"/>
          <p:cNvSpPr txBox="1">
            <a:spLocks/>
          </p:cNvSpPr>
          <p:nvPr/>
        </p:nvSpPr>
        <p:spPr>
          <a:xfrm>
            <a:off x="5956300" y="1114425"/>
            <a:ext cx="456045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400" dirty="0" smtClean="0"/>
              <a:t>ИСПОЛЬЗОВАНИЕ ТЕХНОЛОГИЙ В АУДИТЕ:</a:t>
            </a:r>
            <a:endParaRPr lang="ru-RU" sz="2400" dirty="0"/>
          </a:p>
        </p:txBody>
      </p:sp>
      <p:sp>
        <p:nvSpPr>
          <p:cNvPr id="24" name="object 3"/>
          <p:cNvSpPr/>
          <p:nvPr/>
        </p:nvSpPr>
        <p:spPr>
          <a:xfrm>
            <a:off x="8707120" y="428625"/>
            <a:ext cx="1440180" cy="317500"/>
          </a:xfrm>
          <a:custGeom>
            <a:avLst/>
            <a:gdLst/>
            <a:ahLst/>
            <a:cxnLst/>
            <a:rect l="l" t="t" r="r" b="b"/>
            <a:pathLst>
              <a:path w="1440180" h="317500">
                <a:moveTo>
                  <a:pt x="1310602" y="161086"/>
                </a:moveTo>
                <a:lnTo>
                  <a:pt x="1206145" y="161086"/>
                </a:lnTo>
                <a:lnTo>
                  <a:pt x="1206145" y="182130"/>
                </a:lnTo>
                <a:lnTo>
                  <a:pt x="1271550" y="182130"/>
                </a:lnTo>
                <a:lnTo>
                  <a:pt x="1196810" y="313639"/>
                </a:lnTo>
                <a:lnTo>
                  <a:pt x="1316330" y="313639"/>
                </a:lnTo>
                <a:lnTo>
                  <a:pt x="1325872" y="292392"/>
                </a:lnTo>
                <a:lnTo>
                  <a:pt x="1236104" y="292392"/>
                </a:lnTo>
                <a:lnTo>
                  <a:pt x="1310602" y="161086"/>
                </a:lnTo>
                <a:close/>
              </a:path>
              <a:path w="1440180" h="317500">
                <a:moveTo>
                  <a:pt x="1422848" y="277583"/>
                </a:moveTo>
                <a:lnTo>
                  <a:pt x="1397000" y="277583"/>
                </a:lnTo>
                <a:lnTo>
                  <a:pt x="1413168" y="313639"/>
                </a:lnTo>
                <a:lnTo>
                  <a:pt x="1439736" y="313639"/>
                </a:lnTo>
                <a:lnTo>
                  <a:pt x="1422848" y="277583"/>
                </a:lnTo>
                <a:close/>
              </a:path>
              <a:path w="1440180" h="317500">
                <a:moveTo>
                  <a:pt x="1364666" y="153365"/>
                </a:moveTo>
                <a:lnTo>
                  <a:pt x="1299680" y="292392"/>
                </a:lnTo>
                <a:lnTo>
                  <a:pt x="1325872" y="292392"/>
                </a:lnTo>
                <a:lnTo>
                  <a:pt x="1332523" y="277583"/>
                </a:lnTo>
                <a:lnTo>
                  <a:pt x="1422848" y="277583"/>
                </a:lnTo>
                <a:lnTo>
                  <a:pt x="1413128" y="256832"/>
                </a:lnTo>
                <a:lnTo>
                  <a:pt x="1341794" y="256832"/>
                </a:lnTo>
                <a:lnTo>
                  <a:pt x="1364628" y="204495"/>
                </a:lnTo>
                <a:lnTo>
                  <a:pt x="1388615" y="204495"/>
                </a:lnTo>
                <a:lnTo>
                  <a:pt x="1364666" y="153365"/>
                </a:lnTo>
                <a:close/>
              </a:path>
              <a:path w="1440180" h="317500">
                <a:moveTo>
                  <a:pt x="1388615" y="204495"/>
                </a:moveTo>
                <a:lnTo>
                  <a:pt x="1364628" y="204495"/>
                </a:lnTo>
                <a:lnTo>
                  <a:pt x="1387869" y="256832"/>
                </a:lnTo>
                <a:lnTo>
                  <a:pt x="1413128" y="256832"/>
                </a:lnTo>
                <a:lnTo>
                  <a:pt x="1388615" y="204495"/>
                </a:lnTo>
                <a:close/>
              </a:path>
              <a:path w="1440180" h="317500">
                <a:moveTo>
                  <a:pt x="111519" y="145237"/>
                </a:moveTo>
                <a:lnTo>
                  <a:pt x="64001" y="151333"/>
                </a:lnTo>
                <a:lnTo>
                  <a:pt x="23254" y="175679"/>
                </a:lnTo>
                <a:lnTo>
                  <a:pt x="1399" y="217830"/>
                </a:lnTo>
                <a:lnTo>
                  <a:pt x="0" y="240615"/>
                </a:lnTo>
                <a:lnTo>
                  <a:pt x="5119" y="262801"/>
                </a:lnTo>
                <a:lnTo>
                  <a:pt x="18043" y="284577"/>
                </a:lnTo>
                <a:lnTo>
                  <a:pt x="36545" y="300975"/>
                </a:lnTo>
                <a:lnTo>
                  <a:pt x="58932" y="311866"/>
                </a:lnTo>
                <a:lnTo>
                  <a:pt x="83516" y="317118"/>
                </a:lnTo>
                <a:lnTo>
                  <a:pt x="108555" y="316496"/>
                </a:lnTo>
                <a:lnTo>
                  <a:pt x="132641" y="309948"/>
                </a:lnTo>
                <a:lnTo>
                  <a:pt x="154205" y="297568"/>
                </a:lnTo>
                <a:lnTo>
                  <a:pt x="157960" y="293674"/>
                </a:lnTo>
                <a:lnTo>
                  <a:pt x="91504" y="293674"/>
                </a:lnTo>
                <a:lnTo>
                  <a:pt x="74163" y="290295"/>
                </a:lnTo>
                <a:lnTo>
                  <a:pt x="59786" y="281378"/>
                </a:lnTo>
                <a:lnTo>
                  <a:pt x="49095" y="268064"/>
                </a:lnTo>
                <a:lnTo>
                  <a:pt x="42812" y="251498"/>
                </a:lnTo>
                <a:lnTo>
                  <a:pt x="41166" y="234053"/>
                </a:lnTo>
                <a:lnTo>
                  <a:pt x="43673" y="217382"/>
                </a:lnTo>
                <a:lnTo>
                  <a:pt x="72463" y="178715"/>
                </a:lnTo>
                <a:lnTo>
                  <a:pt x="115101" y="169290"/>
                </a:lnTo>
                <a:lnTo>
                  <a:pt x="125024" y="169169"/>
                </a:lnTo>
                <a:lnTo>
                  <a:pt x="262457" y="169169"/>
                </a:lnTo>
                <a:lnTo>
                  <a:pt x="269433" y="168429"/>
                </a:lnTo>
                <a:lnTo>
                  <a:pt x="291356" y="161423"/>
                </a:lnTo>
                <a:lnTo>
                  <a:pt x="310419" y="149140"/>
                </a:lnTo>
                <a:lnTo>
                  <a:pt x="311773" y="147791"/>
                </a:lnTo>
                <a:lnTo>
                  <a:pt x="224225" y="147791"/>
                </a:lnTo>
                <a:lnTo>
                  <a:pt x="211655" y="147672"/>
                </a:lnTo>
                <a:lnTo>
                  <a:pt x="199098" y="147345"/>
                </a:lnTo>
                <a:lnTo>
                  <a:pt x="199186" y="146164"/>
                </a:lnTo>
                <a:lnTo>
                  <a:pt x="156706" y="146164"/>
                </a:lnTo>
                <a:lnTo>
                  <a:pt x="134122" y="145467"/>
                </a:lnTo>
                <a:lnTo>
                  <a:pt x="122805" y="145248"/>
                </a:lnTo>
                <a:lnTo>
                  <a:pt x="111519" y="145237"/>
                </a:lnTo>
                <a:close/>
              </a:path>
              <a:path w="1440180" h="317500">
                <a:moveTo>
                  <a:pt x="318885" y="157403"/>
                </a:moveTo>
                <a:lnTo>
                  <a:pt x="294971" y="177698"/>
                </a:lnTo>
                <a:lnTo>
                  <a:pt x="294971" y="313639"/>
                </a:lnTo>
                <a:lnTo>
                  <a:pt x="318885" y="313639"/>
                </a:lnTo>
                <a:lnTo>
                  <a:pt x="318885" y="157403"/>
                </a:lnTo>
                <a:close/>
              </a:path>
              <a:path w="1440180" h="317500">
                <a:moveTo>
                  <a:pt x="262457" y="169169"/>
                </a:moveTo>
                <a:lnTo>
                  <a:pt x="125024" y="169169"/>
                </a:lnTo>
                <a:lnTo>
                  <a:pt x="134970" y="169273"/>
                </a:lnTo>
                <a:lnTo>
                  <a:pt x="154839" y="169875"/>
                </a:lnTo>
                <a:lnTo>
                  <a:pt x="150480" y="219480"/>
                </a:lnTo>
                <a:lnTo>
                  <a:pt x="137745" y="264350"/>
                </a:lnTo>
                <a:lnTo>
                  <a:pt x="105826" y="291616"/>
                </a:lnTo>
                <a:lnTo>
                  <a:pt x="91504" y="293674"/>
                </a:lnTo>
                <a:lnTo>
                  <a:pt x="157960" y="293674"/>
                </a:lnTo>
                <a:lnTo>
                  <a:pt x="185073" y="252344"/>
                </a:lnTo>
                <a:lnTo>
                  <a:pt x="194183" y="207101"/>
                </a:lnTo>
                <a:lnTo>
                  <a:pt x="197244" y="171043"/>
                </a:lnTo>
                <a:lnTo>
                  <a:pt x="244791" y="171043"/>
                </a:lnTo>
                <a:lnTo>
                  <a:pt x="262457" y="169169"/>
                </a:lnTo>
                <a:close/>
              </a:path>
              <a:path w="1440180" h="317500">
                <a:moveTo>
                  <a:pt x="244791" y="171043"/>
                </a:moveTo>
                <a:lnTo>
                  <a:pt x="197244" y="171043"/>
                </a:lnTo>
                <a:lnTo>
                  <a:pt x="208422" y="171376"/>
                </a:lnTo>
                <a:lnTo>
                  <a:pt x="219622" y="171594"/>
                </a:lnTo>
                <a:lnTo>
                  <a:pt x="230831" y="171609"/>
                </a:lnTo>
                <a:lnTo>
                  <a:pt x="242037" y="171335"/>
                </a:lnTo>
                <a:lnTo>
                  <a:pt x="244791" y="171043"/>
                </a:lnTo>
                <a:close/>
              </a:path>
              <a:path w="1440180" h="317500">
                <a:moveTo>
                  <a:pt x="329654" y="128765"/>
                </a:moveTo>
                <a:lnTo>
                  <a:pt x="274624" y="145299"/>
                </a:lnTo>
                <a:lnTo>
                  <a:pt x="224225" y="147791"/>
                </a:lnTo>
                <a:lnTo>
                  <a:pt x="311773" y="147791"/>
                </a:lnTo>
                <a:lnTo>
                  <a:pt x="329235" y="130403"/>
                </a:lnTo>
                <a:lnTo>
                  <a:pt x="330124" y="129400"/>
                </a:lnTo>
                <a:lnTo>
                  <a:pt x="329654" y="128765"/>
                </a:lnTo>
                <a:close/>
              </a:path>
              <a:path w="1440180" h="317500">
                <a:moveTo>
                  <a:pt x="267208" y="0"/>
                </a:moveTo>
                <a:lnTo>
                  <a:pt x="225526" y="5502"/>
                </a:lnTo>
                <a:lnTo>
                  <a:pt x="189929" y="28587"/>
                </a:lnTo>
                <a:lnTo>
                  <a:pt x="165480" y="76299"/>
                </a:lnTo>
                <a:lnTo>
                  <a:pt x="158760" y="120111"/>
                </a:lnTo>
                <a:lnTo>
                  <a:pt x="156706" y="146164"/>
                </a:lnTo>
                <a:lnTo>
                  <a:pt x="199186" y="146164"/>
                </a:lnTo>
                <a:lnTo>
                  <a:pt x="199918" y="136233"/>
                </a:lnTo>
                <a:lnTo>
                  <a:pt x="200781" y="125131"/>
                </a:lnTo>
                <a:lnTo>
                  <a:pt x="205570" y="85806"/>
                </a:lnTo>
                <a:lnTo>
                  <a:pt x="226467" y="38557"/>
                </a:lnTo>
                <a:lnTo>
                  <a:pt x="265261" y="22114"/>
                </a:lnTo>
                <a:lnTo>
                  <a:pt x="315754" y="22114"/>
                </a:lnTo>
                <a:lnTo>
                  <a:pt x="315297" y="21534"/>
                </a:lnTo>
                <a:lnTo>
                  <a:pt x="300940" y="10591"/>
                </a:lnTo>
                <a:lnTo>
                  <a:pt x="284678" y="3458"/>
                </a:lnTo>
                <a:lnTo>
                  <a:pt x="267208" y="0"/>
                </a:lnTo>
                <a:close/>
              </a:path>
              <a:path w="1440180" h="317500">
                <a:moveTo>
                  <a:pt x="315754" y="22114"/>
                </a:moveTo>
                <a:lnTo>
                  <a:pt x="265261" y="22114"/>
                </a:lnTo>
                <a:lnTo>
                  <a:pt x="279553" y="25768"/>
                </a:lnTo>
                <a:lnTo>
                  <a:pt x="292113" y="35145"/>
                </a:lnTo>
                <a:lnTo>
                  <a:pt x="299224" y="47939"/>
                </a:lnTo>
                <a:lnTo>
                  <a:pt x="300750" y="62376"/>
                </a:lnTo>
                <a:lnTo>
                  <a:pt x="296558" y="76682"/>
                </a:lnTo>
                <a:lnTo>
                  <a:pt x="290129" y="85806"/>
                </a:lnTo>
                <a:lnTo>
                  <a:pt x="281809" y="92638"/>
                </a:lnTo>
                <a:lnTo>
                  <a:pt x="272186" y="96715"/>
                </a:lnTo>
                <a:lnTo>
                  <a:pt x="261849" y="97574"/>
                </a:lnTo>
                <a:lnTo>
                  <a:pt x="275527" y="110814"/>
                </a:lnTo>
                <a:lnTo>
                  <a:pt x="291726" y="115279"/>
                </a:lnTo>
                <a:lnTo>
                  <a:pt x="308001" y="112231"/>
                </a:lnTo>
                <a:lnTo>
                  <a:pt x="321907" y="102933"/>
                </a:lnTo>
                <a:lnTo>
                  <a:pt x="332537" y="87349"/>
                </a:lnTo>
                <a:lnTo>
                  <a:pt x="336366" y="70273"/>
                </a:lnTo>
                <a:lnTo>
                  <a:pt x="334252" y="52900"/>
                </a:lnTo>
                <a:lnTo>
                  <a:pt x="327051" y="36423"/>
                </a:lnTo>
                <a:lnTo>
                  <a:pt x="315754" y="22114"/>
                </a:lnTo>
                <a:close/>
              </a:path>
              <a:path w="1440180" h="317500">
                <a:moveTo>
                  <a:pt x="1184314" y="161099"/>
                </a:moveTo>
                <a:lnTo>
                  <a:pt x="1160399" y="161099"/>
                </a:lnTo>
                <a:lnTo>
                  <a:pt x="1160399" y="313639"/>
                </a:lnTo>
                <a:lnTo>
                  <a:pt x="1184314" y="313639"/>
                </a:lnTo>
                <a:lnTo>
                  <a:pt x="1184314" y="161099"/>
                </a:lnTo>
                <a:close/>
              </a:path>
              <a:path w="1440180" h="317500">
                <a:moveTo>
                  <a:pt x="988467" y="161086"/>
                </a:moveTo>
                <a:lnTo>
                  <a:pt x="952208" y="161086"/>
                </a:lnTo>
                <a:lnTo>
                  <a:pt x="952208" y="313639"/>
                </a:lnTo>
                <a:lnTo>
                  <a:pt x="976122" y="313639"/>
                </a:lnTo>
                <a:lnTo>
                  <a:pt x="976122" y="251066"/>
                </a:lnTo>
                <a:lnTo>
                  <a:pt x="1008664" y="251066"/>
                </a:lnTo>
                <a:lnTo>
                  <a:pt x="1006437" y="248030"/>
                </a:lnTo>
                <a:lnTo>
                  <a:pt x="1014528" y="245961"/>
                </a:lnTo>
                <a:lnTo>
                  <a:pt x="1021692" y="242722"/>
                </a:lnTo>
                <a:lnTo>
                  <a:pt x="1027924" y="238311"/>
                </a:lnTo>
                <a:lnTo>
                  <a:pt x="1033222" y="232727"/>
                </a:lnTo>
                <a:lnTo>
                  <a:pt x="1033487" y="232321"/>
                </a:lnTo>
                <a:lnTo>
                  <a:pt x="976122" y="232321"/>
                </a:lnTo>
                <a:lnTo>
                  <a:pt x="976122" y="181152"/>
                </a:lnTo>
                <a:lnTo>
                  <a:pt x="1035585" y="181152"/>
                </a:lnTo>
                <a:lnTo>
                  <a:pt x="1034254" y="178883"/>
                </a:lnTo>
                <a:lnTo>
                  <a:pt x="1028053" y="172554"/>
                </a:lnTo>
                <a:lnTo>
                  <a:pt x="1020251" y="167532"/>
                </a:lnTo>
                <a:lnTo>
                  <a:pt x="1011055" y="163949"/>
                </a:lnTo>
                <a:lnTo>
                  <a:pt x="1000462" y="161801"/>
                </a:lnTo>
                <a:lnTo>
                  <a:pt x="988467" y="161086"/>
                </a:lnTo>
                <a:close/>
              </a:path>
              <a:path w="1440180" h="317500">
                <a:moveTo>
                  <a:pt x="1008664" y="251066"/>
                </a:moveTo>
                <a:lnTo>
                  <a:pt x="976122" y="251066"/>
                </a:lnTo>
                <a:lnTo>
                  <a:pt x="983133" y="251472"/>
                </a:lnTo>
                <a:lnTo>
                  <a:pt x="1025221" y="313639"/>
                </a:lnTo>
                <a:lnTo>
                  <a:pt x="1054570" y="313639"/>
                </a:lnTo>
                <a:lnTo>
                  <a:pt x="1008664" y="251066"/>
                </a:lnTo>
                <a:close/>
              </a:path>
              <a:path w="1440180" h="317500">
                <a:moveTo>
                  <a:pt x="1109231" y="182130"/>
                </a:moveTo>
                <a:lnTo>
                  <a:pt x="1085520" y="182130"/>
                </a:lnTo>
                <a:lnTo>
                  <a:pt x="1085520" y="313639"/>
                </a:lnTo>
                <a:lnTo>
                  <a:pt x="1109231" y="313639"/>
                </a:lnTo>
                <a:lnTo>
                  <a:pt x="1109231" y="182130"/>
                </a:lnTo>
                <a:close/>
              </a:path>
              <a:path w="1440180" h="317500">
                <a:moveTo>
                  <a:pt x="1035585" y="181152"/>
                </a:moveTo>
                <a:lnTo>
                  <a:pt x="982726" y="181152"/>
                </a:lnTo>
                <a:lnTo>
                  <a:pt x="998599" y="182733"/>
                </a:lnTo>
                <a:lnTo>
                  <a:pt x="1009943" y="187477"/>
                </a:lnTo>
                <a:lnTo>
                  <a:pt x="1016752" y="195383"/>
                </a:lnTo>
                <a:lnTo>
                  <a:pt x="1019023" y="206451"/>
                </a:lnTo>
                <a:lnTo>
                  <a:pt x="1016835" y="217763"/>
                </a:lnTo>
                <a:lnTo>
                  <a:pt x="1010270" y="225848"/>
                </a:lnTo>
                <a:lnTo>
                  <a:pt x="999328" y="230702"/>
                </a:lnTo>
                <a:lnTo>
                  <a:pt x="984009" y="232321"/>
                </a:lnTo>
                <a:lnTo>
                  <a:pt x="1033487" y="232321"/>
                </a:lnTo>
                <a:lnTo>
                  <a:pt x="1037163" y="226697"/>
                </a:lnTo>
                <a:lnTo>
                  <a:pt x="1039977" y="220095"/>
                </a:lnTo>
                <a:lnTo>
                  <a:pt x="1041664" y="212919"/>
                </a:lnTo>
                <a:lnTo>
                  <a:pt x="1042226" y="205168"/>
                </a:lnTo>
                <a:lnTo>
                  <a:pt x="1041340" y="195197"/>
                </a:lnTo>
                <a:lnTo>
                  <a:pt x="1038683" y="186432"/>
                </a:lnTo>
                <a:lnTo>
                  <a:pt x="1035585" y="181152"/>
                </a:lnTo>
                <a:close/>
              </a:path>
              <a:path w="1440180" h="317500">
                <a:moveTo>
                  <a:pt x="1145794" y="161086"/>
                </a:moveTo>
                <a:lnTo>
                  <a:pt x="1048855" y="161086"/>
                </a:lnTo>
                <a:lnTo>
                  <a:pt x="1048855" y="182130"/>
                </a:lnTo>
                <a:lnTo>
                  <a:pt x="1145794" y="182130"/>
                </a:lnTo>
                <a:lnTo>
                  <a:pt x="1145794" y="161086"/>
                </a:lnTo>
                <a:close/>
              </a:path>
              <a:path w="1440180" h="317500">
                <a:moveTo>
                  <a:pt x="633095" y="161086"/>
                </a:moveTo>
                <a:lnTo>
                  <a:pt x="605028" y="161086"/>
                </a:lnTo>
                <a:lnTo>
                  <a:pt x="648704" y="233222"/>
                </a:lnTo>
                <a:lnTo>
                  <a:pt x="598082" y="313639"/>
                </a:lnTo>
                <a:lnTo>
                  <a:pt x="625336" y="313639"/>
                </a:lnTo>
                <a:lnTo>
                  <a:pt x="662229" y="253936"/>
                </a:lnTo>
                <a:lnTo>
                  <a:pt x="688746" y="253936"/>
                </a:lnTo>
                <a:lnTo>
                  <a:pt x="675958" y="233298"/>
                </a:lnTo>
                <a:lnTo>
                  <a:pt x="688573" y="212851"/>
                </a:lnTo>
                <a:lnTo>
                  <a:pt x="662229" y="212851"/>
                </a:lnTo>
                <a:lnTo>
                  <a:pt x="633095" y="161086"/>
                </a:lnTo>
                <a:close/>
              </a:path>
              <a:path w="1440180" h="317500">
                <a:moveTo>
                  <a:pt x="688746" y="253936"/>
                </a:moveTo>
                <a:lnTo>
                  <a:pt x="662229" y="253936"/>
                </a:lnTo>
                <a:lnTo>
                  <a:pt x="698450" y="313639"/>
                </a:lnTo>
                <a:lnTo>
                  <a:pt x="725742" y="313639"/>
                </a:lnTo>
                <a:lnTo>
                  <a:pt x="688746" y="253936"/>
                </a:lnTo>
                <a:close/>
              </a:path>
              <a:path w="1440180" h="317500">
                <a:moveTo>
                  <a:pt x="720510" y="161086"/>
                </a:moveTo>
                <a:lnTo>
                  <a:pt x="692557" y="161086"/>
                </a:lnTo>
                <a:lnTo>
                  <a:pt x="662229" y="212851"/>
                </a:lnTo>
                <a:lnTo>
                  <a:pt x="688573" y="212851"/>
                </a:lnTo>
                <a:lnTo>
                  <a:pt x="720510" y="161086"/>
                </a:lnTo>
                <a:close/>
              </a:path>
              <a:path w="1440180" h="317500">
                <a:moveTo>
                  <a:pt x="771843" y="161086"/>
                </a:moveTo>
                <a:lnTo>
                  <a:pt x="738455" y="161086"/>
                </a:lnTo>
                <a:lnTo>
                  <a:pt x="738455" y="313639"/>
                </a:lnTo>
                <a:lnTo>
                  <a:pt x="762369" y="313639"/>
                </a:lnTo>
                <a:lnTo>
                  <a:pt x="762369" y="252755"/>
                </a:lnTo>
                <a:lnTo>
                  <a:pt x="776504" y="252755"/>
                </a:lnTo>
                <a:lnTo>
                  <a:pt x="816064" y="240550"/>
                </a:lnTo>
                <a:lnTo>
                  <a:pt x="823049" y="232321"/>
                </a:lnTo>
                <a:lnTo>
                  <a:pt x="762369" y="232321"/>
                </a:lnTo>
                <a:lnTo>
                  <a:pt x="762369" y="181521"/>
                </a:lnTo>
                <a:lnTo>
                  <a:pt x="822853" y="181521"/>
                </a:lnTo>
                <a:lnTo>
                  <a:pt x="815585" y="172245"/>
                </a:lnTo>
                <a:lnTo>
                  <a:pt x="797361" y="163875"/>
                </a:lnTo>
                <a:lnTo>
                  <a:pt x="771843" y="161086"/>
                </a:lnTo>
                <a:close/>
              </a:path>
              <a:path w="1440180" h="317500">
                <a:moveTo>
                  <a:pt x="822853" y="181521"/>
                </a:moveTo>
                <a:lnTo>
                  <a:pt x="770255" y="181521"/>
                </a:lnTo>
                <a:lnTo>
                  <a:pt x="785995" y="183078"/>
                </a:lnTo>
                <a:lnTo>
                  <a:pt x="797243" y="187747"/>
                </a:lnTo>
                <a:lnTo>
                  <a:pt x="803995" y="195526"/>
                </a:lnTo>
                <a:lnTo>
                  <a:pt x="806247" y="206413"/>
                </a:lnTo>
                <a:lnTo>
                  <a:pt x="804085" y="217747"/>
                </a:lnTo>
                <a:lnTo>
                  <a:pt x="797597" y="225844"/>
                </a:lnTo>
                <a:lnTo>
                  <a:pt x="786782" y="230701"/>
                </a:lnTo>
                <a:lnTo>
                  <a:pt x="771640" y="232321"/>
                </a:lnTo>
                <a:lnTo>
                  <a:pt x="823049" y="232321"/>
                </a:lnTo>
                <a:lnTo>
                  <a:pt x="826642" y="225755"/>
                </a:lnTo>
                <a:lnTo>
                  <a:pt x="829282" y="216401"/>
                </a:lnTo>
                <a:lnTo>
                  <a:pt x="830161" y="205739"/>
                </a:lnTo>
                <a:lnTo>
                  <a:pt x="826518" y="186198"/>
                </a:lnTo>
                <a:lnTo>
                  <a:pt x="822853" y="181521"/>
                </a:lnTo>
                <a:close/>
              </a:path>
              <a:path w="1440180" h="317500">
                <a:moveTo>
                  <a:pt x="588772" y="161086"/>
                </a:moveTo>
                <a:lnTo>
                  <a:pt x="505372" y="161086"/>
                </a:lnTo>
                <a:lnTo>
                  <a:pt x="505372" y="313639"/>
                </a:lnTo>
                <a:lnTo>
                  <a:pt x="588569" y="313639"/>
                </a:lnTo>
                <a:lnTo>
                  <a:pt x="588569" y="292392"/>
                </a:lnTo>
                <a:lnTo>
                  <a:pt x="529273" y="292392"/>
                </a:lnTo>
                <a:lnTo>
                  <a:pt x="529273" y="241998"/>
                </a:lnTo>
                <a:lnTo>
                  <a:pt x="586474" y="241998"/>
                </a:lnTo>
                <a:lnTo>
                  <a:pt x="586474" y="220954"/>
                </a:lnTo>
                <a:lnTo>
                  <a:pt x="529273" y="220954"/>
                </a:lnTo>
                <a:lnTo>
                  <a:pt x="529273" y="182130"/>
                </a:lnTo>
                <a:lnTo>
                  <a:pt x="588772" y="182130"/>
                </a:lnTo>
                <a:lnTo>
                  <a:pt x="588772" y="161086"/>
                </a:lnTo>
                <a:close/>
              </a:path>
              <a:path w="1440180" h="317500">
                <a:moveTo>
                  <a:pt x="929564" y="161086"/>
                </a:moveTo>
                <a:lnTo>
                  <a:pt x="846163" y="161086"/>
                </a:lnTo>
                <a:lnTo>
                  <a:pt x="846163" y="313639"/>
                </a:lnTo>
                <a:lnTo>
                  <a:pt x="929374" y="313639"/>
                </a:lnTo>
                <a:lnTo>
                  <a:pt x="929374" y="292392"/>
                </a:lnTo>
                <a:lnTo>
                  <a:pt x="870077" y="292392"/>
                </a:lnTo>
                <a:lnTo>
                  <a:pt x="870077" y="241998"/>
                </a:lnTo>
                <a:lnTo>
                  <a:pt x="927278" y="241998"/>
                </a:lnTo>
                <a:lnTo>
                  <a:pt x="927278" y="220954"/>
                </a:lnTo>
                <a:lnTo>
                  <a:pt x="870077" y="220954"/>
                </a:lnTo>
                <a:lnTo>
                  <a:pt x="870077" y="182130"/>
                </a:lnTo>
                <a:lnTo>
                  <a:pt x="929564" y="182130"/>
                </a:lnTo>
                <a:lnTo>
                  <a:pt x="929564" y="161086"/>
                </a:lnTo>
                <a:close/>
              </a:path>
              <a:path w="1440180" h="317500">
                <a:moveTo>
                  <a:pt x="403546" y="212458"/>
                </a:moveTo>
                <a:lnTo>
                  <a:pt x="371133" y="212458"/>
                </a:lnTo>
                <a:lnTo>
                  <a:pt x="475958" y="317309"/>
                </a:lnTo>
                <a:lnTo>
                  <a:pt x="475958" y="262064"/>
                </a:lnTo>
                <a:lnTo>
                  <a:pt x="453327" y="262064"/>
                </a:lnTo>
                <a:lnTo>
                  <a:pt x="403546" y="212458"/>
                </a:lnTo>
                <a:close/>
              </a:path>
              <a:path w="1440180" h="317500">
                <a:moveTo>
                  <a:pt x="348298" y="157403"/>
                </a:moveTo>
                <a:lnTo>
                  <a:pt x="348298" y="313639"/>
                </a:lnTo>
                <a:lnTo>
                  <a:pt x="371133" y="313639"/>
                </a:lnTo>
                <a:lnTo>
                  <a:pt x="371133" y="212458"/>
                </a:lnTo>
                <a:lnTo>
                  <a:pt x="403546" y="212458"/>
                </a:lnTo>
                <a:lnTo>
                  <a:pt x="348298" y="157403"/>
                </a:lnTo>
                <a:close/>
              </a:path>
              <a:path w="1440180" h="317500">
                <a:moveTo>
                  <a:pt x="475958" y="161086"/>
                </a:moveTo>
                <a:lnTo>
                  <a:pt x="453327" y="161086"/>
                </a:lnTo>
                <a:lnTo>
                  <a:pt x="453327" y="262064"/>
                </a:lnTo>
                <a:lnTo>
                  <a:pt x="475958" y="262064"/>
                </a:lnTo>
                <a:lnTo>
                  <a:pt x="475958" y="161086"/>
                </a:lnTo>
                <a:close/>
              </a:path>
            </a:pathLst>
          </a:custGeom>
          <a:solidFill>
            <a:srgbClr val="AB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 txBox="1"/>
          <p:nvPr/>
        </p:nvSpPr>
        <p:spPr>
          <a:xfrm>
            <a:off x="6337300" y="2714625"/>
            <a:ext cx="38100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ВЫРАБОТКА СТРАТЕГИИ</a:t>
            </a:r>
            <a:endParaRPr lang="ru-RU" sz="14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10"/>
          <p:cNvSpPr txBox="1"/>
          <p:nvPr/>
        </p:nvSpPr>
        <p:spPr>
          <a:xfrm>
            <a:off x="6337300" y="3511191"/>
            <a:ext cx="38088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ТРЕБУЕТ ОБЛАДАНИЯ ТЕХНИЧЕСКИМИ НАВЫКАМИ (TECHNICAL SKILLS) – НОВЫЕ РОЛИ В КОМАНДЕ (СПЕЦИАЛИСТ ПО БАЗАМ ДАННЫХ, СПЕЦИАЛИСТ ПО АНАЛИЗУ ДАННЫХ, ИТ АУДИТОР И Т.Д.)</a:t>
            </a:r>
            <a:endParaRPr lang="ru-RU" sz="14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10"/>
          <p:cNvSpPr txBox="1"/>
          <p:nvPr/>
        </p:nvSpPr>
        <p:spPr>
          <a:xfrm>
            <a:off x="6337300" y="5169531"/>
            <a:ext cx="3808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НЕОБХОДИМ СОВРЕМЕННЫЙ ИТ ИНСТРУМЕНТАРИЙ (IT TOOLS)</a:t>
            </a:r>
            <a:endParaRPr lang="ru-RU" sz="14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2714625"/>
            <a:ext cx="304762" cy="304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3511191"/>
            <a:ext cx="304762" cy="3047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5169531"/>
            <a:ext cx="304762" cy="304762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>
          <a:xfrm>
            <a:off x="8068818" y="7134225"/>
            <a:ext cx="2459482" cy="37814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9" name="object 10"/>
          <p:cNvSpPr txBox="1"/>
          <p:nvPr/>
        </p:nvSpPr>
        <p:spPr>
          <a:xfrm>
            <a:off x="6337300" y="6181540"/>
            <a:ext cx="380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ДОСТУП К ИСТОЧНИКАМ ИНФОРМАЦИИ</a:t>
            </a:r>
            <a:endParaRPr lang="ru-RU" sz="14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6181540"/>
            <a:ext cx="304762" cy="304762"/>
          </a:xfrm>
          <a:prstGeom prst="rect">
            <a:avLst/>
          </a:prstGeom>
        </p:spPr>
      </p:pic>
      <p:sp>
        <p:nvSpPr>
          <p:cNvPr id="23" name="object 17"/>
          <p:cNvSpPr/>
          <p:nvPr/>
        </p:nvSpPr>
        <p:spPr>
          <a:xfrm>
            <a:off x="5956761" y="202882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80">
                <a:moveTo>
                  <a:pt x="0" y="0"/>
                </a:moveTo>
                <a:lnTo>
                  <a:pt x="1440002" y="0"/>
                </a:lnTo>
              </a:path>
            </a:pathLst>
          </a:custGeom>
          <a:ln w="52362">
            <a:solidFill>
              <a:srgbClr val="AB00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5492496" cy="755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6"/>
          <p:cNvSpPr txBox="1">
            <a:spLocks/>
          </p:cNvSpPr>
          <p:nvPr/>
        </p:nvSpPr>
        <p:spPr>
          <a:xfrm>
            <a:off x="5956300" y="1114425"/>
            <a:ext cx="45604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ТЕКУЩАЯ ПРОБЛЕМАТИКА: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3"/>
          <p:cNvSpPr/>
          <p:nvPr/>
        </p:nvSpPr>
        <p:spPr>
          <a:xfrm>
            <a:off x="8707120" y="428625"/>
            <a:ext cx="1440180" cy="317500"/>
          </a:xfrm>
          <a:custGeom>
            <a:avLst/>
            <a:gdLst/>
            <a:ahLst/>
            <a:cxnLst/>
            <a:rect l="l" t="t" r="r" b="b"/>
            <a:pathLst>
              <a:path w="1440180" h="317500">
                <a:moveTo>
                  <a:pt x="1310602" y="161086"/>
                </a:moveTo>
                <a:lnTo>
                  <a:pt x="1206145" y="161086"/>
                </a:lnTo>
                <a:lnTo>
                  <a:pt x="1206145" y="182130"/>
                </a:lnTo>
                <a:lnTo>
                  <a:pt x="1271550" y="182130"/>
                </a:lnTo>
                <a:lnTo>
                  <a:pt x="1196810" y="313639"/>
                </a:lnTo>
                <a:lnTo>
                  <a:pt x="1316330" y="313639"/>
                </a:lnTo>
                <a:lnTo>
                  <a:pt x="1325872" y="292392"/>
                </a:lnTo>
                <a:lnTo>
                  <a:pt x="1236104" y="292392"/>
                </a:lnTo>
                <a:lnTo>
                  <a:pt x="1310602" y="161086"/>
                </a:lnTo>
                <a:close/>
              </a:path>
              <a:path w="1440180" h="317500">
                <a:moveTo>
                  <a:pt x="1422848" y="277583"/>
                </a:moveTo>
                <a:lnTo>
                  <a:pt x="1397000" y="277583"/>
                </a:lnTo>
                <a:lnTo>
                  <a:pt x="1413168" y="313639"/>
                </a:lnTo>
                <a:lnTo>
                  <a:pt x="1439736" y="313639"/>
                </a:lnTo>
                <a:lnTo>
                  <a:pt x="1422848" y="277583"/>
                </a:lnTo>
                <a:close/>
              </a:path>
              <a:path w="1440180" h="317500">
                <a:moveTo>
                  <a:pt x="1364666" y="153365"/>
                </a:moveTo>
                <a:lnTo>
                  <a:pt x="1299680" y="292392"/>
                </a:lnTo>
                <a:lnTo>
                  <a:pt x="1325872" y="292392"/>
                </a:lnTo>
                <a:lnTo>
                  <a:pt x="1332523" y="277583"/>
                </a:lnTo>
                <a:lnTo>
                  <a:pt x="1422848" y="277583"/>
                </a:lnTo>
                <a:lnTo>
                  <a:pt x="1413128" y="256832"/>
                </a:lnTo>
                <a:lnTo>
                  <a:pt x="1341794" y="256832"/>
                </a:lnTo>
                <a:lnTo>
                  <a:pt x="1364628" y="204495"/>
                </a:lnTo>
                <a:lnTo>
                  <a:pt x="1388615" y="204495"/>
                </a:lnTo>
                <a:lnTo>
                  <a:pt x="1364666" y="153365"/>
                </a:lnTo>
                <a:close/>
              </a:path>
              <a:path w="1440180" h="317500">
                <a:moveTo>
                  <a:pt x="1388615" y="204495"/>
                </a:moveTo>
                <a:lnTo>
                  <a:pt x="1364628" y="204495"/>
                </a:lnTo>
                <a:lnTo>
                  <a:pt x="1387869" y="256832"/>
                </a:lnTo>
                <a:lnTo>
                  <a:pt x="1413128" y="256832"/>
                </a:lnTo>
                <a:lnTo>
                  <a:pt x="1388615" y="204495"/>
                </a:lnTo>
                <a:close/>
              </a:path>
              <a:path w="1440180" h="317500">
                <a:moveTo>
                  <a:pt x="111519" y="145237"/>
                </a:moveTo>
                <a:lnTo>
                  <a:pt x="64001" y="151333"/>
                </a:lnTo>
                <a:lnTo>
                  <a:pt x="23254" y="175679"/>
                </a:lnTo>
                <a:lnTo>
                  <a:pt x="1399" y="217830"/>
                </a:lnTo>
                <a:lnTo>
                  <a:pt x="0" y="240615"/>
                </a:lnTo>
                <a:lnTo>
                  <a:pt x="5119" y="262801"/>
                </a:lnTo>
                <a:lnTo>
                  <a:pt x="18043" y="284577"/>
                </a:lnTo>
                <a:lnTo>
                  <a:pt x="36545" y="300975"/>
                </a:lnTo>
                <a:lnTo>
                  <a:pt x="58932" y="311866"/>
                </a:lnTo>
                <a:lnTo>
                  <a:pt x="83516" y="317118"/>
                </a:lnTo>
                <a:lnTo>
                  <a:pt x="108555" y="316496"/>
                </a:lnTo>
                <a:lnTo>
                  <a:pt x="132641" y="309948"/>
                </a:lnTo>
                <a:lnTo>
                  <a:pt x="154205" y="297568"/>
                </a:lnTo>
                <a:lnTo>
                  <a:pt x="157960" y="293674"/>
                </a:lnTo>
                <a:lnTo>
                  <a:pt x="91504" y="293674"/>
                </a:lnTo>
                <a:lnTo>
                  <a:pt x="74163" y="290295"/>
                </a:lnTo>
                <a:lnTo>
                  <a:pt x="59786" y="281378"/>
                </a:lnTo>
                <a:lnTo>
                  <a:pt x="49095" y="268064"/>
                </a:lnTo>
                <a:lnTo>
                  <a:pt x="42812" y="251498"/>
                </a:lnTo>
                <a:lnTo>
                  <a:pt x="41166" y="234053"/>
                </a:lnTo>
                <a:lnTo>
                  <a:pt x="43673" y="217382"/>
                </a:lnTo>
                <a:lnTo>
                  <a:pt x="72463" y="178715"/>
                </a:lnTo>
                <a:lnTo>
                  <a:pt x="115101" y="169290"/>
                </a:lnTo>
                <a:lnTo>
                  <a:pt x="125024" y="169169"/>
                </a:lnTo>
                <a:lnTo>
                  <a:pt x="262457" y="169169"/>
                </a:lnTo>
                <a:lnTo>
                  <a:pt x="269433" y="168429"/>
                </a:lnTo>
                <a:lnTo>
                  <a:pt x="291356" y="161423"/>
                </a:lnTo>
                <a:lnTo>
                  <a:pt x="310419" y="149140"/>
                </a:lnTo>
                <a:lnTo>
                  <a:pt x="311773" y="147791"/>
                </a:lnTo>
                <a:lnTo>
                  <a:pt x="224225" y="147791"/>
                </a:lnTo>
                <a:lnTo>
                  <a:pt x="211655" y="147672"/>
                </a:lnTo>
                <a:lnTo>
                  <a:pt x="199098" y="147345"/>
                </a:lnTo>
                <a:lnTo>
                  <a:pt x="199186" y="146164"/>
                </a:lnTo>
                <a:lnTo>
                  <a:pt x="156706" y="146164"/>
                </a:lnTo>
                <a:lnTo>
                  <a:pt x="134122" y="145467"/>
                </a:lnTo>
                <a:lnTo>
                  <a:pt x="122805" y="145248"/>
                </a:lnTo>
                <a:lnTo>
                  <a:pt x="111519" y="145237"/>
                </a:lnTo>
                <a:close/>
              </a:path>
              <a:path w="1440180" h="317500">
                <a:moveTo>
                  <a:pt x="318885" y="157403"/>
                </a:moveTo>
                <a:lnTo>
                  <a:pt x="294971" y="177698"/>
                </a:lnTo>
                <a:lnTo>
                  <a:pt x="294971" y="313639"/>
                </a:lnTo>
                <a:lnTo>
                  <a:pt x="318885" y="313639"/>
                </a:lnTo>
                <a:lnTo>
                  <a:pt x="318885" y="157403"/>
                </a:lnTo>
                <a:close/>
              </a:path>
              <a:path w="1440180" h="317500">
                <a:moveTo>
                  <a:pt x="262457" y="169169"/>
                </a:moveTo>
                <a:lnTo>
                  <a:pt x="125024" y="169169"/>
                </a:lnTo>
                <a:lnTo>
                  <a:pt x="134970" y="169273"/>
                </a:lnTo>
                <a:lnTo>
                  <a:pt x="154839" y="169875"/>
                </a:lnTo>
                <a:lnTo>
                  <a:pt x="150480" y="219480"/>
                </a:lnTo>
                <a:lnTo>
                  <a:pt x="137745" y="264350"/>
                </a:lnTo>
                <a:lnTo>
                  <a:pt x="105826" y="291616"/>
                </a:lnTo>
                <a:lnTo>
                  <a:pt x="91504" y="293674"/>
                </a:lnTo>
                <a:lnTo>
                  <a:pt x="157960" y="293674"/>
                </a:lnTo>
                <a:lnTo>
                  <a:pt x="185073" y="252344"/>
                </a:lnTo>
                <a:lnTo>
                  <a:pt x="194183" y="207101"/>
                </a:lnTo>
                <a:lnTo>
                  <a:pt x="197244" y="171043"/>
                </a:lnTo>
                <a:lnTo>
                  <a:pt x="244791" y="171043"/>
                </a:lnTo>
                <a:lnTo>
                  <a:pt x="262457" y="169169"/>
                </a:lnTo>
                <a:close/>
              </a:path>
              <a:path w="1440180" h="317500">
                <a:moveTo>
                  <a:pt x="244791" y="171043"/>
                </a:moveTo>
                <a:lnTo>
                  <a:pt x="197244" y="171043"/>
                </a:lnTo>
                <a:lnTo>
                  <a:pt x="208422" y="171376"/>
                </a:lnTo>
                <a:lnTo>
                  <a:pt x="219622" y="171594"/>
                </a:lnTo>
                <a:lnTo>
                  <a:pt x="230831" y="171609"/>
                </a:lnTo>
                <a:lnTo>
                  <a:pt x="242037" y="171335"/>
                </a:lnTo>
                <a:lnTo>
                  <a:pt x="244791" y="171043"/>
                </a:lnTo>
                <a:close/>
              </a:path>
              <a:path w="1440180" h="317500">
                <a:moveTo>
                  <a:pt x="329654" y="128765"/>
                </a:moveTo>
                <a:lnTo>
                  <a:pt x="274624" y="145299"/>
                </a:lnTo>
                <a:lnTo>
                  <a:pt x="224225" y="147791"/>
                </a:lnTo>
                <a:lnTo>
                  <a:pt x="311773" y="147791"/>
                </a:lnTo>
                <a:lnTo>
                  <a:pt x="329235" y="130403"/>
                </a:lnTo>
                <a:lnTo>
                  <a:pt x="330124" y="129400"/>
                </a:lnTo>
                <a:lnTo>
                  <a:pt x="329654" y="128765"/>
                </a:lnTo>
                <a:close/>
              </a:path>
              <a:path w="1440180" h="317500">
                <a:moveTo>
                  <a:pt x="267208" y="0"/>
                </a:moveTo>
                <a:lnTo>
                  <a:pt x="225526" y="5502"/>
                </a:lnTo>
                <a:lnTo>
                  <a:pt x="189929" y="28587"/>
                </a:lnTo>
                <a:lnTo>
                  <a:pt x="165480" y="76299"/>
                </a:lnTo>
                <a:lnTo>
                  <a:pt x="158760" y="120111"/>
                </a:lnTo>
                <a:lnTo>
                  <a:pt x="156706" y="146164"/>
                </a:lnTo>
                <a:lnTo>
                  <a:pt x="199186" y="146164"/>
                </a:lnTo>
                <a:lnTo>
                  <a:pt x="199918" y="136233"/>
                </a:lnTo>
                <a:lnTo>
                  <a:pt x="200781" y="125131"/>
                </a:lnTo>
                <a:lnTo>
                  <a:pt x="205570" y="85806"/>
                </a:lnTo>
                <a:lnTo>
                  <a:pt x="226467" y="38557"/>
                </a:lnTo>
                <a:lnTo>
                  <a:pt x="265261" y="22114"/>
                </a:lnTo>
                <a:lnTo>
                  <a:pt x="315754" y="22114"/>
                </a:lnTo>
                <a:lnTo>
                  <a:pt x="315297" y="21534"/>
                </a:lnTo>
                <a:lnTo>
                  <a:pt x="300940" y="10591"/>
                </a:lnTo>
                <a:lnTo>
                  <a:pt x="284678" y="3458"/>
                </a:lnTo>
                <a:lnTo>
                  <a:pt x="267208" y="0"/>
                </a:lnTo>
                <a:close/>
              </a:path>
              <a:path w="1440180" h="317500">
                <a:moveTo>
                  <a:pt x="315754" y="22114"/>
                </a:moveTo>
                <a:lnTo>
                  <a:pt x="265261" y="22114"/>
                </a:lnTo>
                <a:lnTo>
                  <a:pt x="279553" y="25768"/>
                </a:lnTo>
                <a:lnTo>
                  <a:pt x="292113" y="35145"/>
                </a:lnTo>
                <a:lnTo>
                  <a:pt x="299224" y="47939"/>
                </a:lnTo>
                <a:lnTo>
                  <a:pt x="300750" y="62376"/>
                </a:lnTo>
                <a:lnTo>
                  <a:pt x="296558" y="76682"/>
                </a:lnTo>
                <a:lnTo>
                  <a:pt x="290129" y="85806"/>
                </a:lnTo>
                <a:lnTo>
                  <a:pt x="281809" y="92638"/>
                </a:lnTo>
                <a:lnTo>
                  <a:pt x="272186" y="96715"/>
                </a:lnTo>
                <a:lnTo>
                  <a:pt x="261849" y="97574"/>
                </a:lnTo>
                <a:lnTo>
                  <a:pt x="275527" y="110814"/>
                </a:lnTo>
                <a:lnTo>
                  <a:pt x="291726" y="115279"/>
                </a:lnTo>
                <a:lnTo>
                  <a:pt x="308001" y="112231"/>
                </a:lnTo>
                <a:lnTo>
                  <a:pt x="321907" y="102933"/>
                </a:lnTo>
                <a:lnTo>
                  <a:pt x="332537" y="87349"/>
                </a:lnTo>
                <a:lnTo>
                  <a:pt x="336366" y="70273"/>
                </a:lnTo>
                <a:lnTo>
                  <a:pt x="334252" y="52900"/>
                </a:lnTo>
                <a:lnTo>
                  <a:pt x="327051" y="36423"/>
                </a:lnTo>
                <a:lnTo>
                  <a:pt x="315754" y="22114"/>
                </a:lnTo>
                <a:close/>
              </a:path>
              <a:path w="1440180" h="317500">
                <a:moveTo>
                  <a:pt x="1184314" y="161099"/>
                </a:moveTo>
                <a:lnTo>
                  <a:pt x="1160399" y="161099"/>
                </a:lnTo>
                <a:lnTo>
                  <a:pt x="1160399" y="313639"/>
                </a:lnTo>
                <a:lnTo>
                  <a:pt x="1184314" y="313639"/>
                </a:lnTo>
                <a:lnTo>
                  <a:pt x="1184314" y="161099"/>
                </a:lnTo>
                <a:close/>
              </a:path>
              <a:path w="1440180" h="317500">
                <a:moveTo>
                  <a:pt x="988467" y="161086"/>
                </a:moveTo>
                <a:lnTo>
                  <a:pt x="952208" y="161086"/>
                </a:lnTo>
                <a:lnTo>
                  <a:pt x="952208" y="313639"/>
                </a:lnTo>
                <a:lnTo>
                  <a:pt x="976122" y="313639"/>
                </a:lnTo>
                <a:lnTo>
                  <a:pt x="976122" y="251066"/>
                </a:lnTo>
                <a:lnTo>
                  <a:pt x="1008664" y="251066"/>
                </a:lnTo>
                <a:lnTo>
                  <a:pt x="1006437" y="248030"/>
                </a:lnTo>
                <a:lnTo>
                  <a:pt x="1014528" y="245961"/>
                </a:lnTo>
                <a:lnTo>
                  <a:pt x="1021692" y="242722"/>
                </a:lnTo>
                <a:lnTo>
                  <a:pt x="1027924" y="238311"/>
                </a:lnTo>
                <a:lnTo>
                  <a:pt x="1033222" y="232727"/>
                </a:lnTo>
                <a:lnTo>
                  <a:pt x="1033487" y="232321"/>
                </a:lnTo>
                <a:lnTo>
                  <a:pt x="976122" y="232321"/>
                </a:lnTo>
                <a:lnTo>
                  <a:pt x="976122" y="181152"/>
                </a:lnTo>
                <a:lnTo>
                  <a:pt x="1035585" y="181152"/>
                </a:lnTo>
                <a:lnTo>
                  <a:pt x="1034254" y="178883"/>
                </a:lnTo>
                <a:lnTo>
                  <a:pt x="1028053" y="172554"/>
                </a:lnTo>
                <a:lnTo>
                  <a:pt x="1020251" y="167532"/>
                </a:lnTo>
                <a:lnTo>
                  <a:pt x="1011055" y="163949"/>
                </a:lnTo>
                <a:lnTo>
                  <a:pt x="1000462" y="161801"/>
                </a:lnTo>
                <a:lnTo>
                  <a:pt x="988467" y="161086"/>
                </a:lnTo>
                <a:close/>
              </a:path>
              <a:path w="1440180" h="317500">
                <a:moveTo>
                  <a:pt x="1008664" y="251066"/>
                </a:moveTo>
                <a:lnTo>
                  <a:pt x="976122" y="251066"/>
                </a:lnTo>
                <a:lnTo>
                  <a:pt x="983133" y="251472"/>
                </a:lnTo>
                <a:lnTo>
                  <a:pt x="1025221" y="313639"/>
                </a:lnTo>
                <a:lnTo>
                  <a:pt x="1054570" y="313639"/>
                </a:lnTo>
                <a:lnTo>
                  <a:pt x="1008664" y="251066"/>
                </a:lnTo>
                <a:close/>
              </a:path>
              <a:path w="1440180" h="317500">
                <a:moveTo>
                  <a:pt x="1109231" y="182130"/>
                </a:moveTo>
                <a:lnTo>
                  <a:pt x="1085520" y="182130"/>
                </a:lnTo>
                <a:lnTo>
                  <a:pt x="1085520" y="313639"/>
                </a:lnTo>
                <a:lnTo>
                  <a:pt x="1109231" y="313639"/>
                </a:lnTo>
                <a:lnTo>
                  <a:pt x="1109231" y="182130"/>
                </a:lnTo>
                <a:close/>
              </a:path>
              <a:path w="1440180" h="317500">
                <a:moveTo>
                  <a:pt x="1035585" y="181152"/>
                </a:moveTo>
                <a:lnTo>
                  <a:pt x="982726" y="181152"/>
                </a:lnTo>
                <a:lnTo>
                  <a:pt x="998599" y="182733"/>
                </a:lnTo>
                <a:lnTo>
                  <a:pt x="1009943" y="187477"/>
                </a:lnTo>
                <a:lnTo>
                  <a:pt x="1016752" y="195383"/>
                </a:lnTo>
                <a:lnTo>
                  <a:pt x="1019023" y="206451"/>
                </a:lnTo>
                <a:lnTo>
                  <a:pt x="1016835" y="217763"/>
                </a:lnTo>
                <a:lnTo>
                  <a:pt x="1010270" y="225848"/>
                </a:lnTo>
                <a:lnTo>
                  <a:pt x="999328" y="230702"/>
                </a:lnTo>
                <a:lnTo>
                  <a:pt x="984009" y="232321"/>
                </a:lnTo>
                <a:lnTo>
                  <a:pt x="1033487" y="232321"/>
                </a:lnTo>
                <a:lnTo>
                  <a:pt x="1037163" y="226697"/>
                </a:lnTo>
                <a:lnTo>
                  <a:pt x="1039977" y="220095"/>
                </a:lnTo>
                <a:lnTo>
                  <a:pt x="1041664" y="212919"/>
                </a:lnTo>
                <a:lnTo>
                  <a:pt x="1042226" y="205168"/>
                </a:lnTo>
                <a:lnTo>
                  <a:pt x="1041340" y="195197"/>
                </a:lnTo>
                <a:lnTo>
                  <a:pt x="1038683" y="186432"/>
                </a:lnTo>
                <a:lnTo>
                  <a:pt x="1035585" y="181152"/>
                </a:lnTo>
                <a:close/>
              </a:path>
              <a:path w="1440180" h="317500">
                <a:moveTo>
                  <a:pt x="1145794" y="161086"/>
                </a:moveTo>
                <a:lnTo>
                  <a:pt x="1048855" y="161086"/>
                </a:lnTo>
                <a:lnTo>
                  <a:pt x="1048855" y="182130"/>
                </a:lnTo>
                <a:lnTo>
                  <a:pt x="1145794" y="182130"/>
                </a:lnTo>
                <a:lnTo>
                  <a:pt x="1145794" y="161086"/>
                </a:lnTo>
                <a:close/>
              </a:path>
              <a:path w="1440180" h="317500">
                <a:moveTo>
                  <a:pt x="633095" y="161086"/>
                </a:moveTo>
                <a:lnTo>
                  <a:pt x="605028" y="161086"/>
                </a:lnTo>
                <a:lnTo>
                  <a:pt x="648704" y="233222"/>
                </a:lnTo>
                <a:lnTo>
                  <a:pt x="598082" y="313639"/>
                </a:lnTo>
                <a:lnTo>
                  <a:pt x="625336" y="313639"/>
                </a:lnTo>
                <a:lnTo>
                  <a:pt x="662229" y="253936"/>
                </a:lnTo>
                <a:lnTo>
                  <a:pt x="688746" y="253936"/>
                </a:lnTo>
                <a:lnTo>
                  <a:pt x="675958" y="233298"/>
                </a:lnTo>
                <a:lnTo>
                  <a:pt x="688573" y="212851"/>
                </a:lnTo>
                <a:lnTo>
                  <a:pt x="662229" y="212851"/>
                </a:lnTo>
                <a:lnTo>
                  <a:pt x="633095" y="161086"/>
                </a:lnTo>
                <a:close/>
              </a:path>
              <a:path w="1440180" h="317500">
                <a:moveTo>
                  <a:pt x="688746" y="253936"/>
                </a:moveTo>
                <a:lnTo>
                  <a:pt x="662229" y="253936"/>
                </a:lnTo>
                <a:lnTo>
                  <a:pt x="698450" y="313639"/>
                </a:lnTo>
                <a:lnTo>
                  <a:pt x="725742" y="313639"/>
                </a:lnTo>
                <a:lnTo>
                  <a:pt x="688746" y="253936"/>
                </a:lnTo>
                <a:close/>
              </a:path>
              <a:path w="1440180" h="317500">
                <a:moveTo>
                  <a:pt x="720510" y="161086"/>
                </a:moveTo>
                <a:lnTo>
                  <a:pt x="692557" y="161086"/>
                </a:lnTo>
                <a:lnTo>
                  <a:pt x="662229" y="212851"/>
                </a:lnTo>
                <a:lnTo>
                  <a:pt x="688573" y="212851"/>
                </a:lnTo>
                <a:lnTo>
                  <a:pt x="720510" y="161086"/>
                </a:lnTo>
                <a:close/>
              </a:path>
              <a:path w="1440180" h="317500">
                <a:moveTo>
                  <a:pt x="771843" y="161086"/>
                </a:moveTo>
                <a:lnTo>
                  <a:pt x="738455" y="161086"/>
                </a:lnTo>
                <a:lnTo>
                  <a:pt x="738455" y="313639"/>
                </a:lnTo>
                <a:lnTo>
                  <a:pt x="762369" y="313639"/>
                </a:lnTo>
                <a:lnTo>
                  <a:pt x="762369" y="252755"/>
                </a:lnTo>
                <a:lnTo>
                  <a:pt x="776504" y="252755"/>
                </a:lnTo>
                <a:lnTo>
                  <a:pt x="816064" y="240550"/>
                </a:lnTo>
                <a:lnTo>
                  <a:pt x="823049" y="232321"/>
                </a:lnTo>
                <a:lnTo>
                  <a:pt x="762369" y="232321"/>
                </a:lnTo>
                <a:lnTo>
                  <a:pt x="762369" y="181521"/>
                </a:lnTo>
                <a:lnTo>
                  <a:pt x="822853" y="181521"/>
                </a:lnTo>
                <a:lnTo>
                  <a:pt x="815585" y="172245"/>
                </a:lnTo>
                <a:lnTo>
                  <a:pt x="797361" y="163875"/>
                </a:lnTo>
                <a:lnTo>
                  <a:pt x="771843" y="161086"/>
                </a:lnTo>
                <a:close/>
              </a:path>
              <a:path w="1440180" h="317500">
                <a:moveTo>
                  <a:pt x="822853" y="181521"/>
                </a:moveTo>
                <a:lnTo>
                  <a:pt x="770255" y="181521"/>
                </a:lnTo>
                <a:lnTo>
                  <a:pt x="785995" y="183078"/>
                </a:lnTo>
                <a:lnTo>
                  <a:pt x="797243" y="187747"/>
                </a:lnTo>
                <a:lnTo>
                  <a:pt x="803995" y="195526"/>
                </a:lnTo>
                <a:lnTo>
                  <a:pt x="806247" y="206413"/>
                </a:lnTo>
                <a:lnTo>
                  <a:pt x="804085" y="217747"/>
                </a:lnTo>
                <a:lnTo>
                  <a:pt x="797597" y="225844"/>
                </a:lnTo>
                <a:lnTo>
                  <a:pt x="786782" y="230701"/>
                </a:lnTo>
                <a:lnTo>
                  <a:pt x="771640" y="232321"/>
                </a:lnTo>
                <a:lnTo>
                  <a:pt x="823049" y="232321"/>
                </a:lnTo>
                <a:lnTo>
                  <a:pt x="826642" y="225755"/>
                </a:lnTo>
                <a:lnTo>
                  <a:pt x="829282" y="216401"/>
                </a:lnTo>
                <a:lnTo>
                  <a:pt x="830161" y="205739"/>
                </a:lnTo>
                <a:lnTo>
                  <a:pt x="826518" y="186198"/>
                </a:lnTo>
                <a:lnTo>
                  <a:pt x="822853" y="181521"/>
                </a:lnTo>
                <a:close/>
              </a:path>
              <a:path w="1440180" h="317500">
                <a:moveTo>
                  <a:pt x="588772" y="161086"/>
                </a:moveTo>
                <a:lnTo>
                  <a:pt x="505372" y="161086"/>
                </a:lnTo>
                <a:lnTo>
                  <a:pt x="505372" y="313639"/>
                </a:lnTo>
                <a:lnTo>
                  <a:pt x="588569" y="313639"/>
                </a:lnTo>
                <a:lnTo>
                  <a:pt x="588569" y="292392"/>
                </a:lnTo>
                <a:lnTo>
                  <a:pt x="529273" y="292392"/>
                </a:lnTo>
                <a:lnTo>
                  <a:pt x="529273" y="241998"/>
                </a:lnTo>
                <a:lnTo>
                  <a:pt x="586474" y="241998"/>
                </a:lnTo>
                <a:lnTo>
                  <a:pt x="586474" y="220954"/>
                </a:lnTo>
                <a:lnTo>
                  <a:pt x="529273" y="220954"/>
                </a:lnTo>
                <a:lnTo>
                  <a:pt x="529273" y="182130"/>
                </a:lnTo>
                <a:lnTo>
                  <a:pt x="588772" y="182130"/>
                </a:lnTo>
                <a:lnTo>
                  <a:pt x="588772" y="161086"/>
                </a:lnTo>
                <a:close/>
              </a:path>
              <a:path w="1440180" h="317500">
                <a:moveTo>
                  <a:pt x="929564" y="161086"/>
                </a:moveTo>
                <a:lnTo>
                  <a:pt x="846163" y="161086"/>
                </a:lnTo>
                <a:lnTo>
                  <a:pt x="846163" y="313639"/>
                </a:lnTo>
                <a:lnTo>
                  <a:pt x="929374" y="313639"/>
                </a:lnTo>
                <a:lnTo>
                  <a:pt x="929374" y="292392"/>
                </a:lnTo>
                <a:lnTo>
                  <a:pt x="870077" y="292392"/>
                </a:lnTo>
                <a:lnTo>
                  <a:pt x="870077" y="241998"/>
                </a:lnTo>
                <a:lnTo>
                  <a:pt x="927278" y="241998"/>
                </a:lnTo>
                <a:lnTo>
                  <a:pt x="927278" y="220954"/>
                </a:lnTo>
                <a:lnTo>
                  <a:pt x="870077" y="220954"/>
                </a:lnTo>
                <a:lnTo>
                  <a:pt x="870077" y="182130"/>
                </a:lnTo>
                <a:lnTo>
                  <a:pt x="929564" y="182130"/>
                </a:lnTo>
                <a:lnTo>
                  <a:pt x="929564" y="161086"/>
                </a:lnTo>
                <a:close/>
              </a:path>
              <a:path w="1440180" h="317500">
                <a:moveTo>
                  <a:pt x="403546" y="212458"/>
                </a:moveTo>
                <a:lnTo>
                  <a:pt x="371133" y="212458"/>
                </a:lnTo>
                <a:lnTo>
                  <a:pt x="475958" y="317309"/>
                </a:lnTo>
                <a:lnTo>
                  <a:pt x="475958" y="262064"/>
                </a:lnTo>
                <a:lnTo>
                  <a:pt x="453327" y="262064"/>
                </a:lnTo>
                <a:lnTo>
                  <a:pt x="403546" y="212458"/>
                </a:lnTo>
                <a:close/>
              </a:path>
              <a:path w="1440180" h="317500">
                <a:moveTo>
                  <a:pt x="348298" y="157403"/>
                </a:moveTo>
                <a:lnTo>
                  <a:pt x="348298" y="313639"/>
                </a:lnTo>
                <a:lnTo>
                  <a:pt x="371133" y="313639"/>
                </a:lnTo>
                <a:lnTo>
                  <a:pt x="371133" y="212458"/>
                </a:lnTo>
                <a:lnTo>
                  <a:pt x="403546" y="212458"/>
                </a:lnTo>
                <a:lnTo>
                  <a:pt x="348298" y="157403"/>
                </a:lnTo>
                <a:close/>
              </a:path>
              <a:path w="1440180" h="317500">
                <a:moveTo>
                  <a:pt x="475958" y="161086"/>
                </a:moveTo>
                <a:lnTo>
                  <a:pt x="453327" y="161086"/>
                </a:lnTo>
                <a:lnTo>
                  <a:pt x="453327" y="262064"/>
                </a:lnTo>
                <a:lnTo>
                  <a:pt x="475958" y="262064"/>
                </a:lnTo>
                <a:lnTo>
                  <a:pt x="475958" y="161086"/>
                </a:lnTo>
                <a:close/>
              </a:path>
            </a:pathLst>
          </a:custGeom>
          <a:solidFill>
            <a:srgbClr val="AB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>
          <a:xfrm>
            <a:off x="8068818" y="7134225"/>
            <a:ext cx="2459482" cy="378142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9" name="object 10"/>
          <p:cNvSpPr txBox="1"/>
          <p:nvPr/>
        </p:nvSpPr>
        <p:spPr>
          <a:xfrm>
            <a:off x="6337300" y="2714625"/>
            <a:ext cx="38100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ДЕФИЦИТ СПЕЦИАЛИСТОВ В ОБЛАСТИ АУДИТА, СЕРТИФИЦИРОВАННЫХ ПО МЕЖДУНАРОДНЫМ СТАНДАРТАМ (</a:t>
            </a:r>
            <a:r>
              <a:rPr lang="en-US" sz="12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CIA И </a:t>
            </a: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ПР.)</a:t>
            </a:r>
            <a:endParaRPr lang="ru-RU" sz="12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6337300" y="3694470"/>
            <a:ext cx="380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ДОЛЯ ИТ АУДИТОРОВ В КОМАНДАХ ВНУТРЕННИХ АУДИТОРОВ НИЖЕ АНАЛОГИЧНЫХ ЗАРУБЕЖНЫХ ПОКАЗАТЕЛЕЙ</a:t>
            </a:r>
            <a:endParaRPr lang="ru-RU" sz="12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6337300" y="4674315"/>
            <a:ext cx="3808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ОГРАНИЧЕННОСТЬ ИСПОЛЬЗОВАНИЯ СПЕЦИАЛИЗИРОВАННЫХ ПРОГРАММНЫХ РЕШЕНИЙ ДЛЯ РЕШЕНИЯ ЗАДАЧ ВНУТРЕННЕГО АУДИТА</a:t>
            </a:r>
            <a:endParaRPr lang="ru-RU" sz="12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2714625"/>
            <a:ext cx="304762" cy="3047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3694470"/>
            <a:ext cx="304762" cy="3047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4674315"/>
            <a:ext cx="304762" cy="304762"/>
          </a:xfrm>
          <a:prstGeom prst="rect">
            <a:avLst/>
          </a:prstGeom>
        </p:spPr>
      </p:pic>
      <p:sp>
        <p:nvSpPr>
          <p:cNvPr id="31" name="object 10"/>
          <p:cNvSpPr txBox="1"/>
          <p:nvPr/>
        </p:nvSpPr>
        <p:spPr>
          <a:xfrm>
            <a:off x="6261100" y="5838825"/>
            <a:ext cx="380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4A4A4A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ОГРАНИЧЕННОСТЬ ПРИВЛЕЧЕНИЯ ВНЕШНИХ ЭКСПЕРТОВ В ОБЛАСТИ ИТ ДЛЯ РЕШЕНИЯ ЗАДАЧ ВНУТРЕННЕГО АУДИТА</a:t>
            </a:r>
            <a:endParaRPr lang="ru-RU" sz="12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5838825"/>
            <a:ext cx="304762" cy="304762"/>
          </a:xfrm>
          <a:prstGeom prst="rect">
            <a:avLst/>
          </a:prstGeom>
        </p:spPr>
      </p:pic>
      <p:sp>
        <p:nvSpPr>
          <p:cNvPr id="33" name="object 17"/>
          <p:cNvSpPr/>
          <p:nvPr/>
        </p:nvSpPr>
        <p:spPr>
          <a:xfrm>
            <a:off x="5956761" y="202882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80">
                <a:moveTo>
                  <a:pt x="0" y="0"/>
                </a:moveTo>
                <a:lnTo>
                  <a:pt x="1440002" y="0"/>
                </a:lnTo>
              </a:path>
            </a:pathLst>
          </a:custGeom>
          <a:ln w="52362">
            <a:solidFill>
              <a:srgbClr val="AB00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2496" cy="755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2"/>
          <p:cNvSpPr txBox="1">
            <a:spLocks/>
          </p:cNvSpPr>
          <p:nvPr/>
        </p:nvSpPr>
        <p:spPr>
          <a:xfrm>
            <a:off x="-889000" y="1343025"/>
            <a:ext cx="11582400" cy="6407546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/>
          <a:p>
            <a:endParaRPr lang="ru-RU" sz="1544" dirty="0" smtClean="0">
              <a:solidFill>
                <a:srgbClr val="4A4A4A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endParaRPr lang="ru-RU" sz="1544" dirty="0" smtClean="0">
              <a:solidFill>
                <a:srgbClr val="4A4A4A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endParaRPr lang="en-US" sz="1544" dirty="0">
              <a:solidFill>
                <a:srgbClr val="4A4A4A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endParaRPr lang="en-US" sz="1544" dirty="0">
              <a:solidFill>
                <a:srgbClr val="4A4A4A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lvl="3"/>
            <a:r>
              <a:rPr lang="ru-RU" sz="2400" dirty="0" smtClean="0">
                <a:solidFill>
                  <a:srgbClr val="4A4A4A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ИЛЬГИЗ БАЙМУРАТОВ</a:t>
            </a:r>
          </a:p>
          <a:p>
            <a:pPr lvl="3"/>
            <a:r>
              <a:rPr lang="ru-RU" sz="2400" dirty="0" smtClean="0">
                <a:solidFill>
                  <a:srgbClr val="4A4A4A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4A4A4A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lvl="3"/>
            <a:r>
              <a:rPr lang="ru-RU" sz="2000" dirty="0" smtClean="0">
                <a:solidFill>
                  <a:srgbClr val="4A4A4A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Вице-президент международной аудиторско-консалтинговой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4A4A4A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сети </a:t>
            </a:r>
            <a:r>
              <a:rPr lang="en-US" sz="2000" dirty="0" err="1" smtClean="0">
                <a:solidFill>
                  <a:srgbClr val="4A4A4A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FinExpertiza</a:t>
            </a:r>
            <a:endParaRPr lang="en-US" sz="2000" dirty="0" smtClean="0">
              <a:solidFill>
                <a:srgbClr val="4A4A4A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lvl="3"/>
            <a:endParaRPr lang="ru-RU" sz="2400" dirty="0">
              <a:solidFill>
                <a:srgbClr val="4A4A4A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lvl="3"/>
            <a:r>
              <a:rPr lang="en-US" sz="2400" dirty="0" err="1" smtClean="0">
                <a:solidFill>
                  <a:srgbClr val="4A4A4A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baymuratov</a:t>
            </a:r>
            <a:r>
              <a:rPr lang="ru-RU" sz="2400" dirty="0" smtClean="0">
                <a:solidFill>
                  <a:srgbClr val="4A4A4A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@</a:t>
            </a:r>
            <a:r>
              <a:rPr lang="ru-RU" sz="2400" dirty="0" err="1" smtClean="0">
                <a:solidFill>
                  <a:srgbClr val="4A4A4A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finexpertiza.ru</a:t>
            </a:r>
            <a:endParaRPr lang="ru-RU" sz="2400" dirty="0" smtClean="0">
              <a:solidFill>
                <a:srgbClr val="4A4A4A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lvl="3"/>
            <a:r>
              <a:rPr lang="en-US" sz="2400" dirty="0" smtClean="0">
                <a:solidFill>
                  <a:srgbClr val="4A4A4A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www.finexpertiza.com</a:t>
            </a:r>
          </a:p>
          <a:p>
            <a:pPr lvl="3"/>
            <a:endParaRPr lang="en-US" sz="2400" dirty="0">
              <a:solidFill>
                <a:srgbClr val="4A4A4A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3" name="object 16"/>
          <p:cNvSpPr txBox="1">
            <a:spLocks/>
          </p:cNvSpPr>
          <p:nvPr/>
        </p:nvSpPr>
        <p:spPr>
          <a:xfrm>
            <a:off x="469900" y="908602"/>
            <a:ext cx="670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kern="0" spc="-45" dirty="0" smtClean="0"/>
              <a:t>СПАСИБО ЗА ВНИМАНИЕ!</a:t>
            </a:r>
            <a:endParaRPr lang="ru-RU" sz="3600" kern="0" dirty="0"/>
          </a:p>
        </p:txBody>
      </p:sp>
      <p:sp>
        <p:nvSpPr>
          <p:cNvPr id="14" name="object 17"/>
          <p:cNvSpPr/>
          <p:nvPr/>
        </p:nvSpPr>
        <p:spPr>
          <a:xfrm>
            <a:off x="469900" y="1533525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80">
                <a:moveTo>
                  <a:pt x="0" y="0"/>
                </a:moveTo>
                <a:lnTo>
                  <a:pt x="1440002" y="0"/>
                </a:lnTo>
              </a:path>
            </a:pathLst>
          </a:custGeom>
          <a:ln w="52362">
            <a:solidFill>
              <a:srgbClr val="AB00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8707120" y="428625"/>
            <a:ext cx="1440180" cy="317500"/>
          </a:xfrm>
          <a:custGeom>
            <a:avLst/>
            <a:gdLst/>
            <a:ahLst/>
            <a:cxnLst/>
            <a:rect l="l" t="t" r="r" b="b"/>
            <a:pathLst>
              <a:path w="1440180" h="317500">
                <a:moveTo>
                  <a:pt x="1310602" y="161086"/>
                </a:moveTo>
                <a:lnTo>
                  <a:pt x="1206145" y="161086"/>
                </a:lnTo>
                <a:lnTo>
                  <a:pt x="1206145" y="182130"/>
                </a:lnTo>
                <a:lnTo>
                  <a:pt x="1271550" y="182130"/>
                </a:lnTo>
                <a:lnTo>
                  <a:pt x="1196810" y="313639"/>
                </a:lnTo>
                <a:lnTo>
                  <a:pt x="1316330" y="313639"/>
                </a:lnTo>
                <a:lnTo>
                  <a:pt x="1325872" y="292392"/>
                </a:lnTo>
                <a:lnTo>
                  <a:pt x="1236104" y="292392"/>
                </a:lnTo>
                <a:lnTo>
                  <a:pt x="1310602" y="161086"/>
                </a:lnTo>
                <a:close/>
              </a:path>
              <a:path w="1440180" h="317500">
                <a:moveTo>
                  <a:pt x="1422848" y="277583"/>
                </a:moveTo>
                <a:lnTo>
                  <a:pt x="1397000" y="277583"/>
                </a:lnTo>
                <a:lnTo>
                  <a:pt x="1413168" y="313639"/>
                </a:lnTo>
                <a:lnTo>
                  <a:pt x="1439736" y="313639"/>
                </a:lnTo>
                <a:lnTo>
                  <a:pt x="1422848" y="277583"/>
                </a:lnTo>
                <a:close/>
              </a:path>
              <a:path w="1440180" h="317500">
                <a:moveTo>
                  <a:pt x="1364666" y="153365"/>
                </a:moveTo>
                <a:lnTo>
                  <a:pt x="1299680" y="292392"/>
                </a:lnTo>
                <a:lnTo>
                  <a:pt x="1325872" y="292392"/>
                </a:lnTo>
                <a:lnTo>
                  <a:pt x="1332523" y="277583"/>
                </a:lnTo>
                <a:lnTo>
                  <a:pt x="1422848" y="277583"/>
                </a:lnTo>
                <a:lnTo>
                  <a:pt x="1413128" y="256832"/>
                </a:lnTo>
                <a:lnTo>
                  <a:pt x="1341794" y="256832"/>
                </a:lnTo>
                <a:lnTo>
                  <a:pt x="1364628" y="204495"/>
                </a:lnTo>
                <a:lnTo>
                  <a:pt x="1388615" y="204495"/>
                </a:lnTo>
                <a:lnTo>
                  <a:pt x="1364666" y="153365"/>
                </a:lnTo>
                <a:close/>
              </a:path>
              <a:path w="1440180" h="317500">
                <a:moveTo>
                  <a:pt x="1388615" y="204495"/>
                </a:moveTo>
                <a:lnTo>
                  <a:pt x="1364628" y="204495"/>
                </a:lnTo>
                <a:lnTo>
                  <a:pt x="1387869" y="256832"/>
                </a:lnTo>
                <a:lnTo>
                  <a:pt x="1413128" y="256832"/>
                </a:lnTo>
                <a:lnTo>
                  <a:pt x="1388615" y="204495"/>
                </a:lnTo>
                <a:close/>
              </a:path>
              <a:path w="1440180" h="317500">
                <a:moveTo>
                  <a:pt x="111519" y="145237"/>
                </a:moveTo>
                <a:lnTo>
                  <a:pt x="64001" y="151333"/>
                </a:lnTo>
                <a:lnTo>
                  <a:pt x="23254" y="175679"/>
                </a:lnTo>
                <a:lnTo>
                  <a:pt x="1399" y="217830"/>
                </a:lnTo>
                <a:lnTo>
                  <a:pt x="0" y="240615"/>
                </a:lnTo>
                <a:lnTo>
                  <a:pt x="5119" y="262801"/>
                </a:lnTo>
                <a:lnTo>
                  <a:pt x="18043" y="284577"/>
                </a:lnTo>
                <a:lnTo>
                  <a:pt x="36545" y="300975"/>
                </a:lnTo>
                <a:lnTo>
                  <a:pt x="58932" y="311866"/>
                </a:lnTo>
                <a:lnTo>
                  <a:pt x="83516" y="317118"/>
                </a:lnTo>
                <a:lnTo>
                  <a:pt x="108555" y="316496"/>
                </a:lnTo>
                <a:lnTo>
                  <a:pt x="132641" y="309948"/>
                </a:lnTo>
                <a:lnTo>
                  <a:pt x="154205" y="297568"/>
                </a:lnTo>
                <a:lnTo>
                  <a:pt x="157960" y="293674"/>
                </a:lnTo>
                <a:lnTo>
                  <a:pt x="91504" y="293674"/>
                </a:lnTo>
                <a:lnTo>
                  <a:pt x="74163" y="290295"/>
                </a:lnTo>
                <a:lnTo>
                  <a:pt x="59786" y="281378"/>
                </a:lnTo>
                <a:lnTo>
                  <a:pt x="49095" y="268064"/>
                </a:lnTo>
                <a:lnTo>
                  <a:pt x="42812" y="251498"/>
                </a:lnTo>
                <a:lnTo>
                  <a:pt x="41166" y="234053"/>
                </a:lnTo>
                <a:lnTo>
                  <a:pt x="43673" y="217382"/>
                </a:lnTo>
                <a:lnTo>
                  <a:pt x="72463" y="178715"/>
                </a:lnTo>
                <a:lnTo>
                  <a:pt x="115101" y="169290"/>
                </a:lnTo>
                <a:lnTo>
                  <a:pt x="125024" y="169169"/>
                </a:lnTo>
                <a:lnTo>
                  <a:pt x="262457" y="169169"/>
                </a:lnTo>
                <a:lnTo>
                  <a:pt x="269433" y="168429"/>
                </a:lnTo>
                <a:lnTo>
                  <a:pt x="291356" y="161423"/>
                </a:lnTo>
                <a:lnTo>
                  <a:pt x="310419" y="149140"/>
                </a:lnTo>
                <a:lnTo>
                  <a:pt x="311773" y="147791"/>
                </a:lnTo>
                <a:lnTo>
                  <a:pt x="224225" y="147791"/>
                </a:lnTo>
                <a:lnTo>
                  <a:pt x="211655" y="147672"/>
                </a:lnTo>
                <a:lnTo>
                  <a:pt x="199098" y="147345"/>
                </a:lnTo>
                <a:lnTo>
                  <a:pt x="199186" y="146164"/>
                </a:lnTo>
                <a:lnTo>
                  <a:pt x="156706" y="146164"/>
                </a:lnTo>
                <a:lnTo>
                  <a:pt x="134122" y="145467"/>
                </a:lnTo>
                <a:lnTo>
                  <a:pt x="122805" y="145248"/>
                </a:lnTo>
                <a:lnTo>
                  <a:pt x="111519" y="145237"/>
                </a:lnTo>
                <a:close/>
              </a:path>
              <a:path w="1440180" h="317500">
                <a:moveTo>
                  <a:pt x="318885" y="157403"/>
                </a:moveTo>
                <a:lnTo>
                  <a:pt x="294971" y="177698"/>
                </a:lnTo>
                <a:lnTo>
                  <a:pt x="294971" y="313639"/>
                </a:lnTo>
                <a:lnTo>
                  <a:pt x="318885" y="313639"/>
                </a:lnTo>
                <a:lnTo>
                  <a:pt x="318885" y="157403"/>
                </a:lnTo>
                <a:close/>
              </a:path>
              <a:path w="1440180" h="317500">
                <a:moveTo>
                  <a:pt x="262457" y="169169"/>
                </a:moveTo>
                <a:lnTo>
                  <a:pt x="125024" y="169169"/>
                </a:lnTo>
                <a:lnTo>
                  <a:pt x="134970" y="169273"/>
                </a:lnTo>
                <a:lnTo>
                  <a:pt x="154839" y="169875"/>
                </a:lnTo>
                <a:lnTo>
                  <a:pt x="150480" y="219480"/>
                </a:lnTo>
                <a:lnTo>
                  <a:pt x="137745" y="264350"/>
                </a:lnTo>
                <a:lnTo>
                  <a:pt x="105826" y="291616"/>
                </a:lnTo>
                <a:lnTo>
                  <a:pt x="91504" y="293674"/>
                </a:lnTo>
                <a:lnTo>
                  <a:pt x="157960" y="293674"/>
                </a:lnTo>
                <a:lnTo>
                  <a:pt x="185073" y="252344"/>
                </a:lnTo>
                <a:lnTo>
                  <a:pt x="194183" y="207101"/>
                </a:lnTo>
                <a:lnTo>
                  <a:pt x="197244" y="171043"/>
                </a:lnTo>
                <a:lnTo>
                  <a:pt x="244791" y="171043"/>
                </a:lnTo>
                <a:lnTo>
                  <a:pt x="262457" y="169169"/>
                </a:lnTo>
                <a:close/>
              </a:path>
              <a:path w="1440180" h="317500">
                <a:moveTo>
                  <a:pt x="244791" y="171043"/>
                </a:moveTo>
                <a:lnTo>
                  <a:pt x="197244" y="171043"/>
                </a:lnTo>
                <a:lnTo>
                  <a:pt x="208422" y="171376"/>
                </a:lnTo>
                <a:lnTo>
                  <a:pt x="219622" y="171594"/>
                </a:lnTo>
                <a:lnTo>
                  <a:pt x="230831" y="171609"/>
                </a:lnTo>
                <a:lnTo>
                  <a:pt x="242037" y="171335"/>
                </a:lnTo>
                <a:lnTo>
                  <a:pt x="244791" y="171043"/>
                </a:lnTo>
                <a:close/>
              </a:path>
              <a:path w="1440180" h="317500">
                <a:moveTo>
                  <a:pt x="329654" y="128765"/>
                </a:moveTo>
                <a:lnTo>
                  <a:pt x="274624" y="145299"/>
                </a:lnTo>
                <a:lnTo>
                  <a:pt x="224225" y="147791"/>
                </a:lnTo>
                <a:lnTo>
                  <a:pt x="311773" y="147791"/>
                </a:lnTo>
                <a:lnTo>
                  <a:pt x="329235" y="130403"/>
                </a:lnTo>
                <a:lnTo>
                  <a:pt x="330124" y="129400"/>
                </a:lnTo>
                <a:lnTo>
                  <a:pt x="329654" y="128765"/>
                </a:lnTo>
                <a:close/>
              </a:path>
              <a:path w="1440180" h="317500">
                <a:moveTo>
                  <a:pt x="267208" y="0"/>
                </a:moveTo>
                <a:lnTo>
                  <a:pt x="225526" y="5502"/>
                </a:lnTo>
                <a:lnTo>
                  <a:pt x="189929" y="28587"/>
                </a:lnTo>
                <a:lnTo>
                  <a:pt x="165480" y="76299"/>
                </a:lnTo>
                <a:lnTo>
                  <a:pt x="158760" y="120111"/>
                </a:lnTo>
                <a:lnTo>
                  <a:pt x="156706" y="146164"/>
                </a:lnTo>
                <a:lnTo>
                  <a:pt x="199186" y="146164"/>
                </a:lnTo>
                <a:lnTo>
                  <a:pt x="199918" y="136233"/>
                </a:lnTo>
                <a:lnTo>
                  <a:pt x="200781" y="125131"/>
                </a:lnTo>
                <a:lnTo>
                  <a:pt x="205570" y="85806"/>
                </a:lnTo>
                <a:lnTo>
                  <a:pt x="226467" y="38557"/>
                </a:lnTo>
                <a:lnTo>
                  <a:pt x="265261" y="22114"/>
                </a:lnTo>
                <a:lnTo>
                  <a:pt x="315754" y="22114"/>
                </a:lnTo>
                <a:lnTo>
                  <a:pt x="315297" y="21534"/>
                </a:lnTo>
                <a:lnTo>
                  <a:pt x="300940" y="10591"/>
                </a:lnTo>
                <a:lnTo>
                  <a:pt x="284678" y="3458"/>
                </a:lnTo>
                <a:lnTo>
                  <a:pt x="267208" y="0"/>
                </a:lnTo>
                <a:close/>
              </a:path>
              <a:path w="1440180" h="317500">
                <a:moveTo>
                  <a:pt x="315754" y="22114"/>
                </a:moveTo>
                <a:lnTo>
                  <a:pt x="265261" y="22114"/>
                </a:lnTo>
                <a:lnTo>
                  <a:pt x="279553" y="25768"/>
                </a:lnTo>
                <a:lnTo>
                  <a:pt x="292113" y="35145"/>
                </a:lnTo>
                <a:lnTo>
                  <a:pt x="299224" y="47939"/>
                </a:lnTo>
                <a:lnTo>
                  <a:pt x="300750" y="62376"/>
                </a:lnTo>
                <a:lnTo>
                  <a:pt x="296558" y="76682"/>
                </a:lnTo>
                <a:lnTo>
                  <a:pt x="290129" y="85806"/>
                </a:lnTo>
                <a:lnTo>
                  <a:pt x="281809" y="92638"/>
                </a:lnTo>
                <a:lnTo>
                  <a:pt x="272186" y="96715"/>
                </a:lnTo>
                <a:lnTo>
                  <a:pt x="261849" y="97574"/>
                </a:lnTo>
                <a:lnTo>
                  <a:pt x="275527" y="110814"/>
                </a:lnTo>
                <a:lnTo>
                  <a:pt x="291726" y="115279"/>
                </a:lnTo>
                <a:lnTo>
                  <a:pt x="308001" y="112231"/>
                </a:lnTo>
                <a:lnTo>
                  <a:pt x="321907" y="102933"/>
                </a:lnTo>
                <a:lnTo>
                  <a:pt x="332537" y="87349"/>
                </a:lnTo>
                <a:lnTo>
                  <a:pt x="336366" y="70273"/>
                </a:lnTo>
                <a:lnTo>
                  <a:pt x="334252" y="52900"/>
                </a:lnTo>
                <a:lnTo>
                  <a:pt x="327051" y="36423"/>
                </a:lnTo>
                <a:lnTo>
                  <a:pt x="315754" y="22114"/>
                </a:lnTo>
                <a:close/>
              </a:path>
              <a:path w="1440180" h="317500">
                <a:moveTo>
                  <a:pt x="1184314" y="161099"/>
                </a:moveTo>
                <a:lnTo>
                  <a:pt x="1160399" y="161099"/>
                </a:lnTo>
                <a:lnTo>
                  <a:pt x="1160399" y="313639"/>
                </a:lnTo>
                <a:lnTo>
                  <a:pt x="1184314" y="313639"/>
                </a:lnTo>
                <a:lnTo>
                  <a:pt x="1184314" y="161099"/>
                </a:lnTo>
                <a:close/>
              </a:path>
              <a:path w="1440180" h="317500">
                <a:moveTo>
                  <a:pt x="988467" y="161086"/>
                </a:moveTo>
                <a:lnTo>
                  <a:pt x="952208" y="161086"/>
                </a:lnTo>
                <a:lnTo>
                  <a:pt x="952208" y="313639"/>
                </a:lnTo>
                <a:lnTo>
                  <a:pt x="976122" y="313639"/>
                </a:lnTo>
                <a:lnTo>
                  <a:pt x="976122" y="251066"/>
                </a:lnTo>
                <a:lnTo>
                  <a:pt x="1008664" y="251066"/>
                </a:lnTo>
                <a:lnTo>
                  <a:pt x="1006437" y="248030"/>
                </a:lnTo>
                <a:lnTo>
                  <a:pt x="1014528" y="245961"/>
                </a:lnTo>
                <a:lnTo>
                  <a:pt x="1021692" y="242722"/>
                </a:lnTo>
                <a:lnTo>
                  <a:pt x="1027924" y="238311"/>
                </a:lnTo>
                <a:lnTo>
                  <a:pt x="1033222" y="232727"/>
                </a:lnTo>
                <a:lnTo>
                  <a:pt x="1033487" y="232321"/>
                </a:lnTo>
                <a:lnTo>
                  <a:pt x="976122" y="232321"/>
                </a:lnTo>
                <a:lnTo>
                  <a:pt x="976122" y="181152"/>
                </a:lnTo>
                <a:lnTo>
                  <a:pt x="1035585" y="181152"/>
                </a:lnTo>
                <a:lnTo>
                  <a:pt x="1034254" y="178883"/>
                </a:lnTo>
                <a:lnTo>
                  <a:pt x="1028053" y="172554"/>
                </a:lnTo>
                <a:lnTo>
                  <a:pt x="1020251" y="167532"/>
                </a:lnTo>
                <a:lnTo>
                  <a:pt x="1011055" y="163949"/>
                </a:lnTo>
                <a:lnTo>
                  <a:pt x="1000462" y="161801"/>
                </a:lnTo>
                <a:lnTo>
                  <a:pt x="988467" y="161086"/>
                </a:lnTo>
                <a:close/>
              </a:path>
              <a:path w="1440180" h="317500">
                <a:moveTo>
                  <a:pt x="1008664" y="251066"/>
                </a:moveTo>
                <a:lnTo>
                  <a:pt x="976122" y="251066"/>
                </a:lnTo>
                <a:lnTo>
                  <a:pt x="983133" y="251472"/>
                </a:lnTo>
                <a:lnTo>
                  <a:pt x="1025221" y="313639"/>
                </a:lnTo>
                <a:lnTo>
                  <a:pt x="1054570" y="313639"/>
                </a:lnTo>
                <a:lnTo>
                  <a:pt x="1008664" y="251066"/>
                </a:lnTo>
                <a:close/>
              </a:path>
              <a:path w="1440180" h="317500">
                <a:moveTo>
                  <a:pt x="1109231" y="182130"/>
                </a:moveTo>
                <a:lnTo>
                  <a:pt x="1085520" y="182130"/>
                </a:lnTo>
                <a:lnTo>
                  <a:pt x="1085520" y="313639"/>
                </a:lnTo>
                <a:lnTo>
                  <a:pt x="1109231" y="313639"/>
                </a:lnTo>
                <a:lnTo>
                  <a:pt x="1109231" y="182130"/>
                </a:lnTo>
                <a:close/>
              </a:path>
              <a:path w="1440180" h="317500">
                <a:moveTo>
                  <a:pt x="1035585" y="181152"/>
                </a:moveTo>
                <a:lnTo>
                  <a:pt x="982726" y="181152"/>
                </a:lnTo>
                <a:lnTo>
                  <a:pt x="998599" y="182733"/>
                </a:lnTo>
                <a:lnTo>
                  <a:pt x="1009943" y="187477"/>
                </a:lnTo>
                <a:lnTo>
                  <a:pt x="1016752" y="195383"/>
                </a:lnTo>
                <a:lnTo>
                  <a:pt x="1019023" y="206451"/>
                </a:lnTo>
                <a:lnTo>
                  <a:pt x="1016835" y="217763"/>
                </a:lnTo>
                <a:lnTo>
                  <a:pt x="1010270" y="225848"/>
                </a:lnTo>
                <a:lnTo>
                  <a:pt x="999328" y="230702"/>
                </a:lnTo>
                <a:lnTo>
                  <a:pt x="984009" y="232321"/>
                </a:lnTo>
                <a:lnTo>
                  <a:pt x="1033487" y="232321"/>
                </a:lnTo>
                <a:lnTo>
                  <a:pt x="1037163" y="226697"/>
                </a:lnTo>
                <a:lnTo>
                  <a:pt x="1039977" y="220095"/>
                </a:lnTo>
                <a:lnTo>
                  <a:pt x="1041664" y="212919"/>
                </a:lnTo>
                <a:lnTo>
                  <a:pt x="1042226" y="205168"/>
                </a:lnTo>
                <a:lnTo>
                  <a:pt x="1041340" y="195197"/>
                </a:lnTo>
                <a:lnTo>
                  <a:pt x="1038683" y="186432"/>
                </a:lnTo>
                <a:lnTo>
                  <a:pt x="1035585" y="181152"/>
                </a:lnTo>
                <a:close/>
              </a:path>
              <a:path w="1440180" h="317500">
                <a:moveTo>
                  <a:pt x="1145794" y="161086"/>
                </a:moveTo>
                <a:lnTo>
                  <a:pt x="1048855" y="161086"/>
                </a:lnTo>
                <a:lnTo>
                  <a:pt x="1048855" y="182130"/>
                </a:lnTo>
                <a:lnTo>
                  <a:pt x="1145794" y="182130"/>
                </a:lnTo>
                <a:lnTo>
                  <a:pt x="1145794" y="161086"/>
                </a:lnTo>
                <a:close/>
              </a:path>
              <a:path w="1440180" h="317500">
                <a:moveTo>
                  <a:pt x="633095" y="161086"/>
                </a:moveTo>
                <a:lnTo>
                  <a:pt x="605028" y="161086"/>
                </a:lnTo>
                <a:lnTo>
                  <a:pt x="648704" y="233222"/>
                </a:lnTo>
                <a:lnTo>
                  <a:pt x="598082" y="313639"/>
                </a:lnTo>
                <a:lnTo>
                  <a:pt x="625336" y="313639"/>
                </a:lnTo>
                <a:lnTo>
                  <a:pt x="662229" y="253936"/>
                </a:lnTo>
                <a:lnTo>
                  <a:pt x="688746" y="253936"/>
                </a:lnTo>
                <a:lnTo>
                  <a:pt x="675958" y="233298"/>
                </a:lnTo>
                <a:lnTo>
                  <a:pt x="688573" y="212851"/>
                </a:lnTo>
                <a:lnTo>
                  <a:pt x="662229" y="212851"/>
                </a:lnTo>
                <a:lnTo>
                  <a:pt x="633095" y="161086"/>
                </a:lnTo>
                <a:close/>
              </a:path>
              <a:path w="1440180" h="317500">
                <a:moveTo>
                  <a:pt x="688746" y="253936"/>
                </a:moveTo>
                <a:lnTo>
                  <a:pt x="662229" y="253936"/>
                </a:lnTo>
                <a:lnTo>
                  <a:pt x="698450" y="313639"/>
                </a:lnTo>
                <a:lnTo>
                  <a:pt x="725742" y="313639"/>
                </a:lnTo>
                <a:lnTo>
                  <a:pt x="688746" y="253936"/>
                </a:lnTo>
                <a:close/>
              </a:path>
              <a:path w="1440180" h="317500">
                <a:moveTo>
                  <a:pt x="720510" y="161086"/>
                </a:moveTo>
                <a:lnTo>
                  <a:pt x="692557" y="161086"/>
                </a:lnTo>
                <a:lnTo>
                  <a:pt x="662229" y="212851"/>
                </a:lnTo>
                <a:lnTo>
                  <a:pt x="688573" y="212851"/>
                </a:lnTo>
                <a:lnTo>
                  <a:pt x="720510" y="161086"/>
                </a:lnTo>
                <a:close/>
              </a:path>
              <a:path w="1440180" h="317500">
                <a:moveTo>
                  <a:pt x="771843" y="161086"/>
                </a:moveTo>
                <a:lnTo>
                  <a:pt x="738455" y="161086"/>
                </a:lnTo>
                <a:lnTo>
                  <a:pt x="738455" y="313639"/>
                </a:lnTo>
                <a:lnTo>
                  <a:pt x="762369" y="313639"/>
                </a:lnTo>
                <a:lnTo>
                  <a:pt x="762369" y="252755"/>
                </a:lnTo>
                <a:lnTo>
                  <a:pt x="776504" y="252755"/>
                </a:lnTo>
                <a:lnTo>
                  <a:pt x="816064" y="240550"/>
                </a:lnTo>
                <a:lnTo>
                  <a:pt x="823049" y="232321"/>
                </a:lnTo>
                <a:lnTo>
                  <a:pt x="762369" y="232321"/>
                </a:lnTo>
                <a:lnTo>
                  <a:pt x="762369" y="181521"/>
                </a:lnTo>
                <a:lnTo>
                  <a:pt x="822853" y="181521"/>
                </a:lnTo>
                <a:lnTo>
                  <a:pt x="815585" y="172245"/>
                </a:lnTo>
                <a:lnTo>
                  <a:pt x="797361" y="163875"/>
                </a:lnTo>
                <a:lnTo>
                  <a:pt x="771843" y="161086"/>
                </a:lnTo>
                <a:close/>
              </a:path>
              <a:path w="1440180" h="317500">
                <a:moveTo>
                  <a:pt x="822853" y="181521"/>
                </a:moveTo>
                <a:lnTo>
                  <a:pt x="770255" y="181521"/>
                </a:lnTo>
                <a:lnTo>
                  <a:pt x="785995" y="183078"/>
                </a:lnTo>
                <a:lnTo>
                  <a:pt x="797243" y="187747"/>
                </a:lnTo>
                <a:lnTo>
                  <a:pt x="803995" y="195526"/>
                </a:lnTo>
                <a:lnTo>
                  <a:pt x="806247" y="206413"/>
                </a:lnTo>
                <a:lnTo>
                  <a:pt x="804085" y="217747"/>
                </a:lnTo>
                <a:lnTo>
                  <a:pt x="797597" y="225844"/>
                </a:lnTo>
                <a:lnTo>
                  <a:pt x="786782" y="230701"/>
                </a:lnTo>
                <a:lnTo>
                  <a:pt x="771640" y="232321"/>
                </a:lnTo>
                <a:lnTo>
                  <a:pt x="823049" y="232321"/>
                </a:lnTo>
                <a:lnTo>
                  <a:pt x="826642" y="225755"/>
                </a:lnTo>
                <a:lnTo>
                  <a:pt x="829282" y="216401"/>
                </a:lnTo>
                <a:lnTo>
                  <a:pt x="830161" y="205739"/>
                </a:lnTo>
                <a:lnTo>
                  <a:pt x="826518" y="186198"/>
                </a:lnTo>
                <a:lnTo>
                  <a:pt x="822853" y="181521"/>
                </a:lnTo>
                <a:close/>
              </a:path>
              <a:path w="1440180" h="317500">
                <a:moveTo>
                  <a:pt x="588772" y="161086"/>
                </a:moveTo>
                <a:lnTo>
                  <a:pt x="505372" y="161086"/>
                </a:lnTo>
                <a:lnTo>
                  <a:pt x="505372" y="313639"/>
                </a:lnTo>
                <a:lnTo>
                  <a:pt x="588569" y="313639"/>
                </a:lnTo>
                <a:lnTo>
                  <a:pt x="588569" y="292392"/>
                </a:lnTo>
                <a:lnTo>
                  <a:pt x="529273" y="292392"/>
                </a:lnTo>
                <a:lnTo>
                  <a:pt x="529273" y="241998"/>
                </a:lnTo>
                <a:lnTo>
                  <a:pt x="586474" y="241998"/>
                </a:lnTo>
                <a:lnTo>
                  <a:pt x="586474" y="220954"/>
                </a:lnTo>
                <a:lnTo>
                  <a:pt x="529273" y="220954"/>
                </a:lnTo>
                <a:lnTo>
                  <a:pt x="529273" y="182130"/>
                </a:lnTo>
                <a:lnTo>
                  <a:pt x="588772" y="182130"/>
                </a:lnTo>
                <a:lnTo>
                  <a:pt x="588772" y="161086"/>
                </a:lnTo>
                <a:close/>
              </a:path>
              <a:path w="1440180" h="317500">
                <a:moveTo>
                  <a:pt x="929564" y="161086"/>
                </a:moveTo>
                <a:lnTo>
                  <a:pt x="846163" y="161086"/>
                </a:lnTo>
                <a:lnTo>
                  <a:pt x="846163" y="313639"/>
                </a:lnTo>
                <a:lnTo>
                  <a:pt x="929374" y="313639"/>
                </a:lnTo>
                <a:lnTo>
                  <a:pt x="929374" y="292392"/>
                </a:lnTo>
                <a:lnTo>
                  <a:pt x="870077" y="292392"/>
                </a:lnTo>
                <a:lnTo>
                  <a:pt x="870077" y="241998"/>
                </a:lnTo>
                <a:lnTo>
                  <a:pt x="927278" y="241998"/>
                </a:lnTo>
                <a:lnTo>
                  <a:pt x="927278" y="220954"/>
                </a:lnTo>
                <a:lnTo>
                  <a:pt x="870077" y="220954"/>
                </a:lnTo>
                <a:lnTo>
                  <a:pt x="870077" y="182130"/>
                </a:lnTo>
                <a:lnTo>
                  <a:pt x="929564" y="182130"/>
                </a:lnTo>
                <a:lnTo>
                  <a:pt x="929564" y="161086"/>
                </a:lnTo>
                <a:close/>
              </a:path>
              <a:path w="1440180" h="317500">
                <a:moveTo>
                  <a:pt x="403546" y="212458"/>
                </a:moveTo>
                <a:lnTo>
                  <a:pt x="371133" y="212458"/>
                </a:lnTo>
                <a:lnTo>
                  <a:pt x="475958" y="317309"/>
                </a:lnTo>
                <a:lnTo>
                  <a:pt x="475958" y="262064"/>
                </a:lnTo>
                <a:lnTo>
                  <a:pt x="453327" y="262064"/>
                </a:lnTo>
                <a:lnTo>
                  <a:pt x="403546" y="212458"/>
                </a:lnTo>
                <a:close/>
              </a:path>
              <a:path w="1440180" h="317500">
                <a:moveTo>
                  <a:pt x="348298" y="157403"/>
                </a:moveTo>
                <a:lnTo>
                  <a:pt x="348298" y="313639"/>
                </a:lnTo>
                <a:lnTo>
                  <a:pt x="371133" y="313639"/>
                </a:lnTo>
                <a:lnTo>
                  <a:pt x="371133" y="212458"/>
                </a:lnTo>
                <a:lnTo>
                  <a:pt x="403546" y="212458"/>
                </a:lnTo>
                <a:lnTo>
                  <a:pt x="348298" y="157403"/>
                </a:lnTo>
                <a:close/>
              </a:path>
              <a:path w="1440180" h="317500">
                <a:moveTo>
                  <a:pt x="475958" y="161086"/>
                </a:moveTo>
                <a:lnTo>
                  <a:pt x="453327" y="161086"/>
                </a:lnTo>
                <a:lnTo>
                  <a:pt x="453327" y="262064"/>
                </a:lnTo>
                <a:lnTo>
                  <a:pt x="475958" y="262064"/>
                </a:lnTo>
                <a:lnTo>
                  <a:pt x="475958" y="161086"/>
                </a:lnTo>
                <a:close/>
              </a:path>
            </a:pathLst>
          </a:custGeom>
          <a:solidFill>
            <a:srgbClr val="AB0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 txBox="1"/>
          <p:nvPr/>
        </p:nvSpPr>
        <p:spPr>
          <a:xfrm>
            <a:off x="469900" y="1800225"/>
            <a:ext cx="2280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6D6E71"/>
                </a:solidFill>
                <a:latin typeface="Arial"/>
                <a:cs typeface="Arial"/>
              </a:rPr>
              <a:t>СЕГОДНЯ </a:t>
            </a:r>
            <a:r>
              <a:rPr sz="1800" dirty="0">
                <a:solidFill>
                  <a:srgbClr val="6D6E71"/>
                </a:solidFill>
                <a:latin typeface="Arial"/>
                <a:cs typeface="Arial"/>
              </a:rPr>
              <a:t>И</a:t>
            </a:r>
            <a:r>
              <a:rPr sz="1800" spc="-5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6D6E71"/>
                </a:solidFill>
                <a:latin typeface="Arial"/>
                <a:cs typeface="Arial"/>
              </a:rPr>
              <a:t>ВСЕГДА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051" name="Picture 3" descr="C:\Users\TarasovaEV\AppData\Local\Microsoft\Windows\Temporary Internet Files\Content.Outlook\OU7IF5NA\22 версия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2154"/>
            <a:ext cx="10692384" cy="2520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9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243</Words>
  <Application>Microsoft Office PowerPoint</Application>
  <PresentationFormat>Произвольный</PresentationFormat>
  <Paragraphs>52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MS Mincho</vt:lpstr>
      <vt:lpstr>Arial</vt:lpstr>
      <vt:lpstr>Calibri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Korotkov Andrey</cp:lastModifiedBy>
  <cp:revision>84</cp:revision>
  <dcterms:created xsi:type="dcterms:W3CDTF">2018-08-22T12:23:27Z</dcterms:created>
  <dcterms:modified xsi:type="dcterms:W3CDTF">2019-10-10T14:28:59Z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2018-08-22T00:00:00Z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2018-08-22T00:00:00Z</vt:filetime>
  </property>
</Properties>
</file>