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8" r:id="rId3"/>
    <p:sldMasterId id="2147483700" r:id="rId4"/>
    <p:sldMasterId id="2147483713" r:id="rId5"/>
  </p:sldMasterIdLst>
  <p:notesMasterIdLst>
    <p:notesMasterId r:id="rId34"/>
  </p:notesMasterIdLst>
  <p:sldIdLst>
    <p:sldId id="275" r:id="rId6"/>
    <p:sldId id="290" r:id="rId7"/>
    <p:sldId id="327" r:id="rId8"/>
    <p:sldId id="289" r:id="rId9"/>
    <p:sldId id="292" r:id="rId10"/>
    <p:sldId id="295" r:id="rId11"/>
    <p:sldId id="328" r:id="rId12"/>
    <p:sldId id="299" r:id="rId13"/>
    <p:sldId id="301" r:id="rId14"/>
    <p:sldId id="364" r:id="rId15"/>
    <p:sldId id="367" r:id="rId16"/>
    <p:sldId id="372" r:id="rId17"/>
    <p:sldId id="384" r:id="rId18"/>
    <p:sldId id="308" r:id="rId19"/>
    <p:sldId id="3054" r:id="rId20"/>
    <p:sldId id="321" r:id="rId21"/>
    <p:sldId id="296" r:id="rId22"/>
    <p:sldId id="3055" r:id="rId23"/>
    <p:sldId id="300" r:id="rId24"/>
    <p:sldId id="3056" r:id="rId25"/>
    <p:sldId id="3057" r:id="rId26"/>
    <p:sldId id="3058" r:id="rId27"/>
    <p:sldId id="318" r:id="rId28"/>
    <p:sldId id="319" r:id="rId29"/>
    <p:sldId id="313" r:id="rId30"/>
    <p:sldId id="314" r:id="rId31"/>
    <p:sldId id="315" r:id="rId32"/>
    <p:sldId id="288" r:id="rId33"/>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8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C3E7DA-CC28-43CC-8866-9466F1CF1803}"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n-GB"/>
        </a:p>
      </dgm:t>
    </dgm:pt>
    <dgm:pt modelId="{7EA28047-3BA6-4553-8FFE-3F2A1280C665}">
      <dgm:prSet phldrT="[Text]" custT="1"/>
      <dgm:spPr/>
      <dgm:t>
        <a:bodyPr/>
        <a:lstStyle/>
        <a:p>
          <a:pPr algn="ctr"/>
          <a:r>
            <a:rPr lang="en-GB" sz="2000" b="1" dirty="0"/>
            <a:t>2300 – </a:t>
          </a:r>
          <a:r>
            <a:rPr lang="ru-RU" sz="2000" b="1" dirty="0"/>
            <a:t>Выполнение задания</a:t>
          </a:r>
          <a:endParaRPr lang="en-GB" sz="2000" b="1" dirty="0"/>
        </a:p>
      </dgm:t>
    </dgm:pt>
    <dgm:pt modelId="{D41F9A0E-FA98-44A0-9F6C-0FF27196549A}" type="parTrans" cxnId="{FC34B514-D903-465B-B1A3-08D8C0BCC7B3}">
      <dgm:prSet/>
      <dgm:spPr/>
      <dgm:t>
        <a:bodyPr/>
        <a:lstStyle/>
        <a:p>
          <a:pPr algn="just"/>
          <a:endParaRPr lang="en-GB"/>
        </a:p>
      </dgm:t>
    </dgm:pt>
    <dgm:pt modelId="{ACDBE69E-4373-471A-80A5-1084A6D1789C}" type="sibTrans" cxnId="{FC34B514-D903-465B-B1A3-08D8C0BCC7B3}">
      <dgm:prSet/>
      <dgm:spPr/>
      <dgm:t>
        <a:bodyPr/>
        <a:lstStyle/>
        <a:p>
          <a:pPr algn="just"/>
          <a:endParaRPr lang="en-GB"/>
        </a:p>
      </dgm:t>
    </dgm:pt>
    <dgm:pt modelId="{AA3B6F35-1D33-43A1-A734-FCCB567BEA14}">
      <dgm:prSet phldrT="[Text]" custT="1"/>
      <dgm:spPr/>
      <dgm:t>
        <a:bodyPr/>
        <a:lstStyle/>
        <a:p>
          <a:pPr algn="just"/>
          <a:r>
            <a:rPr lang="en-GB" sz="1800" b="1" dirty="0"/>
            <a:t>  2</a:t>
          </a:r>
          <a:r>
            <a:rPr lang="ru-RU" sz="1800" b="1" dirty="0"/>
            <a:t>3</a:t>
          </a:r>
          <a:r>
            <a:rPr lang="en-GB" sz="1800" b="1" dirty="0"/>
            <a:t>1</a:t>
          </a:r>
          <a:r>
            <a:rPr lang="ru-RU" sz="1800" b="1" dirty="0"/>
            <a:t>0</a:t>
          </a:r>
          <a:r>
            <a:rPr lang="en-GB" sz="1800" b="1" dirty="0"/>
            <a:t> – </a:t>
          </a:r>
          <a:r>
            <a:rPr lang="ru-RU" sz="1800" b="1" dirty="0"/>
            <a:t>Сбор информации</a:t>
          </a:r>
          <a:endParaRPr lang="en-GB" sz="1800" dirty="0"/>
        </a:p>
      </dgm:t>
    </dgm:pt>
    <dgm:pt modelId="{7C0B830B-5A0A-4E11-B635-8596CC2357A0}" type="parTrans" cxnId="{857D586C-8750-49DD-BC03-16F8BF196C15}">
      <dgm:prSet/>
      <dgm:spPr/>
      <dgm:t>
        <a:bodyPr/>
        <a:lstStyle/>
        <a:p>
          <a:pPr algn="just"/>
          <a:endParaRPr lang="en-GB"/>
        </a:p>
      </dgm:t>
    </dgm:pt>
    <dgm:pt modelId="{42F8FED7-98EE-433A-AF82-23E35A8FD56D}" type="sibTrans" cxnId="{857D586C-8750-49DD-BC03-16F8BF196C15}">
      <dgm:prSet/>
      <dgm:spPr/>
      <dgm:t>
        <a:bodyPr/>
        <a:lstStyle/>
        <a:p>
          <a:pPr algn="just"/>
          <a:endParaRPr lang="en-GB"/>
        </a:p>
      </dgm:t>
    </dgm:pt>
    <dgm:pt modelId="{CB290FDA-2FAE-4EB6-90E3-854FB2B3339C}">
      <dgm:prSet phldrT="[Text]" custT="1"/>
      <dgm:spPr>
        <a:noFill/>
      </dgm:spPr>
      <dgm:t>
        <a:bodyPr/>
        <a:lstStyle/>
        <a:p>
          <a:pPr algn="just"/>
          <a:r>
            <a:rPr lang="en-GB" sz="1800" b="1" dirty="0"/>
            <a:t>  2</a:t>
          </a:r>
          <a:r>
            <a:rPr lang="ru-RU" sz="1800" b="1" dirty="0"/>
            <a:t>32</a:t>
          </a:r>
          <a:r>
            <a:rPr lang="en-GB" sz="1800" b="1" dirty="0"/>
            <a:t>0 – </a:t>
          </a:r>
          <a:r>
            <a:rPr lang="ru-RU" sz="1800" b="1" dirty="0"/>
            <a:t>Анализ и оценка</a:t>
          </a:r>
          <a:endParaRPr lang="en-GB" sz="1800" dirty="0"/>
        </a:p>
      </dgm:t>
    </dgm:pt>
    <dgm:pt modelId="{BE24AD6F-37E2-47AD-B810-61D55F26363B}" type="parTrans" cxnId="{F52CD5A9-8A57-47C2-B839-D60F55EB87E4}">
      <dgm:prSet/>
      <dgm:spPr/>
      <dgm:t>
        <a:bodyPr/>
        <a:lstStyle/>
        <a:p>
          <a:pPr algn="just"/>
          <a:endParaRPr lang="en-GB"/>
        </a:p>
      </dgm:t>
    </dgm:pt>
    <dgm:pt modelId="{22254FDC-1BBC-4F0D-BD86-34B559ADEC81}" type="sibTrans" cxnId="{F52CD5A9-8A57-47C2-B839-D60F55EB87E4}">
      <dgm:prSet/>
      <dgm:spPr/>
      <dgm:t>
        <a:bodyPr/>
        <a:lstStyle/>
        <a:p>
          <a:pPr algn="just"/>
          <a:endParaRPr lang="en-GB"/>
        </a:p>
      </dgm:t>
    </dgm:pt>
    <dgm:pt modelId="{9253934A-51E9-48FC-9EC5-8F3E1BD01B8D}">
      <dgm:prSet phldrT="[Text]" custT="1"/>
      <dgm:spPr/>
      <dgm:t>
        <a:bodyPr/>
        <a:lstStyle/>
        <a:p>
          <a:pPr algn="l"/>
          <a:r>
            <a:rPr lang="en-GB" sz="1800" b="1" dirty="0"/>
            <a:t>  23</a:t>
          </a:r>
          <a:r>
            <a:rPr lang="ru-RU" sz="1800" b="1" dirty="0"/>
            <a:t>4</a:t>
          </a:r>
          <a:r>
            <a:rPr lang="en-GB" sz="1800" b="1" dirty="0"/>
            <a:t>0 – </a:t>
          </a:r>
          <a:r>
            <a:rPr lang="ru-RU" sz="1800" b="1" dirty="0"/>
            <a:t>Контроль за выполнением задания</a:t>
          </a:r>
          <a:endParaRPr lang="en-GB" sz="1800" dirty="0"/>
        </a:p>
      </dgm:t>
    </dgm:pt>
    <dgm:pt modelId="{951DF319-A9B7-4DD3-ADCB-FF3CDA95B852}" type="parTrans" cxnId="{C79918B3-8585-4966-B189-E4713208CB38}">
      <dgm:prSet/>
      <dgm:spPr/>
      <dgm:t>
        <a:bodyPr/>
        <a:lstStyle/>
        <a:p>
          <a:pPr algn="just"/>
          <a:endParaRPr lang="en-GB"/>
        </a:p>
      </dgm:t>
    </dgm:pt>
    <dgm:pt modelId="{D4C0C234-87CB-4CFF-B604-5C1F228EA19F}" type="sibTrans" cxnId="{C79918B3-8585-4966-B189-E4713208CB38}">
      <dgm:prSet/>
      <dgm:spPr/>
      <dgm:t>
        <a:bodyPr/>
        <a:lstStyle/>
        <a:p>
          <a:pPr algn="just"/>
          <a:endParaRPr lang="en-GB"/>
        </a:p>
      </dgm:t>
    </dgm:pt>
    <dgm:pt modelId="{3EF799ED-25DD-45E7-9F4E-DFB5166B2323}">
      <dgm:prSet custT="1"/>
      <dgm:spPr>
        <a:noFill/>
      </dgm:spPr>
      <dgm:t>
        <a:bodyPr/>
        <a:lstStyle/>
        <a:p>
          <a:pPr algn="just"/>
          <a:r>
            <a:rPr lang="en-GB" sz="1800" b="1" dirty="0"/>
            <a:t>  2</a:t>
          </a:r>
          <a:r>
            <a:rPr lang="ru-RU" sz="1800" b="1" dirty="0"/>
            <a:t>330</a:t>
          </a:r>
          <a:r>
            <a:rPr lang="en-GB" sz="1800" b="1" dirty="0"/>
            <a:t> – </a:t>
          </a:r>
          <a:r>
            <a:rPr lang="ru-RU" sz="1800" b="1" dirty="0"/>
            <a:t>Документирование информации</a:t>
          </a:r>
          <a:endParaRPr lang="en-GB" sz="1800" dirty="0"/>
        </a:p>
      </dgm:t>
    </dgm:pt>
    <dgm:pt modelId="{7950AE86-A702-41BC-AC3F-EA374BA16674}" type="parTrans" cxnId="{AF1604A3-C0E4-487F-813D-6D50FC767AE4}">
      <dgm:prSet/>
      <dgm:spPr/>
      <dgm:t>
        <a:bodyPr/>
        <a:lstStyle/>
        <a:p>
          <a:pPr algn="just"/>
          <a:endParaRPr lang="en-GB"/>
        </a:p>
      </dgm:t>
    </dgm:pt>
    <dgm:pt modelId="{764647E3-4130-4CF7-842F-E27D5004F282}" type="sibTrans" cxnId="{AF1604A3-C0E4-487F-813D-6D50FC767AE4}">
      <dgm:prSet/>
      <dgm:spPr/>
      <dgm:t>
        <a:bodyPr/>
        <a:lstStyle/>
        <a:p>
          <a:pPr algn="just"/>
          <a:endParaRPr lang="en-GB"/>
        </a:p>
      </dgm:t>
    </dgm:pt>
    <dgm:pt modelId="{D9BBDF05-5208-4D4A-BF3E-22078DDD5A9A}" type="pres">
      <dgm:prSet presAssocID="{C4C3E7DA-CC28-43CC-8866-9466F1CF1803}" presName="Name0" presStyleCnt="0">
        <dgm:presLayoutVars>
          <dgm:chPref val="1"/>
          <dgm:dir/>
          <dgm:animOne val="branch"/>
          <dgm:animLvl val="lvl"/>
          <dgm:resizeHandles val="exact"/>
        </dgm:presLayoutVars>
      </dgm:prSet>
      <dgm:spPr/>
    </dgm:pt>
    <dgm:pt modelId="{B747E493-F7C5-463C-B847-856DD18F7204}" type="pres">
      <dgm:prSet presAssocID="{7EA28047-3BA6-4553-8FFE-3F2A1280C665}" presName="root1" presStyleCnt="0"/>
      <dgm:spPr/>
    </dgm:pt>
    <dgm:pt modelId="{3F0BCFAA-7A07-489F-AD36-66A92C46C1FA}" type="pres">
      <dgm:prSet presAssocID="{7EA28047-3BA6-4553-8FFE-3F2A1280C665}" presName="LevelOneTextNode" presStyleLbl="node0" presStyleIdx="0" presStyleCnt="1" custScaleX="121887" custScaleY="121100" custLinFactX="-45212" custLinFactNeighborX="-100000">
        <dgm:presLayoutVars>
          <dgm:chPref val="3"/>
        </dgm:presLayoutVars>
      </dgm:prSet>
      <dgm:spPr/>
    </dgm:pt>
    <dgm:pt modelId="{8EB4850C-A58E-4ECC-A4FD-5B051F95EBBA}" type="pres">
      <dgm:prSet presAssocID="{7EA28047-3BA6-4553-8FFE-3F2A1280C665}" presName="level2hierChild" presStyleCnt="0"/>
      <dgm:spPr/>
    </dgm:pt>
    <dgm:pt modelId="{B62A5F86-5839-419D-813E-737CFEC0EB41}" type="pres">
      <dgm:prSet presAssocID="{7C0B830B-5A0A-4E11-B635-8596CC2357A0}" presName="conn2-1" presStyleLbl="parChTrans1D2" presStyleIdx="0" presStyleCnt="4" custScaleX="2000000"/>
      <dgm:spPr/>
    </dgm:pt>
    <dgm:pt modelId="{B5C7448E-44B4-4EB6-9172-5C0C9F9889E9}" type="pres">
      <dgm:prSet presAssocID="{7C0B830B-5A0A-4E11-B635-8596CC2357A0}" presName="connTx" presStyleLbl="parChTrans1D2" presStyleIdx="0" presStyleCnt="4"/>
      <dgm:spPr/>
    </dgm:pt>
    <dgm:pt modelId="{8D8CB1EC-3239-416E-B727-02D34A86B868}" type="pres">
      <dgm:prSet presAssocID="{AA3B6F35-1D33-43A1-A734-FCCB567BEA14}" presName="root2" presStyleCnt="0"/>
      <dgm:spPr/>
    </dgm:pt>
    <dgm:pt modelId="{325344DE-DEA5-4CA5-B4C3-AADF6CB885D3}" type="pres">
      <dgm:prSet presAssocID="{AA3B6F35-1D33-43A1-A734-FCCB567BEA14}" presName="LevelTwoTextNode" presStyleLbl="node2" presStyleIdx="0" presStyleCnt="4" custScaleX="198423" custLinFactNeighborX="-32346">
        <dgm:presLayoutVars>
          <dgm:chPref val="3"/>
        </dgm:presLayoutVars>
      </dgm:prSet>
      <dgm:spPr/>
    </dgm:pt>
    <dgm:pt modelId="{24BD242E-8387-4DAB-ADFD-722CDC4A1DA3}" type="pres">
      <dgm:prSet presAssocID="{AA3B6F35-1D33-43A1-A734-FCCB567BEA14}" presName="level3hierChild" presStyleCnt="0"/>
      <dgm:spPr/>
    </dgm:pt>
    <dgm:pt modelId="{C8C468C8-8268-4705-AFC1-BC095F22626A}" type="pres">
      <dgm:prSet presAssocID="{BE24AD6F-37E2-47AD-B810-61D55F26363B}" presName="conn2-1" presStyleLbl="parChTrans1D2" presStyleIdx="1" presStyleCnt="4" custScaleX="2000000"/>
      <dgm:spPr/>
    </dgm:pt>
    <dgm:pt modelId="{305D349D-CB01-470B-B202-77D0030C6C42}" type="pres">
      <dgm:prSet presAssocID="{BE24AD6F-37E2-47AD-B810-61D55F26363B}" presName="connTx" presStyleLbl="parChTrans1D2" presStyleIdx="1" presStyleCnt="4"/>
      <dgm:spPr/>
    </dgm:pt>
    <dgm:pt modelId="{12D29523-040F-4E46-9CBA-37BD1827FC45}" type="pres">
      <dgm:prSet presAssocID="{CB290FDA-2FAE-4EB6-90E3-854FB2B3339C}" presName="root2" presStyleCnt="0"/>
      <dgm:spPr/>
    </dgm:pt>
    <dgm:pt modelId="{BCA3B224-AFD8-416E-9DF8-DA9F57C27A6E}" type="pres">
      <dgm:prSet presAssocID="{CB290FDA-2FAE-4EB6-90E3-854FB2B3339C}" presName="LevelTwoTextNode" presStyleLbl="node2" presStyleIdx="1" presStyleCnt="4" custScaleX="196918" custLinFactNeighborX="-32346">
        <dgm:presLayoutVars>
          <dgm:chPref val="3"/>
        </dgm:presLayoutVars>
      </dgm:prSet>
      <dgm:spPr/>
    </dgm:pt>
    <dgm:pt modelId="{D7D48A54-95EE-433B-8EC3-1D624F030652}" type="pres">
      <dgm:prSet presAssocID="{CB290FDA-2FAE-4EB6-90E3-854FB2B3339C}" presName="level3hierChild" presStyleCnt="0"/>
      <dgm:spPr/>
    </dgm:pt>
    <dgm:pt modelId="{7A4D677C-283A-4917-9FE6-78230A94FD63}" type="pres">
      <dgm:prSet presAssocID="{7950AE86-A702-41BC-AC3F-EA374BA16674}" presName="conn2-1" presStyleLbl="parChTrans1D2" presStyleIdx="2" presStyleCnt="4" custScaleX="2000000"/>
      <dgm:spPr/>
    </dgm:pt>
    <dgm:pt modelId="{8FEDAC0E-7B9C-467F-BC40-20B14E254D4D}" type="pres">
      <dgm:prSet presAssocID="{7950AE86-A702-41BC-AC3F-EA374BA16674}" presName="connTx" presStyleLbl="parChTrans1D2" presStyleIdx="2" presStyleCnt="4"/>
      <dgm:spPr/>
    </dgm:pt>
    <dgm:pt modelId="{A4FCCB36-4B0C-41CA-8185-A44F113D737F}" type="pres">
      <dgm:prSet presAssocID="{3EF799ED-25DD-45E7-9F4E-DFB5166B2323}" presName="root2" presStyleCnt="0"/>
      <dgm:spPr/>
    </dgm:pt>
    <dgm:pt modelId="{10B177FC-4B53-401E-B754-FEC922951984}" type="pres">
      <dgm:prSet presAssocID="{3EF799ED-25DD-45E7-9F4E-DFB5166B2323}" presName="LevelTwoTextNode" presStyleLbl="node2" presStyleIdx="2" presStyleCnt="4" custScaleX="199266" custLinFactNeighborX="-32346">
        <dgm:presLayoutVars>
          <dgm:chPref val="3"/>
        </dgm:presLayoutVars>
      </dgm:prSet>
      <dgm:spPr/>
    </dgm:pt>
    <dgm:pt modelId="{978A7D02-4607-428A-823F-00EBC89BED77}" type="pres">
      <dgm:prSet presAssocID="{3EF799ED-25DD-45E7-9F4E-DFB5166B2323}" presName="level3hierChild" presStyleCnt="0"/>
      <dgm:spPr/>
    </dgm:pt>
    <dgm:pt modelId="{66A9811E-AA6D-44E8-A2F0-81A5E152A4F2}" type="pres">
      <dgm:prSet presAssocID="{951DF319-A9B7-4DD3-ADCB-FF3CDA95B852}" presName="conn2-1" presStyleLbl="parChTrans1D2" presStyleIdx="3" presStyleCnt="4" custScaleX="2000000"/>
      <dgm:spPr/>
    </dgm:pt>
    <dgm:pt modelId="{D7DCC970-38DA-4565-9D59-655333CCAFB4}" type="pres">
      <dgm:prSet presAssocID="{951DF319-A9B7-4DD3-ADCB-FF3CDA95B852}" presName="connTx" presStyleLbl="parChTrans1D2" presStyleIdx="3" presStyleCnt="4"/>
      <dgm:spPr/>
    </dgm:pt>
    <dgm:pt modelId="{A092CBD8-D10F-4D5D-A237-BE319E4594EE}" type="pres">
      <dgm:prSet presAssocID="{9253934A-51E9-48FC-9EC5-8F3E1BD01B8D}" presName="root2" presStyleCnt="0"/>
      <dgm:spPr/>
    </dgm:pt>
    <dgm:pt modelId="{614B24F6-193E-438A-9D44-7785EDD389EC}" type="pres">
      <dgm:prSet presAssocID="{9253934A-51E9-48FC-9EC5-8F3E1BD01B8D}" presName="LevelTwoTextNode" presStyleLbl="node2" presStyleIdx="3" presStyleCnt="4" custScaleX="200901" custLinFactNeighborX="-32346">
        <dgm:presLayoutVars>
          <dgm:chPref val="3"/>
        </dgm:presLayoutVars>
      </dgm:prSet>
      <dgm:spPr/>
    </dgm:pt>
    <dgm:pt modelId="{85EE3ACB-2EB1-4837-A33B-F61AFCFF4179}" type="pres">
      <dgm:prSet presAssocID="{9253934A-51E9-48FC-9EC5-8F3E1BD01B8D}" presName="level3hierChild" presStyleCnt="0"/>
      <dgm:spPr/>
    </dgm:pt>
  </dgm:ptLst>
  <dgm:cxnLst>
    <dgm:cxn modelId="{DCCF000B-8137-4973-ADF1-0E09F22E3A30}" type="presOf" srcId="{CB290FDA-2FAE-4EB6-90E3-854FB2B3339C}" destId="{BCA3B224-AFD8-416E-9DF8-DA9F57C27A6E}" srcOrd="0" destOrd="0" presId="urn:microsoft.com/office/officeart/2008/layout/HorizontalMultiLevelHierarchy"/>
    <dgm:cxn modelId="{FC34B514-D903-465B-B1A3-08D8C0BCC7B3}" srcId="{C4C3E7DA-CC28-43CC-8866-9466F1CF1803}" destId="{7EA28047-3BA6-4553-8FFE-3F2A1280C665}" srcOrd="0" destOrd="0" parTransId="{D41F9A0E-FA98-44A0-9F6C-0FF27196549A}" sibTransId="{ACDBE69E-4373-471A-80A5-1084A6D1789C}"/>
    <dgm:cxn modelId="{E625872B-1795-438D-B555-8BD8598C466D}" type="presOf" srcId="{7C0B830B-5A0A-4E11-B635-8596CC2357A0}" destId="{B5C7448E-44B4-4EB6-9172-5C0C9F9889E9}" srcOrd="1" destOrd="0" presId="urn:microsoft.com/office/officeart/2008/layout/HorizontalMultiLevelHierarchy"/>
    <dgm:cxn modelId="{AC674F2F-005D-4F82-B6B6-537B237DD1BB}" type="presOf" srcId="{7950AE86-A702-41BC-AC3F-EA374BA16674}" destId="{7A4D677C-283A-4917-9FE6-78230A94FD63}" srcOrd="0" destOrd="0" presId="urn:microsoft.com/office/officeart/2008/layout/HorizontalMultiLevelHierarchy"/>
    <dgm:cxn modelId="{8B9AEA31-74FD-4E5E-B43D-4155B1DB121A}" type="presOf" srcId="{9253934A-51E9-48FC-9EC5-8F3E1BD01B8D}" destId="{614B24F6-193E-438A-9D44-7785EDD389EC}" srcOrd="0" destOrd="0" presId="urn:microsoft.com/office/officeart/2008/layout/HorizontalMultiLevelHierarchy"/>
    <dgm:cxn modelId="{DF247361-FD72-43F8-B0A8-BF504A15B5D9}" type="presOf" srcId="{AA3B6F35-1D33-43A1-A734-FCCB567BEA14}" destId="{325344DE-DEA5-4CA5-B4C3-AADF6CB885D3}" srcOrd="0" destOrd="0" presId="urn:microsoft.com/office/officeart/2008/layout/HorizontalMultiLevelHierarchy"/>
    <dgm:cxn modelId="{857D586C-8750-49DD-BC03-16F8BF196C15}" srcId="{7EA28047-3BA6-4553-8FFE-3F2A1280C665}" destId="{AA3B6F35-1D33-43A1-A734-FCCB567BEA14}" srcOrd="0" destOrd="0" parTransId="{7C0B830B-5A0A-4E11-B635-8596CC2357A0}" sibTransId="{42F8FED7-98EE-433A-AF82-23E35A8FD56D}"/>
    <dgm:cxn modelId="{201D1273-6D00-4A14-A083-9F243BA66C48}" type="presOf" srcId="{BE24AD6F-37E2-47AD-B810-61D55F26363B}" destId="{C8C468C8-8268-4705-AFC1-BC095F22626A}" srcOrd="0" destOrd="0" presId="urn:microsoft.com/office/officeart/2008/layout/HorizontalMultiLevelHierarchy"/>
    <dgm:cxn modelId="{B02E8C57-22ED-4CC9-B47B-01A48F78549F}" type="presOf" srcId="{7950AE86-A702-41BC-AC3F-EA374BA16674}" destId="{8FEDAC0E-7B9C-467F-BC40-20B14E254D4D}" srcOrd="1" destOrd="0" presId="urn:microsoft.com/office/officeart/2008/layout/HorizontalMultiLevelHierarchy"/>
    <dgm:cxn modelId="{CB9ABA58-5B9C-4390-9330-80848CC56BF7}" type="presOf" srcId="{951DF319-A9B7-4DD3-ADCB-FF3CDA95B852}" destId="{66A9811E-AA6D-44E8-A2F0-81A5E152A4F2}" srcOrd="0" destOrd="0" presId="urn:microsoft.com/office/officeart/2008/layout/HorizontalMultiLevelHierarchy"/>
    <dgm:cxn modelId="{F7444380-C0FF-4AB4-B723-7A313F38CFED}" type="presOf" srcId="{3EF799ED-25DD-45E7-9F4E-DFB5166B2323}" destId="{10B177FC-4B53-401E-B754-FEC922951984}" srcOrd="0" destOrd="0" presId="urn:microsoft.com/office/officeart/2008/layout/HorizontalMultiLevelHierarchy"/>
    <dgm:cxn modelId="{AF1604A3-C0E4-487F-813D-6D50FC767AE4}" srcId="{7EA28047-3BA6-4553-8FFE-3F2A1280C665}" destId="{3EF799ED-25DD-45E7-9F4E-DFB5166B2323}" srcOrd="2" destOrd="0" parTransId="{7950AE86-A702-41BC-AC3F-EA374BA16674}" sibTransId="{764647E3-4130-4CF7-842F-E27D5004F282}"/>
    <dgm:cxn modelId="{05BFE2A3-3857-4AC4-9C43-12A79218100C}" type="presOf" srcId="{951DF319-A9B7-4DD3-ADCB-FF3CDA95B852}" destId="{D7DCC970-38DA-4565-9D59-655333CCAFB4}" srcOrd="1" destOrd="0" presId="urn:microsoft.com/office/officeart/2008/layout/HorizontalMultiLevelHierarchy"/>
    <dgm:cxn modelId="{F52CD5A9-8A57-47C2-B839-D60F55EB87E4}" srcId="{7EA28047-3BA6-4553-8FFE-3F2A1280C665}" destId="{CB290FDA-2FAE-4EB6-90E3-854FB2B3339C}" srcOrd="1" destOrd="0" parTransId="{BE24AD6F-37E2-47AD-B810-61D55F26363B}" sibTransId="{22254FDC-1BBC-4F0D-BD86-34B559ADEC81}"/>
    <dgm:cxn modelId="{C79918B3-8585-4966-B189-E4713208CB38}" srcId="{7EA28047-3BA6-4553-8FFE-3F2A1280C665}" destId="{9253934A-51E9-48FC-9EC5-8F3E1BD01B8D}" srcOrd="3" destOrd="0" parTransId="{951DF319-A9B7-4DD3-ADCB-FF3CDA95B852}" sibTransId="{D4C0C234-87CB-4CFF-B604-5C1F228EA19F}"/>
    <dgm:cxn modelId="{CDC955C5-B60F-4A74-B3CB-8A8A96316A49}" type="presOf" srcId="{C4C3E7DA-CC28-43CC-8866-9466F1CF1803}" destId="{D9BBDF05-5208-4D4A-BF3E-22078DDD5A9A}" srcOrd="0" destOrd="0" presId="urn:microsoft.com/office/officeart/2008/layout/HorizontalMultiLevelHierarchy"/>
    <dgm:cxn modelId="{5A55A0C8-AB81-4DB9-AA9D-513FF60FC079}" type="presOf" srcId="{7EA28047-3BA6-4553-8FFE-3F2A1280C665}" destId="{3F0BCFAA-7A07-489F-AD36-66A92C46C1FA}" srcOrd="0" destOrd="0" presId="urn:microsoft.com/office/officeart/2008/layout/HorizontalMultiLevelHierarchy"/>
    <dgm:cxn modelId="{7A77E1CE-F0D0-403D-8C3D-1508284757E3}" type="presOf" srcId="{7C0B830B-5A0A-4E11-B635-8596CC2357A0}" destId="{B62A5F86-5839-419D-813E-737CFEC0EB41}" srcOrd="0" destOrd="0" presId="urn:microsoft.com/office/officeart/2008/layout/HorizontalMultiLevelHierarchy"/>
    <dgm:cxn modelId="{BC845BEA-61EB-46AA-B632-5D774E7E586B}" type="presOf" srcId="{BE24AD6F-37E2-47AD-B810-61D55F26363B}" destId="{305D349D-CB01-470B-B202-77D0030C6C42}" srcOrd="1" destOrd="0" presId="urn:microsoft.com/office/officeart/2008/layout/HorizontalMultiLevelHierarchy"/>
    <dgm:cxn modelId="{44810600-FACD-485B-84C9-28DD818EB003}" type="presParOf" srcId="{D9BBDF05-5208-4D4A-BF3E-22078DDD5A9A}" destId="{B747E493-F7C5-463C-B847-856DD18F7204}" srcOrd="0" destOrd="0" presId="urn:microsoft.com/office/officeart/2008/layout/HorizontalMultiLevelHierarchy"/>
    <dgm:cxn modelId="{4819709B-6ABB-4397-B8A1-5661A0B7E14D}" type="presParOf" srcId="{B747E493-F7C5-463C-B847-856DD18F7204}" destId="{3F0BCFAA-7A07-489F-AD36-66A92C46C1FA}" srcOrd="0" destOrd="0" presId="urn:microsoft.com/office/officeart/2008/layout/HorizontalMultiLevelHierarchy"/>
    <dgm:cxn modelId="{F47294A0-6B0B-4EF7-8750-27722D8415EB}" type="presParOf" srcId="{B747E493-F7C5-463C-B847-856DD18F7204}" destId="{8EB4850C-A58E-4ECC-A4FD-5B051F95EBBA}" srcOrd="1" destOrd="0" presId="urn:microsoft.com/office/officeart/2008/layout/HorizontalMultiLevelHierarchy"/>
    <dgm:cxn modelId="{8BBE9A5A-4288-4D24-8EC3-6B5D504439BC}" type="presParOf" srcId="{8EB4850C-A58E-4ECC-A4FD-5B051F95EBBA}" destId="{B62A5F86-5839-419D-813E-737CFEC0EB41}" srcOrd="0" destOrd="0" presId="urn:microsoft.com/office/officeart/2008/layout/HorizontalMultiLevelHierarchy"/>
    <dgm:cxn modelId="{3F4B02BD-4DA0-4002-842E-ECB9C8BB2E94}" type="presParOf" srcId="{B62A5F86-5839-419D-813E-737CFEC0EB41}" destId="{B5C7448E-44B4-4EB6-9172-5C0C9F9889E9}" srcOrd="0" destOrd="0" presId="urn:microsoft.com/office/officeart/2008/layout/HorizontalMultiLevelHierarchy"/>
    <dgm:cxn modelId="{44ED1F91-E521-4CA5-B078-67619458F689}" type="presParOf" srcId="{8EB4850C-A58E-4ECC-A4FD-5B051F95EBBA}" destId="{8D8CB1EC-3239-416E-B727-02D34A86B868}" srcOrd="1" destOrd="0" presId="urn:microsoft.com/office/officeart/2008/layout/HorizontalMultiLevelHierarchy"/>
    <dgm:cxn modelId="{FC75A7B6-18E1-462E-B139-A6085E465AEE}" type="presParOf" srcId="{8D8CB1EC-3239-416E-B727-02D34A86B868}" destId="{325344DE-DEA5-4CA5-B4C3-AADF6CB885D3}" srcOrd="0" destOrd="0" presId="urn:microsoft.com/office/officeart/2008/layout/HorizontalMultiLevelHierarchy"/>
    <dgm:cxn modelId="{68E77DB1-9F16-4204-B216-D3B5C1BE7CF4}" type="presParOf" srcId="{8D8CB1EC-3239-416E-B727-02D34A86B868}" destId="{24BD242E-8387-4DAB-ADFD-722CDC4A1DA3}" srcOrd="1" destOrd="0" presId="urn:microsoft.com/office/officeart/2008/layout/HorizontalMultiLevelHierarchy"/>
    <dgm:cxn modelId="{DDCD7189-6809-41CF-A275-00E5B849E2CB}" type="presParOf" srcId="{8EB4850C-A58E-4ECC-A4FD-5B051F95EBBA}" destId="{C8C468C8-8268-4705-AFC1-BC095F22626A}" srcOrd="2" destOrd="0" presId="urn:microsoft.com/office/officeart/2008/layout/HorizontalMultiLevelHierarchy"/>
    <dgm:cxn modelId="{EC5B19D9-1CEF-466B-ABB0-25924BA71553}" type="presParOf" srcId="{C8C468C8-8268-4705-AFC1-BC095F22626A}" destId="{305D349D-CB01-470B-B202-77D0030C6C42}" srcOrd="0" destOrd="0" presId="urn:microsoft.com/office/officeart/2008/layout/HorizontalMultiLevelHierarchy"/>
    <dgm:cxn modelId="{DBAB9539-7493-4137-B698-213C47184A4D}" type="presParOf" srcId="{8EB4850C-A58E-4ECC-A4FD-5B051F95EBBA}" destId="{12D29523-040F-4E46-9CBA-37BD1827FC45}" srcOrd="3" destOrd="0" presId="urn:microsoft.com/office/officeart/2008/layout/HorizontalMultiLevelHierarchy"/>
    <dgm:cxn modelId="{2877174B-1329-4A76-A004-AB0335BB838A}" type="presParOf" srcId="{12D29523-040F-4E46-9CBA-37BD1827FC45}" destId="{BCA3B224-AFD8-416E-9DF8-DA9F57C27A6E}" srcOrd="0" destOrd="0" presId="urn:microsoft.com/office/officeart/2008/layout/HorizontalMultiLevelHierarchy"/>
    <dgm:cxn modelId="{F854B7F8-E8DB-4165-BFEA-BF1FFAC51F8B}" type="presParOf" srcId="{12D29523-040F-4E46-9CBA-37BD1827FC45}" destId="{D7D48A54-95EE-433B-8EC3-1D624F030652}" srcOrd="1" destOrd="0" presId="urn:microsoft.com/office/officeart/2008/layout/HorizontalMultiLevelHierarchy"/>
    <dgm:cxn modelId="{44F0151E-8C1D-4D4D-8B0D-838051DB6C8F}" type="presParOf" srcId="{8EB4850C-A58E-4ECC-A4FD-5B051F95EBBA}" destId="{7A4D677C-283A-4917-9FE6-78230A94FD63}" srcOrd="4" destOrd="0" presId="urn:microsoft.com/office/officeart/2008/layout/HorizontalMultiLevelHierarchy"/>
    <dgm:cxn modelId="{6420ED3D-E706-48BF-B6C8-438812E0C0FF}" type="presParOf" srcId="{7A4D677C-283A-4917-9FE6-78230A94FD63}" destId="{8FEDAC0E-7B9C-467F-BC40-20B14E254D4D}" srcOrd="0" destOrd="0" presId="urn:microsoft.com/office/officeart/2008/layout/HorizontalMultiLevelHierarchy"/>
    <dgm:cxn modelId="{B67A3823-FD33-4233-BB8E-114AD72DE14D}" type="presParOf" srcId="{8EB4850C-A58E-4ECC-A4FD-5B051F95EBBA}" destId="{A4FCCB36-4B0C-41CA-8185-A44F113D737F}" srcOrd="5" destOrd="0" presId="urn:microsoft.com/office/officeart/2008/layout/HorizontalMultiLevelHierarchy"/>
    <dgm:cxn modelId="{2CECF47B-B52D-4913-A7AE-19B4E79EAC07}" type="presParOf" srcId="{A4FCCB36-4B0C-41CA-8185-A44F113D737F}" destId="{10B177FC-4B53-401E-B754-FEC922951984}" srcOrd="0" destOrd="0" presId="urn:microsoft.com/office/officeart/2008/layout/HorizontalMultiLevelHierarchy"/>
    <dgm:cxn modelId="{9A1E7359-6150-4DEA-A5D4-E14C329767EC}" type="presParOf" srcId="{A4FCCB36-4B0C-41CA-8185-A44F113D737F}" destId="{978A7D02-4607-428A-823F-00EBC89BED77}" srcOrd="1" destOrd="0" presId="urn:microsoft.com/office/officeart/2008/layout/HorizontalMultiLevelHierarchy"/>
    <dgm:cxn modelId="{085C481B-ADE7-44AD-898E-A1B349E169BC}" type="presParOf" srcId="{8EB4850C-A58E-4ECC-A4FD-5B051F95EBBA}" destId="{66A9811E-AA6D-44E8-A2F0-81A5E152A4F2}" srcOrd="6" destOrd="0" presId="urn:microsoft.com/office/officeart/2008/layout/HorizontalMultiLevelHierarchy"/>
    <dgm:cxn modelId="{1C9B2DFB-F341-4122-B71A-CA4F8ED73FA3}" type="presParOf" srcId="{66A9811E-AA6D-44E8-A2F0-81A5E152A4F2}" destId="{D7DCC970-38DA-4565-9D59-655333CCAFB4}" srcOrd="0" destOrd="0" presId="urn:microsoft.com/office/officeart/2008/layout/HorizontalMultiLevelHierarchy"/>
    <dgm:cxn modelId="{3BC0384F-2052-43EA-A91D-F99959E48354}" type="presParOf" srcId="{8EB4850C-A58E-4ECC-A4FD-5B051F95EBBA}" destId="{A092CBD8-D10F-4D5D-A237-BE319E4594EE}" srcOrd="7" destOrd="0" presId="urn:microsoft.com/office/officeart/2008/layout/HorizontalMultiLevelHierarchy"/>
    <dgm:cxn modelId="{161EB888-4097-4118-BC5F-7C3010D367C6}" type="presParOf" srcId="{A092CBD8-D10F-4D5D-A237-BE319E4594EE}" destId="{614B24F6-193E-438A-9D44-7785EDD389EC}" srcOrd="0" destOrd="0" presId="urn:microsoft.com/office/officeart/2008/layout/HorizontalMultiLevelHierarchy"/>
    <dgm:cxn modelId="{C43597E2-976A-4AFD-AA42-1B32BB89BD8F}" type="presParOf" srcId="{A092CBD8-D10F-4D5D-A237-BE319E4594EE}" destId="{85EE3ACB-2EB1-4837-A33B-F61AFCFF4179}"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9811E-AA6D-44E8-A2F0-81A5E152A4F2}">
      <dsp:nvSpPr>
        <dsp:cNvPr id="0" name=""/>
        <dsp:cNvSpPr/>
      </dsp:nvSpPr>
      <dsp:spPr>
        <a:xfrm>
          <a:off x="876507" y="2295525"/>
          <a:ext cx="237225" cy="1348339"/>
        </a:xfrm>
        <a:custGeom>
          <a:avLst/>
          <a:gdLst/>
          <a:ahLst/>
          <a:cxnLst/>
          <a:rect l="0" t="0" r="0" b="0"/>
          <a:pathLst>
            <a:path>
              <a:moveTo>
                <a:pt x="0" y="0"/>
              </a:moveTo>
              <a:lnTo>
                <a:pt x="118612" y="0"/>
              </a:lnTo>
              <a:lnTo>
                <a:pt x="118612" y="1348339"/>
              </a:lnTo>
              <a:lnTo>
                <a:pt x="237225" y="134833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310595" y="2935468"/>
        <a:ext cx="1369049" cy="68452"/>
      </dsp:txXfrm>
    </dsp:sp>
    <dsp:sp modelId="{7A4D677C-283A-4917-9FE6-78230A94FD63}">
      <dsp:nvSpPr>
        <dsp:cNvPr id="0" name=""/>
        <dsp:cNvSpPr/>
      </dsp:nvSpPr>
      <dsp:spPr>
        <a:xfrm>
          <a:off x="876507" y="2295525"/>
          <a:ext cx="237225" cy="449446"/>
        </a:xfrm>
        <a:custGeom>
          <a:avLst/>
          <a:gdLst/>
          <a:ahLst/>
          <a:cxnLst/>
          <a:rect l="0" t="0" r="0" b="0"/>
          <a:pathLst>
            <a:path>
              <a:moveTo>
                <a:pt x="0" y="0"/>
              </a:moveTo>
              <a:lnTo>
                <a:pt x="118612" y="0"/>
              </a:lnTo>
              <a:lnTo>
                <a:pt x="118612" y="449446"/>
              </a:lnTo>
              <a:lnTo>
                <a:pt x="237225" y="4494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741014" y="2507543"/>
        <a:ext cx="508210" cy="25410"/>
      </dsp:txXfrm>
    </dsp:sp>
    <dsp:sp modelId="{C8C468C8-8268-4705-AFC1-BC095F22626A}">
      <dsp:nvSpPr>
        <dsp:cNvPr id="0" name=""/>
        <dsp:cNvSpPr/>
      </dsp:nvSpPr>
      <dsp:spPr>
        <a:xfrm>
          <a:off x="876507" y="1846078"/>
          <a:ext cx="237225" cy="449446"/>
        </a:xfrm>
        <a:custGeom>
          <a:avLst/>
          <a:gdLst/>
          <a:ahLst/>
          <a:cxnLst/>
          <a:rect l="0" t="0" r="0" b="0"/>
          <a:pathLst>
            <a:path>
              <a:moveTo>
                <a:pt x="0" y="449446"/>
              </a:moveTo>
              <a:lnTo>
                <a:pt x="118612" y="449446"/>
              </a:lnTo>
              <a:lnTo>
                <a:pt x="118612" y="0"/>
              </a:lnTo>
              <a:lnTo>
                <a:pt x="237225"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741014" y="2058096"/>
        <a:ext cx="508210" cy="25410"/>
      </dsp:txXfrm>
    </dsp:sp>
    <dsp:sp modelId="{B62A5F86-5839-419D-813E-737CFEC0EB41}">
      <dsp:nvSpPr>
        <dsp:cNvPr id="0" name=""/>
        <dsp:cNvSpPr/>
      </dsp:nvSpPr>
      <dsp:spPr>
        <a:xfrm>
          <a:off x="876507" y="947185"/>
          <a:ext cx="237225" cy="1348339"/>
        </a:xfrm>
        <a:custGeom>
          <a:avLst/>
          <a:gdLst/>
          <a:ahLst/>
          <a:cxnLst/>
          <a:rect l="0" t="0" r="0" b="0"/>
          <a:pathLst>
            <a:path>
              <a:moveTo>
                <a:pt x="0" y="1348339"/>
              </a:moveTo>
              <a:lnTo>
                <a:pt x="118612" y="1348339"/>
              </a:lnTo>
              <a:lnTo>
                <a:pt x="118612" y="0"/>
              </a:lnTo>
              <a:lnTo>
                <a:pt x="237225"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n-GB" sz="500" kern="1200"/>
        </a:p>
      </dsp:txBody>
      <dsp:txXfrm>
        <a:off x="310595" y="1587128"/>
        <a:ext cx="1369049" cy="68452"/>
      </dsp:txXfrm>
    </dsp:sp>
    <dsp:sp modelId="{3F0BCFAA-7A07-489F-AD36-66A92C46C1FA}">
      <dsp:nvSpPr>
        <dsp:cNvPr id="0" name=""/>
        <dsp:cNvSpPr/>
      </dsp:nvSpPr>
      <dsp:spPr>
        <a:xfrm rot="16200000">
          <a:off x="-1853450" y="1857271"/>
          <a:ext cx="4583408" cy="876507"/>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t>2300 – </a:t>
          </a:r>
          <a:r>
            <a:rPr lang="ru-RU" sz="2000" b="1" kern="1200" dirty="0"/>
            <a:t>Выполнение задания</a:t>
          </a:r>
          <a:endParaRPr lang="en-GB" sz="2000" b="1" kern="1200" dirty="0"/>
        </a:p>
      </dsp:txBody>
      <dsp:txXfrm>
        <a:off x="-1853450" y="1857271"/>
        <a:ext cx="4583408" cy="876507"/>
      </dsp:txXfrm>
    </dsp:sp>
    <dsp:sp modelId="{325344DE-DEA5-4CA5-B4C3-AADF6CB885D3}">
      <dsp:nvSpPr>
        <dsp:cNvPr id="0" name=""/>
        <dsp:cNvSpPr/>
      </dsp:nvSpPr>
      <dsp:spPr>
        <a:xfrm>
          <a:off x="1113732" y="587628"/>
          <a:ext cx="4680194" cy="719114"/>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n-GB" sz="1800" b="1" kern="1200" dirty="0"/>
            <a:t>  2</a:t>
          </a:r>
          <a:r>
            <a:rPr lang="ru-RU" sz="1800" b="1" kern="1200" dirty="0"/>
            <a:t>3</a:t>
          </a:r>
          <a:r>
            <a:rPr lang="en-GB" sz="1800" b="1" kern="1200" dirty="0"/>
            <a:t>1</a:t>
          </a:r>
          <a:r>
            <a:rPr lang="ru-RU" sz="1800" b="1" kern="1200" dirty="0"/>
            <a:t>0</a:t>
          </a:r>
          <a:r>
            <a:rPr lang="en-GB" sz="1800" b="1" kern="1200" dirty="0"/>
            <a:t> – </a:t>
          </a:r>
          <a:r>
            <a:rPr lang="ru-RU" sz="1800" b="1" kern="1200" dirty="0"/>
            <a:t>Сбор информации</a:t>
          </a:r>
          <a:endParaRPr lang="en-GB" sz="1800" kern="1200" dirty="0"/>
        </a:p>
      </dsp:txBody>
      <dsp:txXfrm>
        <a:off x="1113732" y="587628"/>
        <a:ext cx="4680194" cy="719114"/>
      </dsp:txXfrm>
    </dsp:sp>
    <dsp:sp modelId="{BCA3B224-AFD8-416E-9DF8-DA9F57C27A6E}">
      <dsp:nvSpPr>
        <dsp:cNvPr id="0" name=""/>
        <dsp:cNvSpPr/>
      </dsp:nvSpPr>
      <dsp:spPr>
        <a:xfrm>
          <a:off x="1113732" y="1486521"/>
          <a:ext cx="4644696" cy="719114"/>
        </a:xfrm>
        <a:prstGeom prst="rect">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n-GB" sz="1800" b="1" kern="1200" dirty="0"/>
            <a:t>  2</a:t>
          </a:r>
          <a:r>
            <a:rPr lang="ru-RU" sz="1800" b="1" kern="1200" dirty="0"/>
            <a:t>32</a:t>
          </a:r>
          <a:r>
            <a:rPr lang="en-GB" sz="1800" b="1" kern="1200" dirty="0"/>
            <a:t>0 – </a:t>
          </a:r>
          <a:r>
            <a:rPr lang="ru-RU" sz="1800" b="1" kern="1200" dirty="0"/>
            <a:t>Анализ и оценка</a:t>
          </a:r>
          <a:endParaRPr lang="en-GB" sz="1800" kern="1200" dirty="0"/>
        </a:p>
      </dsp:txBody>
      <dsp:txXfrm>
        <a:off x="1113732" y="1486521"/>
        <a:ext cx="4644696" cy="719114"/>
      </dsp:txXfrm>
    </dsp:sp>
    <dsp:sp modelId="{10B177FC-4B53-401E-B754-FEC922951984}">
      <dsp:nvSpPr>
        <dsp:cNvPr id="0" name=""/>
        <dsp:cNvSpPr/>
      </dsp:nvSpPr>
      <dsp:spPr>
        <a:xfrm>
          <a:off x="1113732" y="2385414"/>
          <a:ext cx="4700078" cy="719114"/>
        </a:xfrm>
        <a:prstGeom prst="rect">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en-GB" sz="1800" b="1" kern="1200" dirty="0"/>
            <a:t>  2</a:t>
          </a:r>
          <a:r>
            <a:rPr lang="ru-RU" sz="1800" b="1" kern="1200" dirty="0"/>
            <a:t>330</a:t>
          </a:r>
          <a:r>
            <a:rPr lang="en-GB" sz="1800" b="1" kern="1200" dirty="0"/>
            <a:t> – </a:t>
          </a:r>
          <a:r>
            <a:rPr lang="ru-RU" sz="1800" b="1" kern="1200" dirty="0"/>
            <a:t>Документирование информации</a:t>
          </a:r>
          <a:endParaRPr lang="en-GB" sz="1800" kern="1200" dirty="0"/>
        </a:p>
      </dsp:txBody>
      <dsp:txXfrm>
        <a:off x="1113732" y="2385414"/>
        <a:ext cx="4700078" cy="719114"/>
      </dsp:txXfrm>
    </dsp:sp>
    <dsp:sp modelId="{614B24F6-193E-438A-9D44-7785EDD389EC}">
      <dsp:nvSpPr>
        <dsp:cNvPr id="0" name=""/>
        <dsp:cNvSpPr/>
      </dsp:nvSpPr>
      <dsp:spPr>
        <a:xfrm>
          <a:off x="1113732" y="3284307"/>
          <a:ext cx="4738643" cy="719114"/>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en-GB" sz="1800" b="1" kern="1200" dirty="0"/>
            <a:t>  23</a:t>
          </a:r>
          <a:r>
            <a:rPr lang="ru-RU" sz="1800" b="1" kern="1200" dirty="0"/>
            <a:t>4</a:t>
          </a:r>
          <a:r>
            <a:rPr lang="en-GB" sz="1800" b="1" kern="1200" dirty="0"/>
            <a:t>0 – </a:t>
          </a:r>
          <a:r>
            <a:rPr lang="ru-RU" sz="1800" b="1" kern="1200" dirty="0"/>
            <a:t>Контроль за выполнением задания</a:t>
          </a:r>
          <a:endParaRPr lang="en-GB" sz="1800" kern="1200" dirty="0"/>
        </a:p>
      </dsp:txBody>
      <dsp:txXfrm>
        <a:off x="1113732" y="3284307"/>
        <a:ext cx="4738643" cy="71911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BB1387-AA99-406F-84B6-F5BCABFF072F}" type="datetimeFigureOut">
              <a:rPr lang="nl-BE" smtClean="0"/>
              <a:pPr/>
              <a:t>2/04/2019</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6BE33-2819-4C01-A3AB-68CC8C0BCD39}"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885A3C19-8F04-4A42-8C90-3662434C5479}"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11</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08227" name="Rectangle 2"/>
          <p:cNvSpPr>
            <a:spLocks noGrp="1" noRot="1" noChangeAspect="1" noChangeArrowheads="1" noTextEdit="1"/>
          </p:cNvSpPr>
          <p:nvPr>
            <p:ph type="sldImg"/>
          </p:nvPr>
        </p:nvSpPr>
        <p:spPr>
          <a:xfrm>
            <a:off x="1144588" y="685800"/>
            <a:ext cx="4575175" cy="3430588"/>
          </a:xfrm>
          <a:ln/>
        </p:spPr>
      </p:sp>
      <p:sp>
        <p:nvSpPr>
          <p:cNvPr id="308228"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8" tIns="45562" rIns="91128" bIns="45562"/>
          <a:lstStyle/>
          <a:p>
            <a:pPr marL="0" marR="0" lvl="0" indent="0" algn="l" defTabSz="907941"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A95A3D55-525D-4DA6-A7AD-D4CA1DA279F1}"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12</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13347" name="Rectangle 2"/>
          <p:cNvSpPr>
            <a:spLocks noGrp="1" noRot="1" noChangeAspect="1" noChangeArrowheads="1" noTextEdit="1"/>
          </p:cNvSpPr>
          <p:nvPr>
            <p:ph type="sldImg"/>
          </p:nvPr>
        </p:nvSpPr>
        <p:spPr>
          <a:xfrm>
            <a:off x="1144588" y="685800"/>
            <a:ext cx="4575175" cy="3430588"/>
          </a:xfrm>
          <a:ln/>
        </p:spPr>
      </p:sp>
      <p:sp>
        <p:nvSpPr>
          <p:cNvPr id="313348"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8" tIns="45562" rIns="91128" bIns="45562"/>
          <a:lstStyle/>
          <a:p>
            <a:pPr marL="0" marR="0" lvl="0" indent="0" algn="l" defTabSz="907941"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CCB40F3A-B912-474F-97CB-812D97BE036E}"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13</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25635" name="Rectangle 2"/>
          <p:cNvSpPr>
            <a:spLocks noGrp="1" noRot="1" noChangeAspect="1" noChangeArrowheads="1" noTextEdit="1"/>
          </p:cNvSpPr>
          <p:nvPr>
            <p:ph type="sldImg"/>
          </p:nvPr>
        </p:nvSpPr>
        <p:spPr>
          <a:xfrm>
            <a:off x="1144588" y="685800"/>
            <a:ext cx="4575175" cy="3430588"/>
          </a:xfrm>
          <a:ln/>
        </p:spPr>
      </p:sp>
      <p:sp>
        <p:nvSpPr>
          <p:cNvPr id="325636"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8" tIns="45562" rIns="91128" bIns="45562"/>
          <a:lstStyle/>
          <a:p>
            <a:pPr marL="0" marR="0" lvl="0" indent="0" algn="l" defTabSz="907941"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325637" name="Notes Placeholder 4"/>
          <p:cNvSpPr>
            <a:spLocks noGrp="1"/>
          </p:cNvSpPr>
          <p:nvPr>
            <p:ph type="body" idx="1"/>
          </p:nvPr>
        </p:nvSpPr>
        <p:spPr>
          <a:noFill/>
        </p:spPr>
        <p:txBody>
          <a:bodyPr/>
          <a:lstStyle/>
          <a:p>
            <a:endParaRPr lang="en-US" sz="11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C32EB729-B4FD-4AF0-B962-98B6A34F13B2}" type="slidenum">
              <a:rPr lang="en-GB" sz="1200">
                <a:latin typeface="Arial" pitchFamily="34" charset="0"/>
              </a:rPr>
              <a:pPr eaLnBrk="1" hangingPunct="1"/>
              <a:t>14</a:t>
            </a:fld>
            <a:endParaRPr lang="en-GB" sz="1200" dirty="0">
              <a:latin typeface="Arial" pitchFamily="34" charset="0"/>
            </a:endParaRPr>
          </a:p>
        </p:txBody>
      </p:sp>
      <p:sp>
        <p:nvSpPr>
          <p:cNvPr id="196611" name="Rectangle 2"/>
          <p:cNvSpPr>
            <a:spLocks noGrp="1" noRot="1" noChangeAspect="1" noChangeArrowheads="1" noTextEdit="1"/>
          </p:cNvSpPr>
          <p:nvPr>
            <p:ph type="sldImg"/>
          </p:nvPr>
        </p:nvSpPr>
        <p:spPr>
          <a:xfrm>
            <a:off x="1143000" y="685800"/>
            <a:ext cx="4572000" cy="3429000"/>
          </a:xfrm>
          <a:ln/>
        </p:spPr>
      </p:sp>
      <p:sp>
        <p:nvSpPr>
          <p:cNvPr id="196612" name="Rectangle 3"/>
          <p:cNvSpPr>
            <a:spLocks noGrp="1" noChangeArrowheads="1"/>
          </p:cNvSpPr>
          <p:nvPr>
            <p:ph type="body" idx="1"/>
          </p:nvPr>
        </p:nvSpPr>
        <p:spPr>
          <a:noFill/>
        </p:spPr>
        <p:txBody>
          <a:bodyPr/>
          <a:lstStyle/>
          <a:p>
            <a:pPr eaLnBrk="1" hangingPunct="1">
              <a:lnSpc>
                <a:spcPct val="90000"/>
              </a:lnSpc>
            </a:pPr>
            <a:endParaRPr lang="en-GB" sz="10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15</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1321646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16</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09B3594B-B9F9-4C2C-B742-27CC2B422753}"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17</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00707" name="Rectangle 2"/>
          <p:cNvSpPr>
            <a:spLocks noGrp="1" noRot="1" noChangeAspect="1" noChangeArrowheads="1" noTextEdit="1"/>
          </p:cNvSpPr>
          <p:nvPr>
            <p:ph type="sldImg"/>
          </p:nvPr>
        </p:nvSpPr>
        <p:spPr>
          <a:xfrm>
            <a:off x="1143000" y="685800"/>
            <a:ext cx="4572000" cy="3429000"/>
          </a:xfrm>
          <a:ln/>
        </p:spPr>
      </p:sp>
      <p:sp>
        <p:nvSpPr>
          <p:cNvPr id="200708" name="Rectangle 3"/>
          <p:cNvSpPr>
            <a:spLocks noGrp="1" noChangeArrowheads="1"/>
          </p:cNvSpPr>
          <p:nvPr>
            <p:ph type="body" idx="1"/>
          </p:nvPr>
        </p:nvSpPr>
        <p:spPr>
          <a:noFill/>
        </p:spPr>
        <p:txBody>
          <a:bodyPr/>
          <a:lstStyle/>
          <a:p>
            <a:pPr eaLnBrk="1" hangingPunct="1"/>
            <a:endParaRPr lang="en-GB" altLang="en-US" dirty="0"/>
          </a:p>
        </p:txBody>
      </p:sp>
    </p:spTree>
    <p:extLst>
      <p:ext uri="{BB962C8B-B14F-4D97-AF65-F5344CB8AC3E}">
        <p14:creationId xmlns:p14="http://schemas.microsoft.com/office/powerpoint/2010/main" val="1863455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09B3594B-B9F9-4C2C-B742-27CC2B422753}"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18</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00707" name="Rectangle 2"/>
          <p:cNvSpPr>
            <a:spLocks noGrp="1" noRot="1" noChangeAspect="1" noChangeArrowheads="1" noTextEdit="1"/>
          </p:cNvSpPr>
          <p:nvPr>
            <p:ph type="sldImg"/>
          </p:nvPr>
        </p:nvSpPr>
        <p:spPr>
          <a:xfrm>
            <a:off x="1143000" y="685800"/>
            <a:ext cx="4572000" cy="3429000"/>
          </a:xfrm>
          <a:ln/>
        </p:spPr>
      </p:sp>
      <p:sp>
        <p:nvSpPr>
          <p:cNvPr id="200708" name="Rectangle 3"/>
          <p:cNvSpPr>
            <a:spLocks noGrp="1" noChangeArrowheads="1"/>
          </p:cNvSpPr>
          <p:nvPr>
            <p:ph type="body" idx="1"/>
          </p:nvPr>
        </p:nvSpPr>
        <p:spPr>
          <a:noFill/>
        </p:spPr>
        <p:txBody>
          <a:bodyPr/>
          <a:lstStyle/>
          <a:p>
            <a:pPr eaLnBrk="1" hangingPunct="1"/>
            <a:endParaRPr lang="en-GB" altLang="en-US" dirty="0"/>
          </a:p>
        </p:txBody>
      </p:sp>
    </p:spTree>
    <p:extLst>
      <p:ext uri="{BB962C8B-B14F-4D97-AF65-F5344CB8AC3E}">
        <p14:creationId xmlns:p14="http://schemas.microsoft.com/office/powerpoint/2010/main" val="1750579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1143000" y="685800"/>
            <a:ext cx="4572000" cy="3429000"/>
          </a:xfrm>
          <a:ln/>
        </p:spPr>
      </p:sp>
      <p:sp>
        <p:nvSpPr>
          <p:cNvPr id="205827" name="Notes Placeholder 2"/>
          <p:cNvSpPr>
            <a:spLocks noGrp="1"/>
          </p:cNvSpPr>
          <p:nvPr>
            <p:ph type="body" idx="1"/>
          </p:nvPr>
        </p:nvSpPr>
        <p:spPr>
          <a:noFill/>
        </p:spPr>
        <p:txBody>
          <a:bodyPr/>
          <a:lstStyle/>
          <a:p>
            <a:endParaRPr lang="fr-FR" altLang="en-US" dirty="0"/>
          </a:p>
        </p:txBody>
      </p:sp>
      <p:sp>
        <p:nvSpPr>
          <p:cNvPr id="205828"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35D87964-03F5-47F3-9FDB-A2C19966E31E}"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19</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3674446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1143000" y="685800"/>
            <a:ext cx="4572000" cy="3429000"/>
          </a:xfrm>
          <a:ln/>
        </p:spPr>
      </p:sp>
      <p:sp>
        <p:nvSpPr>
          <p:cNvPr id="205827" name="Notes Placeholder 2"/>
          <p:cNvSpPr>
            <a:spLocks noGrp="1"/>
          </p:cNvSpPr>
          <p:nvPr>
            <p:ph type="body" idx="1"/>
          </p:nvPr>
        </p:nvSpPr>
        <p:spPr>
          <a:noFill/>
        </p:spPr>
        <p:txBody>
          <a:bodyPr/>
          <a:lstStyle/>
          <a:p>
            <a:endParaRPr lang="fr-FR" altLang="en-US" dirty="0"/>
          </a:p>
        </p:txBody>
      </p:sp>
      <p:sp>
        <p:nvSpPr>
          <p:cNvPr id="205828"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35D87964-03F5-47F3-9FDB-A2C19966E31E}"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20</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1557641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2384893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1143000" y="685800"/>
            <a:ext cx="4572000" cy="3429000"/>
          </a:xfrm>
          <a:ln/>
        </p:spPr>
      </p:sp>
      <p:sp>
        <p:nvSpPr>
          <p:cNvPr id="205827" name="Notes Placeholder 2"/>
          <p:cNvSpPr>
            <a:spLocks noGrp="1"/>
          </p:cNvSpPr>
          <p:nvPr>
            <p:ph type="body" idx="1"/>
          </p:nvPr>
        </p:nvSpPr>
        <p:spPr>
          <a:noFill/>
        </p:spPr>
        <p:txBody>
          <a:bodyPr/>
          <a:lstStyle/>
          <a:p>
            <a:endParaRPr lang="fr-FR" altLang="en-US" dirty="0"/>
          </a:p>
        </p:txBody>
      </p:sp>
      <p:sp>
        <p:nvSpPr>
          <p:cNvPr id="205828"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35D87964-03F5-47F3-9FDB-A2C19966E31E}"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21</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Tree>
    <p:extLst>
      <p:ext uri="{BB962C8B-B14F-4D97-AF65-F5344CB8AC3E}">
        <p14:creationId xmlns:p14="http://schemas.microsoft.com/office/powerpoint/2010/main" val="3965990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7E8ED445-7E21-4E7E-B9CF-1F4B792C7B21}"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450073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charset="0"/>
                <a:ea typeface="MS PGothic" charset="0"/>
                <a:cs typeface="MS PGothic" charset="0"/>
              </a:defRPr>
            </a:lvl1pPr>
            <a:lvl2pPr marL="685817" indent="-263776" defTabSz="874857" eaLnBrk="0" hangingPunct="0">
              <a:defRPr>
                <a:solidFill>
                  <a:schemeClr val="tx1"/>
                </a:solidFill>
                <a:latin typeface="Calibri" charset="0"/>
                <a:ea typeface="MS PGothic" charset="0"/>
                <a:cs typeface="MS PGothic" charset="0"/>
              </a:defRPr>
            </a:lvl2pPr>
            <a:lvl3pPr marL="1055103" indent="-211021" defTabSz="874857" eaLnBrk="0" hangingPunct="0">
              <a:defRPr>
                <a:solidFill>
                  <a:schemeClr val="tx1"/>
                </a:solidFill>
                <a:latin typeface="Calibri" charset="0"/>
                <a:ea typeface="MS PGothic" charset="0"/>
                <a:cs typeface="MS PGothic" charset="0"/>
              </a:defRPr>
            </a:lvl3pPr>
            <a:lvl4pPr marL="1477145" indent="-211021" defTabSz="874857" eaLnBrk="0" hangingPunct="0">
              <a:defRPr>
                <a:solidFill>
                  <a:schemeClr val="tx1"/>
                </a:solidFill>
                <a:latin typeface="Calibri" charset="0"/>
                <a:ea typeface="MS PGothic" charset="0"/>
                <a:cs typeface="MS PGothic" charset="0"/>
              </a:defRPr>
            </a:lvl4pPr>
            <a:lvl5pPr marL="1899186" indent="-211021" defTabSz="874857" eaLnBrk="0" hangingPunct="0">
              <a:defRPr>
                <a:solidFill>
                  <a:schemeClr val="tx1"/>
                </a:solidFill>
                <a:latin typeface="Calibri" charset="0"/>
                <a:ea typeface="MS PGothic" charset="0"/>
                <a:cs typeface="MS PGothic" charset="0"/>
              </a:defRPr>
            </a:lvl5pPr>
            <a:lvl6pPr marL="2321227" indent="-211021" defTabSz="874857" eaLnBrk="0" fontAlgn="base" hangingPunct="0">
              <a:spcBef>
                <a:spcPct val="0"/>
              </a:spcBef>
              <a:spcAft>
                <a:spcPct val="0"/>
              </a:spcAft>
              <a:defRPr>
                <a:solidFill>
                  <a:schemeClr val="tx1"/>
                </a:solidFill>
                <a:latin typeface="Calibri" charset="0"/>
                <a:ea typeface="MS PGothic" charset="0"/>
                <a:cs typeface="MS PGothic" charset="0"/>
              </a:defRPr>
            </a:lvl6pPr>
            <a:lvl7pPr marL="2743269" indent="-211021" defTabSz="874857" eaLnBrk="0" fontAlgn="base" hangingPunct="0">
              <a:spcBef>
                <a:spcPct val="0"/>
              </a:spcBef>
              <a:spcAft>
                <a:spcPct val="0"/>
              </a:spcAft>
              <a:defRPr>
                <a:solidFill>
                  <a:schemeClr val="tx1"/>
                </a:solidFill>
                <a:latin typeface="Calibri" charset="0"/>
                <a:ea typeface="MS PGothic" charset="0"/>
                <a:cs typeface="MS PGothic" charset="0"/>
              </a:defRPr>
            </a:lvl7pPr>
            <a:lvl8pPr marL="3165310" indent="-211021" defTabSz="874857" eaLnBrk="0" fontAlgn="base" hangingPunct="0">
              <a:spcBef>
                <a:spcPct val="0"/>
              </a:spcBef>
              <a:spcAft>
                <a:spcPct val="0"/>
              </a:spcAft>
              <a:defRPr>
                <a:solidFill>
                  <a:schemeClr val="tx1"/>
                </a:solidFill>
                <a:latin typeface="Calibri" charset="0"/>
                <a:ea typeface="MS PGothic" charset="0"/>
                <a:cs typeface="MS PGothic" charset="0"/>
              </a:defRPr>
            </a:lvl8pPr>
            <a:lvl9pPr marL="3587351" indent="-211021" defTabSz="874857"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fld id="{6FF14973-F108-B14D-BD17-5A96994E62D3}" type="slidenum">
              <a:rPr lang="en-GB">
                <a:latin typeface="Arial" charset="0"/>
                <a:cs typeface="Arial" charset="0"/>
              </a:rPr>
              <a:pPr eaLnBrk="1" hangingPunct="1"/>
              <a:t>28</a:t>
            </a:fld>
            <a:endParaRPr lang="en-GB" dirty="0">
              <a:latin typeface="Arial" charset="0"/>
              <a:cs typeface="Arial" charset="0"/>
            </a:endParaRPr>
          </a:p>
        </p:txBody>
      </p:sp>
      <p:sp>
        <p:nvSpPr>
          <p:cNvPr id="259075" name="Rectangle 2"/>
          <p:cNvSpPr>
            <a:spLocks noGrp="1" noRot="1" noChangeAspect="1" noChangeArrowheads="1" noTextEdit="1"/>
          </p:cNvSpPr>
          <p:nvPr>
            <p:ph type="sldImg"/>
          </p:nvPr>
        </p:nvSpPr>
        <p:spPr>
          <a:xfrm>
            <a:off x="1143000" y="685800"/>
            <a:ext cx="4575175" cy="3430588"/>
          </a:xfrm>
          <a:ln/>
        </p:spPr>
      </p:sp>
      <p:sp>
        <p:nvSpPr>
          <p:cNvPr id="259076" name="Notes Placeholder 4"/>
          <p:cNvSpPr>
            <a:spLocks noGrp="1"/>
          </p:cNvSpPr>
          <p:nvPr/>
        </p:nvSpPr>
        <p:spPr bwMode="auto">
          <a:xfrm>
            <a:off x="685495" y="4342940"/>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p>
            <a:pPr defTabSz="874857" eaLnBrk="0" hangingPunct="0">
              <a:spcBef>
                <a:spcPct val="30000"/>
              </a:spcBef>
            </a:pPr>
            <a:endParaRPr lang="fr-FR" sz="1200"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CCEFFDE-B094-4688-80B1-B6AE1701474E}" type="slidenum">
              <a:rPr lang="en-GB" altLang="en-US" smtClean="0">
                <a:latin typeface="Arial" pitchFamily="34" charset="0"/>
              </a:rPr>
              <a:pPr eaLnBrk="1" hangingPunct="1"/>
              <a:t>4</a:t>
            </a:fld>
            <a:endParaRPr lang="en-GB" altLang="en-US" dirty="0">
              <a:latin typeface="Arial" pitchFamily="34" charset="0"/>
            </a:endParaRPr>
          </a:p>
        </p:txBody>
      </p:sp>
      <p:sp>
        <p:nvSpPr>
          <p:cNvPr id="195587" name="Rectangle 2"/>
          <p:cNvSpPr>
            <a:spLocks noGrp="1" noRot="1" noChangeAspect="1" noChangeArrowheads="1" noTextEdit="1"/>
          </p:cNvSpPr>
          <p:nvPr>
            <p:ph type="sldImg"/>
          </p:nvPr>
        </p:nvSpPr>
        <p:spPr>
          <a:xfrm>
            <a:off x="1143000" y="685800"/>
            <a:ext cx="4575175" cy="3430588"/>
          </a:xfrm>
          <a:ln/>
        </p:spPr>
      </p:sp>
      <p:sp>
        <p:nvSpPr>
          <p:cNvPr id="1955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89"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90" name="Rectangle 7"/>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E325854D-3EB5-4A5E-BD09-2E779EF0AAF7}" type="slidenum">
              <a:rPr lang="en-GB" altLang="en-US" smtClean="0">
                <a:latin typeface="Arial" pitchFamily="34" charset="0"/>
              </a:rPr>
              <a:pPr eaLnBrk="1" hangingPunct="1"/>
              <a:t>5</a:t>
            </a:fld>
            <a:endParaRPr lang="en-GB" altLang="en-US" dirty="0">
              <a:latin typeface="Arial" pitchFamily="34" charset="0"/>
            </a:endParaRPr>
          </a:p>
        </p:txBody>
      </p:sp>
      <p:sp>
        <p:nvSpPr>
          <p:cNvPr id="196611" name="Rectangle 2"/>
          <p:cNvSpPr>
            <a:spLocks noGrp="1" noRot="1" noChangeAspect="1" noChangeArrowheads="1" noTextEdit="1"/>
          </p:cNvSpPr>
          <p:nvPr>
            <p:ph type="sldImg"/>
          </p:nvPr>
        </p:nvSpPr>
        <p:spPr>
          <a:xfrm>
            <a:off x="1143000" y="685800"/>
            <a:ext cx="4575175" cy="3430588"/>
          </a:xfrm>
          <a:ln/>
        </p:spPr>
      </p:sp>
      <p:sp>
        <p:nvSpPr>
          <p:cNvPr id="196612"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6613" name="Rectangle 6"/>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E71B3CF-68A2-4F11-9ADF-D36E466B43DE}" type="slidenum">
              <a:rPr lang="en-GB" altLang="en-US" smtClean="0">
                <a:latin typeface="Arial" pitchFamily="34" charset="0"/>
              </a:rPr>
              <a:pPr eaLnBrk="1" hangingPunct="1"/>
              <a:t>6</a:t>
            </a:fld>
            <a:endParaRPr lang="en-GB" altLang="en-US" dirty="0">
              <a:latin typeface="Arial" pitchFamily="34" charset="0"/>
            </a:endParaRPr>
          </a:p>
        </p:txBody>
      </p:sp>
      <p:sp>
        <p:nvSpPr>
          <p:cNvPr id="199683" name="Rectangle 2"/>
          <p:cNvSpPr>
            <a:spLocks noGrp="1" noRot="1" noChangeAspect="1" noChangeArrowheads="1" noTextEdit="1"/>
          </p:cNvSpPr>
          <p:nvPr>
            <p:ph type="sldImg"/>
          </p:nvPr>
        </p:nvSpPr>
        <p:spPr>
          <a:xfrm>
            <a:off x="1143000" y="685800"/>
            <a:ext cx="4575175" cy="3430588"/>
          </a:xfrm>
          <a:ln/>
        </p:spPr>
      </p:sp>
      <p:sp>
        <p:nvSpPr>
          <p:cNvPr id="19968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9685" name="Rectangle 6"/>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7</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262129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63A0896-ABDA-4078-AE5E-BDF4526C7E5E}" type="slidenum">
              <a:rPr lang="en-GB" altLang="en-US" smtClean="0">
                <a:latin typeface="Arial" pitchFamily="34" charset="0"/>
              </a:rPr>
              <a:pPr eaLnBrk="1" hangingPunct="1"/>
              <a:t>8</a:t>
            </a:fld>
            <a:endParaRPr lang="en-GB" altLang="en-US" dirty="0">
              <a:latin typeface="Arial" pitchFamily="34" charset="0"/>
            </a:endParaRPr>
          </a:p>
        </p:txBody>
      </p:sp>
      <p:sp>
        <p:nvSpPr>
          <p:cNvPr id="204803" name="Rectangle 2"/>
          <p:cNvSpPr>
            <a:spLocks noGrp="1" noRot="1" noChangeAspect="1" noChangeArrowheads="1" noTextEdit="1"/>
          </p:cNvSpPr>
          <p:nvPr>
            <p:ph type="sldImg"/>
          </p:nvPr>
        </p:nvSpPr>
        <p:spPr>
          <a:xfrm>
            <a:off x="1143000" y="685800"/>
            <a:ext cx="4575175" cy="3430588"/>
          </a:xfrm>
          <a:ln/>
        </p:spPr>
      </p:sp>
      <p:sp>
        <p:nvSpPr>
          <p:cNvPr id="20480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C2BBB6D1-6181-4D0C-8D73-73C271919A0A}" type="slidenum">
              <a:rPr lang="en-GB" altLang="en-US" smtClean="0">
                <a:latin typeface="Arial" pitchFamily="34" charset="0"/>
              </a:rPr>
              <a:pPr eaLnBrk="1" hangingPunct="1"/>
              <a:t>9</a:t>
            </a:fld>
            <a:endParaRPr lang="en-GB" altLang="en-US" dirty="0">
              <a:latin typeface="Arial" pitchFamily="34" charset="0"/>
            </a:endParaRPr>
          </a:p>
        </p:txBody>
      </p:sp>
      <p:sp>
        <p:nvSpPr>
          <p:cNvPr id="206851" name="Rectangle 2"/>
          <p:cNvSpPr>
            <a:spLocks noGrp="1" noRot="1" noChangeAspect="1" noChangeArrowheads="1" noTextEdit="1"/>
          </p:cNvSpPr>
          <p:nvPr>
            <p:ph type="sldImg"/>
          </p:nvPr>
        </p:nvSpPr>
        <p:spPr>
          <a:xfrm>
            <a:off x="1143000" y="685800"/>
            <a:ext cx="4575175" cy="3430588"/>
          </a:xfrm>
          <a:ln/>
        </p:spPr>
      </p:sp>
      <p:sp>
        <p:nvSpPr>
          <p:cNvPr id="206852"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6853"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6854" name="Rectangle 7"/>
          <p:cNvSpPr>
            <a:spLocks noGrp="1" noChangeArrowheads="1"/>
          </p:cNvSpPr>
          <p:nvPr>
            <p:ph type="body" idx="1"/>
          </p:nvPr>
        </p:nvSpPr>
        <p:spPr>
          <a:noFill/>
        </p:spPr>
        <p:txBody>
          <a:bodyPr/>
          <a:lstStyle/>
          <a:p>
            <a:endParaRPr lang="en-GB" altLang="en-US"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lvl1pPr defTabSz="907941" eaLnBrk="0" hangingPunct="0">
              <a:defRPr sz="1400">
                <a:solidFill>
                  <a:schemeClr val="tx1"/>
                </a:solidFill>
                <a:latin typeface="Tahoma" pitchFamily="34" charset="0"/>
                <a:cs typeface="Arial" pitchFamily="34" charset="0"/>
              </a:defRPr>
            </a:lvl1pPr>
            <a:lvl2pPr marL="742861" indent="-285715" defTabSz="907941" eaLnBrk="0" hangingPunct="0">
              <a:defRPr sz="1400">
                <a:solidFill>
                  <a:schemeClr val="tx1"/>
                </a:solidFill>
                <a:latin typeface="Tahoma" pitchFamily="34" charset="0"/>
                <a:cs typeface="Arial" pitchFamily="34" charset="0"/>
              </a:defRPr>
            </a:lvl2pPr>
            <a:lvl3pPr marL="1142863" indent="-228573" defTabSz="907941" eaLnBrk="0" hangingPunct="0">
              <a:defRPr sz="1400">
                <a:solidFill>
                  <a:schemeClr val="tx1"/>
                </a:solidFill>
                <a:latin typeface="Tahoma" pitchFamily="34" charset="0"/>
                <a:cs typeface="Arial" pitchFamily="34" charset="0"/>
              </a:defRPr>
            </a:lvl3pPr>
            <a:lvl4pPr marL="1600008" indent="-228573" defTabSz="907941" eaLnBrk="0" hangingPunct="0">
              <a:defRPr sz="1400">
                <a:solidFill>
                  <a:schemeClr val="tx1"/>
                </a:solidFill>
                <a:latin typeface="Tahoma" pitchFamily="34" charset="0"/>
                <a:cs typeface="Arial" pitchFamily="34" charset="0"/>
              </a:defRPr>
            </a:lvl4pPr>
            <a:lvl5pPr marL="2057154" indent="-228573" defTabSz="907941" eaLnBrk="0" hangingPunct="0">
              <a:defRPr sz="1400">
                <a:solidFill>
                  <a:schemeClr val="tx1"/>
                </a:solidFill>
                <a:latin typeface="Tahoma" pitchFamily="34" charset="0"/>
                <a:cs typeface="Arial" pitchFamily="34" charset="0"/>
              </a:defRPr>
            </a:lvl5pPr>
            <a:lvl6pPr marL="2514299" indent="-228573" defTabSz="907941" eaLnBrk="0" fontAlgn="base" hangingPunct="0">
              <a:spcBef>
                <a:spcPct val="0"/>
              </a:spcBef>
              <a:spcAft>
                <a:spcPct val="0"/>
              </a:spcAft>
              <a:defRPr sz="1400">
                <a:solidFill>
                  <a:schemeClr val="tx1"/>
                </a:solidFill>
                <a:latin typeface="Tahoma" pitchFamily="34" charset="0"/>
                <a:cs typeface="Arial" pitchFamily="34" charset="0"/>
              </a:defRPr>
            </a:lvl6pPr>
            <a:lvl7pPr marL="2971444" indent="-228573" defTabSz="907941" eaLnBrk="0" fontAlgn="base" hangingPunct="0">
              <a:spcBef>
                <a:spcPct val="0"/>
              </a:spcBef>
              <a:spcAft>
                <a:spcPct val="0"/>
              </a:spcAft>
              <a:defRPr sz="1400">
                <a:solidFill>
                  <a:schemeClr val="tx1"/>
                </a:solidFill>
                <a:latin typeface="Tahoma" pitchFamily="34" charset="0"/>
                <a:cs typeface="Arial" pitchFamily="34" charset="0"/>
              </a:defRPr>
            </a:lvl7pPr>
            <a:lvl8pPr marL="3428590" indent="-228573" defTabSz="907941" eaLnBrk="0" fontAlgn="base" hangingPunct="0">
              <a:spcBef>
                <a:spcPct val="0"/>
              </a:spcBef>
              <a:spcAft>
                <a:spcPct val="0"/>
              </a:spcAft>
              <a:defRPr sz="1400">
                <a:solidFill>
                  <a:schemeClr val="tx1"/>
                </a:solidFill>
                <a:latin typeface="Tahoma" pitchFamily="34" charset="0"/>
                <a:cs typeface="Arial" pitchFamily="34" charset="0"/>
              </a:defRPr>
            </a:lvl8pPr>
            <a:lvl9pPr marL="3885734" indent="-228573" defTabSz="907941"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07941" rtl="0" eaLnBrk="1" fontAlgn="auto" latinLnBrk="0" hangingPunct="1">
              <a:lnSpc>
                <a:spcPct val="100000"/>
              </a:lnSpc>
              <a:spcBef>
                <a:spcPts val="0"/>
              </a:spcBef>
              <a:spcAft>
                <a:spcPts val="0"/>
              </a:spcAft>
              <a:buClrTx/>
              <a:buSzTx/>
              <a:buFontTx/>
              <a:buNone/>
              <a:tabLst/>
              <a:defRPr/>
            </a:pPr>
            <a:fld id="{03C80447-CA30-49E1-ADAF-665B04C80388}" type="slidenum">
              <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07941" rtl="0" eaLnBrk="1" fontAlgn="auto" latinLnBrk="0" hangingPunct="1">
                <a:lnSpc>
                  <a:spcPct val="100000"/>
                </a:lnSpc>
                <a:spcBef>
                  <a:spcPts val="0"/>
                </a:spcBef>
                <a:spcAft>
                  <a:spcPts val="0"/>
                </a:spcAft>
                <a:buClrTx/>
                <a:buSzTx/>
                <a:buFontTx/>
                <a:buNone/>
                <a:tabLst/>
                <a:defRPr/>
              </a:pPr>
              <a:t>10</a:t>
            </a:fld>
            <a:endParaRPr kumimoji="0" lang="en-GB" sz="13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05155" name="Rectangle 2"/>
          <p:cNvSpPr>
            <a:spLocks noGrp="1" noRot="1" noChangeAspect="1" noChangeArrowheads="1" noTextEdit="1"/>
          </p:cNvSpPr>
          <p:nvPr>
            <p:ph type="sldImg"/>
          </p:nvPr>
        </p:nvSpPr>
        <p:spPr>
          <a:xfrm>
            <a:off x="1144588" y="685800"/>
            <a:ext cx="4575175" cy="3430588"/>
          </a:xfrm>
          <a:ln/>
        </p:spPr>
      </p:sp>
      <p:sp>
        <p:nvSpPr>
          <p:cNvPr id="305156" name="Notes Placeholder 4"/>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lstStyle/>
          <a:p>
            <a:pPr marL="0" marR="0" lvl="0" indent="0" algn="l" defTabSz="909529"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305157" name="Notes Placeholder 5"/>
          <p:cNvSpPr>
            <a:spLocks noGrp="1"/>
          </p:cNvSpPr>
          <p:nvPr/>
        </p:nvSpPr>
        <p:spPr bwMode="auto">
          <a:xfrm>
            <a:off x="685156" y="4343401"/>
            <a:ext cx="548929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lstStyle/>
          <a:p>
            <a:pPr marL="0" marR="0" lvl="0" indent="0" algn="l" defTabSz="909529" rtl="0" eaLnBrk="0" fontAlgn="auto" latinLnBrk="0" hangingPunct="0">
              <a:lnSpc>
                <a:spcPct val="100000"/>
              </a:lnSpc>
              <a:spcBef>
                <a:spcPct val="30000"/>
              </a:spcBef>
              <a:spcAft>
                <a:spcPts val="0"/>
              </a:spcAft>
              <a:buClrTx/>
              <a:buSzTx/>
              <a:buFontTx/>
              <a:buNone/>
              <a:tabLst/>
              <a:defRPr/>
            </a:pPr>
            <a:endParaRPr kumimoji="0" lang="fr-FR" sz="13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16BF977-5D84-433D-95ED-A94C4211AD08}" type="datetime1">
              <a:rPr lang="en-GB" smtClean="0">
                <a:solidFill>
                  <a:prstClr val="black">
                    <a:tint val="75000"/>
                  </a:prstClr>
                </a:solidFill>
              </a:rPr>
              <a:pPr/>
              <a:t>02/04/2019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2870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AB6D3E-EE18-4CE1-860C-7AD67618650D}" type="datetime1">
              <a:rPr lang="en-GB" smtClean="0">
                <a:solidFill>
                  <a:prstClr val="black">
                    <a:tint val="75000"/>
                  </a:prstClr>
                </a:solidFill>
              </a:rPr>
              <a:pPr/>
              <a:t>02/04/2019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8015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C7C78A-A172-4F5F-84DC-914D403B4DF6}" type="datetime1">
              <a:rPr lang="en-GB" smtClean="0">
                <a:solidFill>
                  <a:prstClr val="black">
                    <a:tint val="75000"/>
                  </a:prstClr>
                </a:solidFill>
              </a:rPr>
              <a:pPr/>
              <a:t>02/04/2019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51932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endParaRPr lang="fr-FR"/>
          </a:p>
        </p:txBody>
      </p:sp>
      <p:sp>
        <p:nvSpPr>
          <p:cNvPr id="3" name="Content Placeholder 2"/>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8B4E06A8-5534-4518-9361-A88E2E874EF8}" type="datetime1">
              <a:rPr lang="en-GB" smtClean="0">
                <a:solidFill>
                  <a:prstClr val="black">
                    <a:tint val="75000"/>
                  </a:prstClr>
                </a:solidFill>
              </a:rPr>
              <a:pPr>
                <a:defRPr/>
              </a:pPr>
              <a:t>02/04/2019</a:t>
            </a:fld>
            <a:endParaRPr lang="nl-BE">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BE">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4BCC4-B93F-4B59-9F26-1F0EFB794DDD}" type="slidenum">
              <a:rPr lang="nl-BE">
                <a:solidFill>
                  <a:prstClr val="black">
                    <a:tint val="75000"/>
                  </a:prstClr>
                </a:solidFill>
              </a:rPr>
              <a:pPr>
                <a:defRPr/>
              </a:pPr>
              <a:t>‹#›</a:t>
            </a:fld>
            <a:endParaRPr lang="nl-BE">
              <a:solidFill>
                <a:prstClr val="black">
                  <a:tint val="75000"/>
                </a:prstClr>
              </a:solidFill>
            </a:endParaRPr>
          </a:p>
        </p:txBody>
      </p:sp>
    </p:spTree>
    <p:extLst>
      <p:ext uri="{BB962C8B-B14F-4D97-AF65-F5344CB8AC3E}">
        <p14:creationId xmlns:p14="http://schemas.microsoft.com/office/powerpoint/2010/main" val="280299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941480-BA54-452A-A904-270558B03005}" type="datetime1">
              <a:rPr lang="en-GB" smtClean="0">
                <a:solidFill>
                  <a:prstClr val="black">
                    <a:tint val="75000"/>
                  </a:prstClr>
                </a:solidFill>
              </a:rPr>
              <a:pPr/>
              <a:t>02/04/2019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25746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41313"/>
            <a:ext cx="2087563" cy="5784850"/>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395288" y="341313"/>
            <a:ext cx="6113462" cy="578485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1858" name="Rectangle 2"/>
          <p:cNvSpPr>
            <a:spLocks noGrp="1" noChangeArrowheads="1"/>
          </p:cNvSpPr>
          <p:nvPr>
            <p:ph type="subTitle" idx="1"/>
          </p:nvPr>
        </p:nvSpPr>
        <p:spPr>
          <a:xfrm>
            <a:off x="266700" y="4572000"/>
            <a:ext cx="8624888" cy="304800"/>
          </a:xfrm>
        </p:spPr>
        <p:txBody>
          <a:bodyPr/>
          <a:lstStyle>
            <a:lvl1pPr marL="0" indent="0">
              <a:buClr>
                <a:schemeClr val="bg2"/>
              </a:buClr>
              <a:buFontTx/>
              <a:buNone/>
              <a:defRPr sz="1400"/>
            </a:lvl1pPr>
          </a:lstStyle>
          <a:p>
            <a:r>
              <a:rPr lang="en-US"/>
              <a:t>Click to edit Master subtitle style</a:t>
            </a:r>
          </a:p>
        </p:txBody>
      </p:sp>
      <p:sp>
        <p:nvSpPr>
          <p:cNvPr id="761859" name="Rectangle 3"/>
          <p:cNvSpPr>
            <a:spLocks noGrp="1" noChangeArrowheads="1"/>
          </p:cNvSpPr>
          <p:nvPr>
            <p:ph type="ctrTitle"/>
          </p:nvPr>
        </p:nvSpPr>
        <p:spPr>
          <a:xfrm>
            <a:off x="266700" y="1390650"/>
            <a:ext cx="8624888" cy="709613"/>
          </a:xfrm>
        </p:spPr>
        <p:txBody>
          <a:bodyPr lIns="45713" rIns="45713">
            <a:spAutoFit/>
          </a:bodyPr>
          <a:lstStyle>
            <a:lvl1pPr>
              <a:lnSpc>
                <a:spcPct val="90000"/>
              </a:lnSpc>
              <a:defRPr sz="4500">
                <a:latin typeface="Times New Roman" pitchFamily="18" charset="0"/>
              </a:defRPr>
            </a:lvl1pPr>
          </a:lstStyle>
          <a:p>
            <a:r>
              <a:rPr lang="en-US"/>
              <a:t>Click to edit Master title style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ED96B-E6F8-4D90-B48C-0FD375D25E77}" type="datetime1">
              <a:rPr lang="en-GB" smtClean="0">
                <a:solidFill>
                  <a:prstClr val="black">
                    <a:tint val="75000"/>
                  </a:prstClr>
                </a:solidFill>
              </a:rPr>
              <a:pPr/>
              <a:t>02/04/2019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77492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sz="half" idx="1"/>
          </p:nvPr>
        </p:nvSpPr>
        <p:spPr>
          <a:xfrm>
            <a:off x="266700" y="1371600"/>
            <a:ext cx="4235450" cy="125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4654550" y="1371600"/>
            <a:ext cx="4237038" cy="125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4675" y="152400"/>
            <a:ext cx="2219325" cy="2476500"/>
          </a:xfrm>
        </p:spPr>
        <p:txBody>
          <a:bodyPr vert="eaVert"/>
          <a:lstStyle/>
          <a:p>
            <a:r>
              <a:rPr lang="en-US"/>
              <a:t>Click to edit Master title style</a:t>
            </a:r>
            <a:endParaRPr lang="nl-BE"/>
          </a:p>
        </p:txBody>
      </p:sp>
      <p:sp>
        <p:nvSpPr>
          <p:cNvPr id="3" name="Vertical Text Placeholder 2"/>
          <p:cNvSpPr>
            <a:spLocks noGrp="1"/>
          </p:cNvSpPr>
          <p:nvPr>
            <p:ph type="body" orient="vert" idx="1"/>
          </p:nvPr>
        </p:nvSpPr>
        <p:spPr>
          <a:xfrm>
            <a:off x="266700" y="152400"/>
            <a:ext cx="6505575" cy="247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3"/>
            <a:ext cx="9144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3995738" y="1125538"/>
            <a:ext cx="1130300"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685800" y="2130425"/>
            <a:ext cx="7772400" cy="1470025"/>
          </a:xfrm>
        </p:spPr>
        <p:txBody>
          <a:bodyPr/>
          <a:lstStyle>
            <a:lvl1pPr>
              <a:defRPr smtClean="0"/>
            </a:lvl1pPr>
          </a:lstStyle>
          <a:p>
            <a:r>
              <a:rPr lang="en-US"/>
              <a:t>Kliknite da biste uredili stil naslova matrice</a:t>
            </a:r>
          </a:p>
        </p:txBody>
      </p:sp>
      <p:sp>
        <p:nvSpPr>
          <p:cNvPr id="225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fld id="{E87F1F1C-8616-4F6C-972C-11CAF6E5A898}" type="datetime1">
              <a:rPr lang="en-GB" smtClean="0">
                <a:solidFill>
                  <a:srgbClr val="000000"/>
                </a:solidFill>
              </a:rPr>
              <a:pPr>
                <a:defRPr/>
              </a:pPr>
              <a:t>02/04/2019</a:t>
            </a:fld>
            <a:endParaRPr lang="hr-HR">
              <a:solidFill>
                <a:srgbClr val="000000"/>
              </a:solidFill>
            </a:endParaRP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solidFill>
                <a:srgbClr val="000000"/>
              </a:solidFill>
            </a:endParaRPr>
          </a:p>
        </p:txBody>
      </p:sp>
      <p:sp>
        <p:nvSpPr>
          <p:cNvPr id="8" name="Rectangle 6"/>
          <p:cNvSpPr>
            <a:spLocks noGrp="1" noChangeArrowheads="1"/>
          </p:cNvSpPr>
          <p:nvPr>
            <p:ph type="sldNum" sz="quarter" idx="12"/>
          </p:nvPr>
        </p:nvSpPr>
        <p:spPr/>
        <p:txBody>
          <a:bodyPr/>
          <a:lstStyle>
            <a:lvl1pPr algn="r">
              <a:defRPr sz="1400"/>
            </a:lvl1pPr>
          </a:lstStyle>
          <a:p>
            <a:pPr>
              <a:defRPr/>
            </a:pPr>
            <a:fld id="{1D863950-445B-48D6-AAF6-8862BB6FEF5D}"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058DBF3E-51F4-462B-A245-B07FD24E6966}"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53ACC7-35E3-4F1C-8635-F4741B100A81}"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CCA83E-97F3-4389-9D1B-962AC49E2997}" type="datetime1">
              <a:rPr lang="en-GB" smtClean="0">
                <a:solidFill>
                  <a:prstClr val="black">
                    <a:tint val="75000"/>
                  </a:prstClr>
                </a:solidFill>
              </a:rPr>
              <a:pPr/>
              <a:t>02/04/2019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913923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F51572CE-A30E-4866-AD20-DD1D2568A5F7}"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3FCE1-1495-4B6B-BF09-E8837ABD9656}"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C891BCA-5D29-4104-82B2-7E4E9BE7FCA2}"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1B391D-04AC-44FC-8F43-AE3684D06054}"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C62E8C1D-3BB4-4F49-9C8D-900C39926DA3}" type="datetime1">
              <a:rPr lang="en-GB" smtClean="0">
                <a:solidFill>
                  <a:srgbClr val="000000"/>
                </a:solidFill>
              </a:rPr>
              <a:pPr>
                <a:defRPr/>
              </a:pPr>
              <a:t>02/04/2019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1C556-62FD-42CB-9E2A-9218060EDE94}"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DBC64309-4178-451B-8AD9-30FDE8A8BD0F}" type="datetime1">
              <a:rPr lang="en-GB" smtClean="0">
                <a:solidFill>
                  <a:srgbClr val="000000"/>
                </a:solidFill>
              </a:rPr>
              <a:pPr>
                <a:defRPr/>
              </a:pPr>
              <a:t>02/04/2019</a:t>
            </a:fld>
            <a:endParaRPr lang="hr-H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C37AA6-D36D-4730-84F2-52CA20FA50B3}"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351E006-3B16-4AA7-BB8A-D87587525A7C}" type="datetime1">
              <a:rPr lang="en-GB" smtClean="0">
                <a:solidFill>
                  <a:srgbClr val="000000"/>
                </a:solidFill>
              </a:rPr>
              <a:pPr>
                <a:defRPr/>
              </a:pPr>
              <a:t>02/04/2019</a:t>
            </a:fld>
            <a:endParaRPr lang="hr-H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F591B61-4603-426B-B42A-893652C2022A}"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50405B-19F2-44ED-BCC4-AC6ED2BB1301}" type="datetime1">
              <a:rPr lang="en-GB" smtClean="0">
                <a:solidFill>
                  <a:srgbClr val="000000"/>
                </a:solidFill>
              </a:rPr>
              <a:pPr>
                <a:defRPr/>
              </a:pPr>
              <a:t>02/04/2019</a:t>
            </a:fld>
            <a:endParaRPr lang="hr-H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90AD56-0360-4753-A784-729CE3B17EB1}"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0A9CE9-491E-47D0-BCCD-AEF036E2F80B}" type="datetime1">
              <a:rPr lang="en-GB" smtClean="0">
                <a:solidFill>
                  <a:srgbClr val="000000"/>
                </a:solidFill>
              </a:rPr>
              <a:pPr>
                <a:defRPr/>
              </a:pPr>
              <a:t>02/04/2019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7977A2-A856-4BF2-B586-43EAB76345D3}"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20969E-DAF4-4D62-AEE6-352932CC5736}" type="datetime1">
              <a:rPr lang="en-GB" smtClean="0">
                <a:solidFill>
                  <a:srgbClr val="000000"/>
                </a:solidFill>
              </a:rPr>
              <a:pPr>
                <a:defRPr/>
              </a:pPr>
              <a:t>02/04/2019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C03802-C601-4CC9-9987-F265BD3E6B20}"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4FF64221-AC1A-4F12-8E90-30BEDED188A6}"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AA3BF-DBFD-42B4-AE86-F43A11F5BC52}"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655353E6-F533-49B7-87A0-B6E1914B85FB}"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34BC8F-B593-429B-B1DC-636D244B08A5}"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E18856E-83EB-4FB4-8894-3562E798072B}" type="datetime1">
              <a:rPr lang="en-GB" smtClean="0">
                <a:solidFill>
                  <a:prstClr val="black">
                    <a:tint val="75000"/>
                  </a:prstClr>
                </a:solidFill>
              </a:rPr>
              <a:pPr/>
              <a:t>02/04/2019</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47608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3"/>
            <a:ext cx="9144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3995738" y="1125538"/>
            <a:ext cx="1130300"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685800" y="2130425"/>
            <a:ext cx="7772400" cy="1470025"/>
          </a:xfrm>
        </p:spPr>
        <p:txBody>
          <a:bodyPr/>
          <a:lstStyle>
            <a:lvl1pPr>
              <a:defRPr smtClean="0"/>
            </a:lvl1pPr>
          </a:lstStyle>
          <a:p>
            <a:r>
              <a:rPr lang="en-US"/>
              <a:t>Kliknite da biste uredili stil naslova matrice</a:t>
            </a:r>
          </a:p>
        </p:txBody>
      </p:sp>
      <p:sp>
        <p:nvSpPr>
          <p:cNvPr id="225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fld id="{E87F1F1C-8616-4F6C-972C-11CAF6E5A898}" type="datetime1">
              <a:rPr lang="en-GB" smtClean="0">
                <a:solidFill>
                  <a:srgbClr val="000000"/>
                </a:solidFill>
              </a:rPr>
              <a:pPr>
                <a:defRPr/>
              </a:pPr>
              <a:t>02/04/2019</a:t>
            </a:fld>
            <a:endParaRPr lang="hr-HR">
              <a:solidFill>
                <a:srgbClr val="000000"/>
              </a:solidFill>
            </a:endParaRP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solidFill>
                <a:srgbClr val="000000"/>
              </a:solidFill>
            </a:endParaRPr>
          </a:p>
        </p:txBody>
      </p:sp>
      <p:sp>
        <p:nvSpPr>
          <p:cNvPr id="8" name="Rectangle 6"/>
          <p:cNvSpPr>
            <a:spLocks noGrp="1" noChangeArrowheads="1"/>
          </p:cNvSpPr>
          <p:nvPr>
            <p:ph type="sldNum" sz="quarter" idx="12"/>
          </p:nvPr>
        </p:nvSpPr>
        <p:spPr/>
        <p:txBody>
          <a:bodyPr/>
          <a:lstStyle>
            <a:lvl1pPr algn="r">
              <a:defRPr sz="1400"/>
            </a:lvl1pPr>
          </a:lstStyle>
          <a:p>
            <a:pPr>
              <a:defRPr/>
            </a:pPr>
            <a:fld id="{1D863950-445B-48D6-AAF6-8862BB6FEF5D}"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99084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058DBF3E-51F4-462B-A245-B07FD24E6966}"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53ACC7-35E3-4F1C-8635-F4741B100A8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390856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F51572CE-A30E-4866-AD20-DD1D2568A5F7}"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3FCE1-1495-4B6B-BF09-E8837ABD9656}"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2557834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C891BCA-5D29-4104-82B2-7E4E9BE7FCA2}"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1B391D-04AC-44FC-8F43-AE3684D0605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0215472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C62E8C1D-3BB4-4F49-9C8D-900C39926DA3}" type="datetime1">
              <a:rPr lang="en-GB" smtClean="0">
                <a:solidFill>
                  <a:srgbClr val="000000"/>
                </a:solidFill>
              </a:rPr>
              <a:pPr>
                <a:defRPr/>
              </a:pPr>
              <a:t>02/04/2019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1C556-62FD-42CB-9E2A-9218060EDE9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5042007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DBC64309-4178-451B-8AD9-30FDE8A8BD0F}" type="datetime1">
              <a:rPr lang="en-GB" smtClean="0">
                <a:solidFill>
                  <a:srgbClr val="000000"/>
                </a:solidFill>
              </a:rPr>
              <a:pPr>
                <a:defRPr/>
              </a:pPr>
              <a:t>02/04/2019</a:t>
            </a:fld>
            <a:endParaRPr lang="hr-H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C37AA6-D36D-4730-84F2-52CA20FA50B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4901931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351E006-3B16-4AA7-BB8A-D87587525A7C}" type="datetime1">
              <a:rPr lang="en-GB" smtClean="0">
                <a:solidFill>
                  <a:srgbClr val="000000"/>
                </a:solidFill>
              </a:rPr>
              <a:pPr>
                <a:defRPr/>
              </a:pPr>
              <a:t>02/04/2019</a:t>
            </a:fld>
            <a:endParaRPr lang="hr-H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F591B61-4603-426B-B42A-893652C2022A}"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6361041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50405B-19F2-44ED-BCC4-AC6ED2BB1301}" type="datetime1">
              <a:rPr lang="en-GB" smtClean="0">
                <a:solidFill>
                  <a:srgbClr val="000000"/>
                </a:solidFill>
              </a:rPr>
              <a:pPr>
                <a:defRPr/>
              </a:pPr>
              <a:t>02/04/2019</a:t>
            </a:fld>
            <a:endParaRPr lang="hr-H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90AD56-0360-4753-A784-729CE3B17EB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6753142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0A9CE9-491E-47D0-BCCD-AEF036E2F80B}" type="datetime1">
              <a:rPr lang="en-GB" smtClean="0">
                <a:solidFill>
                  <a:srgbClr val="000000"/>
                </a:solidFill>
              </a:rPr>
              <a:pPr>
                <a:defRPr/>
              </a:pPr>
              <a:t>02/04/2019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7977A2-A856-4BF2-B586-43EAB76345D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2178706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20969E-DAF4-4D62-AEE6-352932CC5736}" type="datetime1">
              <a:rPr lang="en-GB" smtClean="0">
                <a:solidFill>
                  <a:srgbClr val="000000"/>
                </a:solidFill>
              </a:rPr>
              <a:pPr>
                <a:defRPr/>
              </a:pPr>
              <a:t>02/04/2019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C03802-C601-4CC9-9987-F265BD3E6B20}"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4078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263157-2F85-416A-8C9F-E756DDE1F161}" type="datetime1">
              <a:rPr lang="en-GB" smtClean="0">
                <a:solidFill>
                  <a:prstClr val="black">
                    <a:tint val="75000"/>
                  </a:prstClr>
                </a:solidFill>
              </a:rPr>
              <a:pPr/>
              <a:t>02/04/2019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246026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4FF64221-AC1A-4F12-8E90-30BEDED188A6}"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AA3BF-DBFD-42B4-AE86-F43A11F5BC52}"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183737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655353E6-F533-49B7-87A0-B6E1914B85FB}" type="datetime1">
              <a:rPr lang="en-GB" smtClean="0">
                <a:solidFill>
                  <a:srgbClr val="000000"/>
                </a:solidFill>
              </a:rPr>
              <a:pPr>
                <a:defRPr/>
              </a:pPr>
              <a:t>02/04/2019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34BC8F-B593-429B-B1DC-636D244B08A5}"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7369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99F68-E4CB-46D9-A5FA-CA2BA1368CCA}" type="datetime1">
              <a:rPr lang="en-GB" smtClean="0">
                <a:solidFill>
                  <a:prstClr val="black">
                    <a:tint val="75000"/>
                  </a:prstClr>
                </a:solidFill>
              </a:rPr>
              <a:pPr/>
              <a:t>02/04/2019</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7998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3995F-C3DE-4CD3-AC82-AD9B99B1C87D}" type="datetime1">
              <a:rPr lang="en-GB" smtClean="0">
                <a:solidFill>
                  <a:prstClr val="black">
                    <a:tint val="75000"/>
                  </a:prstClr>
                </a:solidFill>
              </a:rPr>
              <a:pPr/>
              <a:t>02/04/2019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6415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C45B46-80C8-4B90-8529-FBE968EA070B}" type="datetime1">
              <a:rPr lang="en-GB" smtClean="0">
                <a:solidFill>
                  <a:prstClr val="black">
                    <a:tint val="75000"/>
                  </a:prstClr>
                </a:solidFill>
              </a:rPr>
              <a:pPr/>
              <a:t>02/04/2019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987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2.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992D-E957-4914-8F84-8494931E7B1D}" type="datetime1">
              <a:rPr lang="en-GB" smtClean="0">
                <a:solidFill>
                  <a:prstClr val="black">
                    <a:tint val="75000"/>
                  </a:prstClr>
                </a:solidFill>
              </a:rPr>
              <a:pPr/>
              <a:t>02/04/2019</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96066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bwMode="auto">
          <a:xfrm>
            <a:off x="395288" y="341313"/>
            <a:ext cx="8353425" cy="1143000"/>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3076"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Box 5"/>
          <p:cNvSpPr txBox="1">
            <a:spLocks noChangeArrowheads="1"/>
          </p:cNvSpPr>
          <p:nvPr userDrawn="1"/>
        </p:nvSpPr>
        <p:spPr bwMode="black">
          <a:xfrm>
            <a:off x="7859713" y="6624638"/>
            <a:ext cx="912812" cy="122237"/>
          </a:xfrm>
          <a:prstGeom prst="rect">
            <a:avLst/>
          </a:prstGeom>
          <a:noFill/>
          <a:ln w="9525">
            <a:noFill/>
            <a:miter lim="800000"/>
            <a:headEnd/>
            <a:tailEnd/>
          </a:ln>
          <a:effectLst/>
        </p:spPr>
        <p:txBody>
          <a:bodyPr lIns="0" tIns="0" rIns="0" bIns="0">
            <a:spAutoFit/>
          </a:bodyPr>
          <a:lstStyle/>
          <a:p>
            <a:pPr algn="r">
              <a:defRPr/>
            </a:pPr>
            <a:fld id="{353B236D-DFFE-442F-A25E-49BE06AAF5B4}" type="slidenum">
              <a:rPr lang="en-GB" sz="800">
                <a:solidFill>
                  <a:srgbClr val="091D5D"/>
                </a:solidFill>
                <a:latin typeface="Verdana" pitchFamily="34" charset="0"/>
              </a:rPr>
              <a:pPr algn="r">
                <a:defRPr/>
              </a:pPr>
              <a:t>‹#›</a:t>
            </a:fld>
            <a:endParaRPr lang="en-GB" sz="800" dirty="0">
              <a:solidFill>
                <a:srgbClr val="091D5D"/>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hf hdr="0" ftr="0" dt="0"/>
  <p:txStyles>
    <p:titleStyle>
      <a:lvl1pPr algn="l" rtl="0" eaLnBrk="0" fontAlgn="base" hangingPunct="0">
        <a:lnSpc>
          <a:spcPts val="4500"/>
        </a:lnSpc>
        <a:spcBef>
          <a:spcPct val="0"/>
        </a:spcBef>
        <a:spcAft>
          <a:spcPct val="0"/>
        </a:spcAft>
        <a:defRPr sz="4000">
          <a:solidFill>
            <a:schemeClr val="tx1"/>
          </a:solidFill>
          <a:latin typeface="+mj-lt"/>
          <a:ea typeface="+mj-ea"/>
          <a:cs typeface="ＭＳ Ｐゴシック" charset="0"/>
        </a:defRPr>
      </a:lvl1pPr>
      <a:lvl2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2pPr>
      <a:lvl3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3pPr>
      <a:lvl4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4pPr>
      <a:lvl5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5pPr>
      <a:lvl6pPr marL="457200" algn="l" rtl="0" fontAlgn="base">
        <a:lnSpc>
          <a:spcPts val="4500"/>
        </a:lnSpc>
        <a:spcBef>
          <a:spcPct val="0"/>
        </a:spcBef>
        <a:spcAft>
          <a:spcPct val="0"/>
        </a:spcAft>
        <a:defRPr sz="4000">
          <a:solidFill>
            <a:schemeClr val="tx1"/>
          </a:solidFill>
          <a:latin typeface="Arial" charset="0"/>
          <a:ea typeface="ＭＳ Ｐゴシック" charset="0"/>
        </a:defRPr>
      </a:lvl6pPr>
      <a:lvl7pPr marL="914400" algn="l" rtl="0" fontAlgn="base">
        <a:lnSpc>
          <a:spcPts val="4500"/>
        </a:lnSpc>
        <a:spcBef>
          <a:spcPct val="0"/>
        </a:spcBef>
        <a:spcAft>
          <a:spcPct val="0"/>
        </a:spcAft>
        <a:defRPr sz="4000">
          <a:solidFill>
            <a:schemeClr val="tx1"/>
          </a:solidFill>
          <a:latin typeface="Arial" charset="0"/>
          <a:ea typeface="ＭＳ Ｐゴシック" charset="0"/>
        </a:defRPr>
      </a:lvl7pPr>
      <a:lvl8pPr marL="1371600" algn="l" rtl="0" fontAlgn="base">
        <a:lnSpc>
          <a:spcPts val="4500"/>
        </a:lnSpc>
        <a:spcBef>
          <a:spcPct val="0"/>
        </a:spcBef>
        <a:spcAft>
          <a:spcPct val="0"/>
        </a:spcAft>
        <a:defRPr sz="4000">
          <a:solidFill>
            <a:schemeClr val="tx1"/>
          </a:solidFill>
          <a:latin typeface="Arial" charset="0"/>
          <a:ea typeface="ＭＳ Ｐゴシック" charset="0"/>
        </a:defRPr>
      </a:lvl8pPr>
      <a:lvl9pPr marL="1828800" algn="l" rtl="0" fontAlgn="base">
        <a:lnSpc>
          <a:spcPts val="4500"/>
        </a:lnSpc>
        <a:spcBef>
          <a:spcPct val="0"/>
        </a:spcBef>
        <a:spcAft>
          <a:spcPct val="0"/>
        </a:spcAft>
        <a:defRPr sz="4000">
          <a:solidFill>
            <a:schemeClr val="tx1"/>
          </a:solidFill>
          <a:latin typeface="Arial" charset="0"/>
          <a:ea typeface="ＭＳ Ｐゴシック" charset="0"/>
        </a:defRPr>
      </a:lvl9pPr>
    </p:titleStyle>
    <p:bodyStyle>
      <a:lvl1pPr marL="342900" indent="-342900" algn="l" rtl="0" eaLnBrk="0" fontAlgn="base" hangingPunct="0">
        <a:lnSpc>
          <a:spcPts val="4500"/>
        </a:lnSpc>
        <a:spcBef>
          <a:spcPct val="0"/>
        </a:spcBef>
        <a:spcAft>
          <a:spcPct val="0"/>
        </a:spcAft>
        <a:defRPr sz="3200">
          <a:solidFill>
            <a:srgbClr val="0066CC"/>
          </a:solidFill>
          <a:latin typeface="+mn-lt"/>
          <a:ea typeface="+mn-ea"/>
          <a:cs typeface="ＭＳ Ｐゴシック" charset="0"/>
        </a:defRPr>
      </a:lvl1pPr>
      <a:lvl2pPr marL="742950" indent="-285750" algn="l" rtl="0" eaLnBrk="0" fontAlgn="base" hangingPunct="0">
        <a:lnSpc>
          <a:spcPts val="4500"/>
        </a:lnSpc>
        <a:spcBef>
          <a:spcPct val="0"/>
        </a:spcBef>
        <a:spcAft>
          <a:spcPct val="0"/>
        </a:spcAft>
        <a:defRPr sz="3500">
          <a:solidFill>
            <a:schemeClr val="tx1"/>
          </a:solidFill>
          <a:latin typeface="+mn-lt"/>
          <a:ea typeface="+mn-ea"/>
        </a:defRPr>
      </a:lvl2pPr>
      <a:lvl3pPr marL="1144588" indent="-228600" algn="l" rtl="0" eaLnBrk="0" fontAlgn="base" hangingPunct="0">
        <a:lnSpc>
          <a:spcPts val="4500"/>
        </a:lnSpc>
        <a:spcBef>
          <a:spcPct val="0"/>
        </a:spcBef>
        <a:spcAft>
          <a:spcPct val="0"/>
        </a:spcAft>
        <a:defRPr sz="3500">
          <a:solidFill>
            <a:schemeClr val="tx1"/>
          </a:solidFill>
          <a:latin typeface="+mn-lt"/>
          <a:ea typeface="+mn-ea"/>
        </a:defRPr>
      </a:lvl3pPr>
      <a:lvl4pPr marL="1600200" indent="-228600" algn="l" rtl="0" eaLnBrk="0" fontAlgn="base" hangingPunct="0">
        <a:lnSpc>
          <a:spcPts val="4500"/>
        </a:lnSpc>
        <a:spcBef>
          <a:spcPct val="0"/>
        </a:spcBef>
        <a:spcAft>
          <a:spcPct val="0"/>
        </a:spcAft>
        <a:defRPr sz="3500">
          <a:solidFill>
            <a:schemeClr val="tx1"/>
          </a:solidFill>
          <a:latin typeface="+mn-lt"/>
          <a:ea typeface="+mn-ea"/>
        </a:defRPr>
      </a:lvl4pPr>
      <a:lvl5pPr marL="2057400" indent="-228600" algn="l" rtl="0" eaLnBrk="0" fontAlgn="base" hangingPunct="0">
        <a:lnSpc>
          <a:spcPts val="4500"/>
        </a:lnSpc>
        <a:spcBef>
          <a:spcPct val="0"/>
        </a:spcBef>
        <a:spcAft>
          <a:spcPct val="0"/>
        </a:spcAft>
        <a:defRPr sz="3500">
          <a:solidFill>
            <a:schemeClr val="tx1"/>
          </a:solidFill>
          <a:latin typeface="+mn-lt"/>
          <a:ea typeface="+mn-ea"/>
        </a:defRPr>
      </a:lvl5pPr>
      <a:lvl6pPr marL="2514600" indent="-228600" algn="l" rtl="0" fontAlgn="base">
        <a:lnSpc>
          <a:spcPts val="4500"/>
        </a:lnSpc>
        <a:spcBef>
          <a:spcPct val="0"/>
        </a:spcBef>
        <a:spcAft>
          <a:spcPct val="0"/>
        </a:spcAft>
        <a:defRPr sz="3500">
          <a:solidFill>
            <a:schemeClr val="tx1"/>
          </a:solidFill>
          <a:latin typeface="+mn-lt"/>
          <a:ea typeface="+mn-ea"/>
        </a:defRPr>
      </a:lvl6pPr>
      <a:lvl7pPr marL="2971800" indent="-228600" algn="l" rtl="0" fontAlgn="base">
        <a:lnSpc>
          <a:spcPts val="4500"/>
        </a:lnSpc>
        <a:spcBef>
          <a:spcPct val="0"/>
        </a:spcBef>
        <a:spcAft>
          <a:spcPct val="0"/>
        </a:spcAft>
        <a:defRPr sz="3500">
          <a:solidFill>
            <a:schemeClr val="tx1"/>
          </a:solidFill>
          <a:latin typeface="+mn-lt"/>
          <a:ea typeface="+mn-ea"/>
        </a:defRPr>
      </a:lvl7pPr>
      <a:lvl8pPr marL="3429000" indent="-228600" algn="l" rtl="0" fontAlgn="base">
        <a:lnSpc>
          <a:spcPts val="4500"/>
        </a:lnSpc>
        <a:spcBef>
          <a:spcPct val="0"/>
        </a:spcBef>
        <a:spcAft>
          <a:spcPct val="0"/>
        </a:spcAft>
        <a:defRPr sz="3500">
          <a:solidFill>
            <a:schemeClr val="tx1"/>
          </a:solidFill>
          <a:latin typeface="+mn-lt"/>
          <a:ea typeface="+mn-ea"/>
        </a:defRPr>
      </a:lvl8pPr>
      <a:lvl9pPr marL="3886200" indent="-228600" algn="l" rtl="0" fontAlgn="base">
        <a:lnSpc>
          <a:spcPts val="4500"/>
        </a:lnSpc>
        <a:spcBef>
          <a:spcPct val="0"/>
        </a:spcBef>
        <a:spcAft>
          <a:spcPct val="0"/>
        </a:spcAft>
        <a:defRPr sz="35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black">
          <a:xfrm>
            <a:off x="266700" y="1371600"/>
            <a:ext cx="8624888" cy="1257300"/>
          </a:xfrm>
          <a:prstGeom prst="rect">
            <a:avLst/>
          </a:prstGeom>
          <a:noFill/>
          <a:ln w="9525" algn="ctr">
            <a:noFill/>
            <a:miter lim="800000"/>
            <a:headEnd/>
            <a:tailEnd/>
          </a:ln>
        </p:spPr>
        <p:txBody>
          <a:bodyPr vert="horz" wrap="square" lIns="91427" tIns="45713" rIns="91427" bIns="45713" numCol="1" anchor="t" anchorCtr="0" compatLnSpc="1">
            <a:prstTxWarp prst="textNoShape">
              <a:avLst/>
            </a:prstTxWarp>
            <a:spAutoFit/>
          </a:bodyPr>
          <a:lstStyle/>
          <a:p>
            <a:pPr lvl="0"/>
            <a:r>
              <a:rPr lang="en-US"/>
              <a:t>Level one bullet</a:t>
            </a:r>
          </a:p>
          <a:p>
            <a:pPr lvl="1"/>
            <a:r>
              <a:rPr lang="en-US"/>
              <a:t>Level two bullet</a:t>
            </a:r>
          </a:p>
          <a:p>
            <a:pPr lvl="2"/>
            <a:r>
              <a:rPr lang="en-US"/>
              <a:t>Level three bullet</a:t>
            </a:r>
          </a:p>
          <a:p>
            <a:pPr lvl="3"/>
            <a:r>
              <a:rPr lang="en-US"/>
              <a:t>Level four bullet</a:t>
            </a:r>
          </a:p>
        </p:txBody>
      </p:sp>
      <p:sp>
        <p:nvSpPr>
          <p:cNvPr id="12291" name="Rectangle 3"/>
          <p:cNvSpPr>
            <a:spLocks noGrp="1" noChangeArrowheads="1"/>
          </p:cNvSpPr>
          <p:nvPr>
            <p:ph type="title"/>
          </p:nvPr>
        </p:nvSpPr>
        <p:spPr bwMode="black">
          <a:xfrm>
            <a:off x="266700" y="152400"/>
            <a:ext cx="8877300" cy="762000"/>
          </a:xfrm>
          <a:prstGeom prst="rect">
            <a:avLst/>
          </a:prstGeom>
          <a:noFill/>
          <a:ln w="9525" algn="ctr">
            <a:noFill/>
            <a:miter lim="800000"/>
            <a:headEnd/>
            <a:tailEnd/>
          </a:ln>
        </p:spPr>
        <p:txBody>
          <a:bodyPr vert="horz" wrap="square" lIns="91427" tIns="45713" rIns="91427" bIns="45713" numCol="1" anchor="t"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l" rtl="0" eaLnBrk="0" fontAlgn="base" hangingPunct="0">
        <a:spcBef>
          <a:spcPct val="0"/>
        </a:spcBef>
        <a:spcAft>
          <a:spcPct val="0"/>
        </a:spcAft>
        <a:defRPr sz="3000" b="1">
          <a:solidFill>
            <a:srgbClr val="000099"/>
          </a:solidFill>
          <a:latin typeface="+mj-lt"/>
          <a:ea typeface="+mj-ea"/>
          <a:cs typeface="+mj-cs"/>
        </a:defRPr>
      </a:lvl1pPr>
      <a:lvl2pPr algn="l" rtl="0" eaLnBrk="0" fontAlgn="base" hangingPunct="0">
        <a:spcBef>
          <a:spcPct val="0"/>
        </a:spcBef>
        <a:spcAft>
          <a:spcPct val="0"/>
        </a:spcAft>
        <a:defRPr sz="3000" b="1">
          <a:solidFill>
            <a:srgbClr val="000099"/>
          </a:solidFill>
          <a:latin typeface="Verdana" pitchFamily="34" charset="0"/>
        </a:defRPr>
      </a:lvl2pPr>
      <a:lvl3pPr algn="l" rtl="0" eaLnBrk="0" fontAlgn="base" hangingPunct="0">
        <a:spcBef>
          <a:spcPct val="0"/>
        </a:spcBef>
        <a:spcAft>
          <a:spcPct val="0"/>
        </a:spcAft>
        <a:defRPr sz="3000" b="1">
          <a:solidFill>
            <a:srgbClr val="000099"/>
          </a:solidFill>
          <a:latin typeface="Verdana" pitchFamily="34" charset="0"/>
        </a:defRPr>
      </a:lvl3pPr>
      <a:lvl4pPr algn="l" rtl="0" eaLnBrk="0" fontAlgn="base" hangingPunct="0">
        <a:spcBef>
          <a:spcPct val="0"/>
        </a:spcBef>
        <a:spcAft>
          <a:spcPct val="0"/>
        </a:spcAft>
        <a:defRPr sz="3000" b="1">
          <a:solidFill>
            <a:srgbClr val="000099"/>
          </a:solidFill>
          <a:latin typeface="Verdana" pitchFamily="34" charset="0"/>
        </a:defRPr>
      </a:lvl4pPr>
      <a:lvl5pPr algn="l" rtl="0" eaLnBrk="0" fontAlgn="base" hangingPunct="0">
        <a:spcBef>
          <a:spcPct val="0"/>
        </a:spcBef>
        <a:spcAft>
          <a:spcPct val="0"/>
        </a:spcAft>
        <a:defRPr sz="3000" b="1">
          <a:solidFill>
            <a:srgbClr val="000099"/>
          </a:solidFill>
          <a:latin typeface="Verdana" pitchFamily="34" charset="0"/>
        </a:defRPr>
      </a:lvl5pPr>
      <a:lvl6pPr marL="457200" algn="l" rtl="0" fontAlgn="base">
        <a:spcBef>
          <a:spcPct val="0"/>
        </a:spcBef>
        <a:spcAft>
          <a:spcPct val="0"/>
        </a:spcAft>
        <a:defRPr sz="3000" b="1">
          <a:solidFill>
            <a:srgbClr val="000099"/>
          </a:solidFill>
          <a:latin typeface="Verdana" pitchFamily="34" charset="0"/>
        </a:defRPr>
      </a:lvl6pPr>
      <a:lvl7pPr marL="914400" algn="l" rtl="0" fontAlgn="base">
        <a:spcBef>
          <a:spcPct val="0"/>
        </a:spcBef>
        <a:spcAft>
          <a:spcPct val="0"/>
        </a:spcAft>
        <a:defRPr sz="3000" b="1">
          <a:solidFill>
            <a:srgbClr val="000099"/>
          </a:solidFill>
          <a:latin typeface="Verdana" pitchFamily="34" charset="0"/>
        </a:defRPr>
      </a:lvl7pPr>
      <a:lvl8pPr marL="1371600" algn="l" rtl="0" fontAlgn="base">
        <a:spcBef>
          <a:spcPct val="0"/>
        </a:spcBef>
        <a:spcAft>
          <a:spcPct val="0"/>
        </a:spcAft>
        <a:defRPr sz="3000" b="1">
          <a:solidFill>
            <a:srgbClr val="000099"/>
          </a:solidFill>
          <a:latin typeface="Verdana" pitchFamily="34" charset="0"/>
        </a:defRPr>
      </a:lvl8pPr>
      <a:lvl9pPr marL="1828800" algn="l" rtl="0" fontAlgn="base">
        <a:spcBef>
          <a:spcPct val="0"/>
        </a:spcBef>
        <a:spcAft>
          <a:spcPct val="0"/>
        </a:spcAft>
        <a:defRPr sz="3000" b="1">
          <a:solidFill>
            <a:srgbClr val="000099"/>
          </a:solidFill>
          <a:latin typeface="Verdana" pitchFamily="34" charset="0"/>
        </a:defRPr>
      </a:lvl9pPr>
    </p:titleStyle>
    <p:bodyStyle>
      <a:lvl1pPr marL="231775" indent="-231775" algn="l" rtl="0" eaLnBrk="0" fontAlgn="base" hangingPunct="0">
        <a:spcBef>
          <a:spcPct val="0"/>
        </a:spcBef>
        <a:spcAft>
          <a:spcPct val="20000"/>
        </a:spcAft>
        <a:buClr>
          <a:schemeClr val="tx1"/>
        </a:buClr>
        <a:buChar char="•"/>
        <a:defRPr sz="2000">
          <a:solidFill>
            <a:srgbClr val="000099"/>
          </a:solidFill>
          <a:latin typeface="+mn-lt"/>
          <a:ea typeface="+mn-ea"/>
          <a:cs typeface="+mn-cs"/>
        </a:defRPr>
      </a:lvl1pPr>
      <a:lvl2pPr marL="577850" indent="-231775" algn="l" rtl="0" eaLnBrk="0" fontAlgn="base" hangingPunct="0">
        <a:spcBef>
          <a:spcPct val="0"/>
        </a:spcBef>
        <a:spcAft>
          <a:spcPct val="20000"/>
        </a:spcAft>
        <a:buClr>
          <a:schemeClr val="tx1"/>
        </a:buClr>
        <a:buFont typeface="Verdana" pitchFamily="34" charset="0"/>
        <a:buChar char="–"/>
        <a:defRPr sz="1600">
          <a:solidFill>
            <a:srgbClr val="000099"/>
          </a:solidFill>
          <a:latin typeface="+mn-lt"/>
        </a:defRPr>
      </a:lvl2pPr>
      <a:lvl3pPr marL="914400" indent="-222250" algn="l" rtl="0" eaLnBrk="0" fontAlgn="base" hangingPunct="0">
        <a:spcBef>
          <a:spcPct val="0"/>
        </a:spcBef>
        <a:spcAft>
          <a:spcPct val="20000"/>
        </a:spcAft>
        <a:buClr>
          <a:schemeClr val="tx1"/>
        </a:buClr>
        <a:buChar char="•"/>
        <a:defRPr sz="1600">
          <a:solidFill>
            <a:srgbClr val="000099"/>
          </a:solidFill>
          <a:latin typeface="+mn-lt"/>
        </a:defRPr>
      </a:lvl3pPr>
      <a:lvl4pPr marL="1260475" indent="-231775" algn="l" rtl="0" eaLnBrk="0" fontAlgn="base" hangingPunct="0">
        <a:spcBef>
          <a:spcPct val="0"/>
        </a:spcBef>
        <a:spcAft>
          <a:spcPct val="20000"/>
        </a:spcAft>
        <a:buClr>
          <a:schemeClr val="tx1"/>
        </a:buClr>
        <a:buFont typeface="Verdana" pitchFamily="34" charset="0"/>
        <a:buChar char="–"/>
        <a:defRPr sz="1400">
          <a:solidFill>
            <a:srgbClr val="000099"/>
          </a:solidFill>
          <a:latin typeface="+mn-lt"/>
        </a:defRPr>
      </a:lvl4pPr>
      <a:lvl5pPr marL="1778000" indent="-282575" algn="l" rtl="0" eaLnBrk="0" fontAlgn="base" hangingPunct="0">
        <a:spcBef>
          <a:spcPct val="0"/>
        </a:spcBef>
        <a:spcAft>
          <a:spcPct val="20000"/>
        </a:spcAft>
        <a:buClr>
          <a:schemeClr val="tx1"/>
        </a:buClr>
        <a:buFont typeface="Verdana" pitchFamily="34" charset="0"/>
        <a:buChar char="–"/>
        <a:defRPr sz="1400">
          <a:solidFill>
            <a:schemeClr val="tx1"/>
          </a:solidFill>
          <a:latin typeface="+mn-lt"/>
        </a:defRPr>
      </a:lvl5pPr>
      <a:lvl6pPr marL="22352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6pPr>
      <a:lvl7pPr marL="26924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7pPr>
      <a:lvl8pPr marL="31496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8pPr>
      <a:lvl9pPr marL="36068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altLang="en-US"/>
              <a:t>Kliknite da biste uredili stil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ltLang="en-US"/>
              <a:t>Kliknite da biste uredili stilove teksta matrice</a:t>
            </a:r>
          </a:p>
          <a:p>
            <a:pPr lvl="1"/>
            <a:r>
              <a:rPr lang="hr-HR" altLang="en-US"/>
              <a:t>Druga razina</a:t>
            </a:r>
          </a:p>
          <a:p>
            <a:pPr lvl="2"/>
            <a:r>
              <a:rPr lang="hr-HR" altLang="en-US"/>
              <a:t>Treća razina</a:t>
            </a:r>
          </a:p>
          <a:p>
            <a:pPr lvl="3"/>
            <a:r>
              <a:rPr lang="hr-HR" altLang="en-US"/>
              <a:t>Četvrta razina</a:t>
            </a:r>
          </a:p>
          <a:p>
            <a:pPr lvl="4"/>
            <a:r>
              <a:rPr lang="hr-HR" altLang="en-US"/>
              <a:t>Peta razina</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fld id="{2E9AD1BA-5525-4AA0-B6FB-98C552E0B704}" type="datetime1">
              <a:rPr lang="en-GB" smtClean="0">
                <a:solidFill>
                  <a:srgbClr val="000000"/>
                </a:solidFill>
              </a:rPr>
              <a:pPr fontAlgn="base">
                <a:spcBef>
                  <a:spcPct val="0"/>
                </a:spcBef>
                <a:spcAft>
                  <a:spcPct val="0"/>
                </a:spcAft>
                <a:defRPr/>
              </a:pPr>
              <a:t>02/04/2019</a:t>
            </a:fld>
            <a:endParaRPr lang="hr-H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hr-H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26BACAD3-A4E0-4EF3-BB11-AD327052D3E2}" type="slidenum">
              <a:rPr lang="hr-HR">
                <a:solidFill>
                  <a:srgbClr val="000000"/>
                </a:solidFill>
              </a:rPr>
              <a:pPr fontAlgn="base">
                <a:spcBef>
                  <a:spcPct val="0"/>
                </a:spcBef>
                <a:spcAft>
                  <a:spcPct val="0"/>
                </a:spcAft>
                <a:defRPr/>
              </a:pPr>
              <a:t>‹#›</a:t>
            </a:fld>
            <a:endParaRPr lang="hr-HR">
              <a:solidFill>
                <a:srgbClr val="000000"/>
              </a:solidFill>
            </a:endParaRP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3"/>
            <a:ext cx="9144000" cy="738187"/>
          </a:xfrm>
          <a:prstGeom prst="rect">
            <a:avLst/>
          </a:prstGeom>
          <a:noFill/>
          <a:ln w="9525">
            <a:noFill/>
            <a:miter lim="800000"/>
            <a:headEnd/>
            <a:tailEnd/>
          </a:ln>
        </p:spPr>
      </p:pic>
      <p:pic>
        <p:nvPicPr>
          <p:cNvPr id="1032" name="Picture 8"/>
          <p:cNvPicPr>
            <a:picLocks noChangeAspect="1" noChangeArrowheads="1"/>
          </p:cNvPicPr>
          <p:nvPr userDrawn="1"/>
        </p:nvPicPr>
        <p:blipFill>
          <a:blip r:embed="rId15" cstate="print"/>
          <a:srcRect/>
          <a:stretch>
            <a:fillRect/>
          </a:stretch>
        </p:blipFill>
        <p:spPr bwMode="auto">
          <a:xfrm>
            <a:off x="8013700" y="0"/>
            <a:ext cx="1130300" cy="1412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altLang="en-US"/>
              <a:t>Kliknite da biste uredili stil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ltLang="en-US"/>
              <a:t>Kliknite da biste uredili stilove teksta matrice</a:t>
            </a:r>
          </a:p>
          <a:p>
            <a:pPr lvl="1"/>
            <a:r>
              <a:rPr lang="hr-HR" altLang="en-US"/>
              <a:t>Druga razina</a:t>
            </a:r>
          </a:p>
          <a:p>
            <a:pPr lvl="2"/>
            <a:r>
              <a:rPr lang="hr-HR" altLang="en-US"/>
              <a:t>Treća razina</a:t>
            </a:r>
          </a:p>
          <a:p>
            <a:pPr lvl="3"/>
            <a:r>
              <a:rPr lang="hr-HR" altLang="en-US"/>
              <a:t>Četvrta razina</a:t>
            </a:r>
          </a:p>
          <a:p>
            <a:pPr lvl="4"/>
            <a:r>
              <a:rPr lang="hr-HR" altLang="en-US"/>
              <a:t>Peta razina</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fld id="{2E9AD1BA-5525-4AA0-B6FB-98C552E0B704}" type="datetime1">
              <a:rPr lang="en-GB" smtClean="0">
                <a:solidFill>
                  <a:srgbClr val="000000"/>
                </a:solidFill>
              </a:rPr>
              <a:pPr fontAlgn="base">
                <a:spcBef>
                  <a:spcPct val="0"/>
                </a:spcBef>
                <a:spcAft>
                  <a:spcPct val="0"/>
                </a:spcAft>
                <a:defRPr/>
              </a:pPr>
              <a:t>02/04/2019</a:t>
            </a:fld>
            <a:endParaRPr lang="hr-H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hr-H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26BACAD3-A4E0-4EF3-BB11-AD327052D3E2}" type="slidenum">
              <a:rPr lang="hr-HR">
                <a:solidFill>
                  <a:srgbClr val="000000"/>
                </a:solidFill>
              </a:rPr>
              <a:pPr fontAlgn="base">
                <a:spcBef>
                  <a:spcPct val="0"/>
                </a:spcBef>
                <a:spcAft>
                  <a:spcPct val="0"/>
                </a:spcAft>
                <a:defRPr/>
              </a:pPr>
              <a:t>‹#›</a:t>
            </a:fld>
            <a:endParaRPr lang="hr-HR">
              <a:solidFill>
                <a:srgbClr val="000000"/>
              </a:solidFill>
            </a:endParaRP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3"/>
            <a:ext cx="9144000" cy="738187"/>
          </a:xfrm>
          <a:prstGeom prst="rect">
            <a:avLst/>
          </a:prstGeom>
          <a:noFill/>
          <a:ln w="9525">
            <a:noFill/>
            <a:miter lim="800000"/>
            <a:headEnd/>
            <a:tailEnd/>
          </a:ln>
        </p:spPr>
      </p:pic>
    </p:spTree>
    <p:extLst>
      <p:ext uri="{BB962C8B-B14F-4D97-AF65-F5344CB8AC3E}">
        <p14:creationId xmlns:p14="http://schemas.microsoft.com/office/powerpoint/2010/main" val="4813553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2349500"/>
            <a:ext cx="7772400" cy="1685925"/>
          </a:xfrm>
        </p:spPr>
        <p:txBody>
          <a:bodyPr/>
          <a:lstStyle/>
          <a:p>
            <a:pPr algn="ctr"/>
            <a:r>
              <a:rPr lang="nl-BE" altLang="en-US" dirty="0"/>
              <a:t>PEMPAL </a:t>
            </a:r>
            <a:r>
              <a:rPr lang="ru-RU" altLang="en-US" dirty="0"/>
              <a:t>СВА</a:t>
            </a:r>
            <a:br>
              <a:rPr lang="ru-RU" altLang="en-US" dirty="0"/>
            </a:br>
            <a:r>
              <a:rPr lang="ru-RU" altLang="en-US" dirty="0"/>
              <a:t>Рабочая группа «Аудит на практике»</a:t>
            </a:r>
            <a:r>
              <a:rPr lang="nl-BE" altLang="en-US" dirty="0"/>
              <a:t> </a:t>
            </a:r>
            <a:br>
              <a:rPr lang="en-US" altLang="en-US" dirty="0"/>
            </a:br>
            <a:br>
              <a:rPr lang="hr-HR" altLang="en-US" dirty="0"/>
            </a:br>
            <a:r>
              <a:rPr lang="ru-RU" altLang="en-US" b="1" dirty="0"/>
              <a:t>Введение в полевую работу</a:t>
            </a:r>
            <a:br>
              <a:rPr lang="en-US" sz="3600" b="1" dirty="0">
                <a:solidFill>
                  <a:schemeClr val="tx1"/>
                </a:solidFill>
                <a:latin typeface="MyriadPro-Bold"/>
                <a:cs typeface="Arial" pitchFamily="34" charset="0"/>
              </a:rPr>
            </a:br>
            <a:br>
              <a:rPr lang="hr-HR" altLang="en-US" b="1" dirty="0"/>
            </a:br>
            <a:br>
              <a:rPr lang="en-US" altLang="en-US" dirty="0"/>
            </a:br>
            <a:endParaRPr lang="hr-HR" altLang="en-US" dirty="0"/>
          </a:p>
        </p:txBody>
      </p:sp>
      <p:sp>
        <p:nvSpPr>
          <p:cNvPr id="3075" name="Rectangle 3"/>
          <p:cNvSpPr>
            <a:spLocks noGrp="1" noChangeArrowheads="1"/>
          </p:cNvSpPr>
          <p:nvPr>
            <p:ph type="subTitle" idx="1"/>
          </p:nvPr>
        </p:nvSpPr>
        <p:spPr>
          <a:xfrm>
            <a:off x="1331913" y="3933825"/>
            <a:ext cx="6400800" cy="2230438"/>
          </a:xfrm>
        </p:spPr>
        <p:txBody>
          <a:bodyPr/>
          <a:lstStyle/>
          <a:p>
            <a:pPr>
              <a:lnSpc>
                <a:spcPct val="90000"/>
              </a:lnSpc>
            </a:pPr>
            <a:endParaRPr lang="en-US" altLang="en-US" sz="2000" dirty="0"/>
          </a:p>
          <a:p>
            <a:pPr>
              <a:lnSpc>
                <a:spcPct val="90000"/>
              </a:lnSpc>
            </a:pPr>
            <a:endParaRPr lang="en-US" altLang="en-US" sz="2000" dirty="0"/>
          </a:p>
          <a:p>
            <a:pPr>
              <a:lnSpc>
                <a:spcPct val="90000"/>
              </a:lnSpc>
            </a:pPr>
            <a:r>
              <a:rPr lang="ru-RU" altLang="en-US" sz="2000" dirty="0"/>
              <a:t>Жан-Пьер </a:t>
            </a:r>
            <a:r>
              <a:rPr lang="ru-RU" altLang="en-US" sz="2000" dirty="0" err="1"/>
              <a:t>Гаррит</a:t>
            </a:r>
            <a:endParaRPr lang="hr-HR" altLang="en-US" sz="2000" dirty="0"/>
          </a:p>
          <a:p>
            <a:pPr>
              <a:lnSpc>
                <a:spcPct val="90000"/>
              </a:lnSpc>
            </a:pPr>
            <a:endParaRPr lang="hr-HR" altLang="en-US" sz="2400" b="1" dirty="0"/>
          </a:p>
          <a:p>
            <a:pPr>
              <a:lnSpc>
                <a:spcPct val="90000"/>
              </a:lnSpc>
            </a:pPr>
            <a:r>
              <a:rPr lang="ru-RU" altLang="en-US" sz="1600" b="1" dirty="0"/>
              <a:t>Скопье</a:t>
            </a:r>
            <a:endParaRPr lang="nl-BE" altLang="en-US" sz="1600" b="1" dirty="0"/>
          </a:p>
          <a:p>
            <a:pPr>
              <a:lnSpc>
                <a:spcPct val="90000"/>
              </a:lnSpc>
            </a:pPr>
            <a:r>
              <a:rPr lang="nl-BE" altLang="en-US" sz="1600" b="1" dirty="0"/>
              <a:t>8 </a:t>
            </a:r>
            <a:r>
              <a:rPr lang="ru-RU" altLang="en-US" sz="1600" b="1" dirty="0"/>
              <a:t>апреля</a:t>
            </a:r>
            <a:r>
              <a:rPr lang="nl-BE" altLang="en-US" sz="1600" b="1" dirty="0"/>
              <a:t> 2019</a:t>
            </a:r>
            <a:r>
              <a:rPr lang="ru-RU" altLang="en-US" sz="1600" b="1" dirty="0"/>
              <a:t> г.</a:t>
            </a:r>
            <a:endParaRPr lang="hr-HR" altLang="en-US" sz="1600" b="1" dirty="0"/>
          </a:p>
        </p:txBody>
      </p:sp>
      <p:pic>
        <p:nvPicPr>
          <p:cNvPr id="3076" name="Picture 3" descr="logo_for_noew.jpg"/>
          <p:cNvPicPr>
            <a:picLocks noChangeAspect="1" noChangeArrowheads="1"/>
          </p:cNvPicPr>
          <p:nvPr/>
        </p:nvPicPr>
        <p:blipFill>
          <a:blip r:embed="rId2" cstate="print"/>
          <a:srcRect/>
          <a:stretch>
            <a:fillRect/>
          </a:stretch>
        </p:blipFill>
        <p:spPr bwMode="auto">
          <a:xfrm>
            <a:off x="7236296" y="0"/>
            <a:ext cx="1907704" cy="121275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6053ACC7-35E3-4F1C-8635-F4741B100A81}" type="slidenum">
              <a:rPr lang="hr-HR" smtClean="0">
                <a:solidFill>
                  <a:srgbClr val="000000"/>
                </a:solidFill>
              </a:rPr>
              <a:pPr>
                <a:defRPr/>
              </a:pPr>
              <a:t>1</a:t>
            </a:fld>
            <a:endParaRPr lang="hr-H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E973D3D-00D8-4082-A312-835712A07EE5}"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l-BE" sz="14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16739" name="Rectangle 2"/>
          <p:cNvSpPr>
            <a:spLocks noGrp="1" noChangeArrowheads="1"/>
          </p:cNvSpPr>
          <p:nvPr>
            <p:ph type="title"/>
          </p:nvPr>
        </p:nvSpPr>
        <p:spPr>
          <a:xfrm>
            <a:off x="457200" y="333375"/>
            <a:ext cx="8229600" cy="887413"/>
          </a:xfrm>
        </p:spPr>
        <p:txBody>
          <a:bodyPr/>
          <a:lstStyle/>
          <a:p>
            <a:pPr eaLnBrk="1" hangingPunct="1"/>
            <a:r>
              <a:rPr lang="ru-RU" sz="3600" dirty="0">
                <a:solidFill>
                  <a:srgbClr val="000000"/>
                </a:solidFill>
                <a:effectLst/>
              </a:rPr>
              <a:t>Полевая работа</a:t>
            </a:r>
            <a:r>
              <a:rPr lang="en-US" sz="3600" dirty="0">
                <a:solidFill>
                  <a:srgbClr val="000000"/>
                </a:solidFill>
                <a:effectLst/>
              </a:rPr>
              <a:t> – </a:t>
            </a:r>
            <a:r>
              <a:rPr lang="ru-RU" sz="3600" dirty="0">
                <a:solidFill>
                  <a:srgbClr val="000000"/>
                </a:solidFill>
                <a:effectLst/>
              </a:rPr>
              <a:t>этап</a:t>
            </a:r>
            <a:r>
              <a:rPr lang="en-US" sz="3600" dirty="0">
                <a:solidFill>
                  <a:srgbClr val="000000"/>
                </a:solidFill>
                <a:effectLst/>
              </a:rPr>
              <a:t> A</a:t>
            </a:r>
          </a:p>
        </p:txBody>
      </p:sp>
      <p:sp>
        <p:nvSpPr>
          <p:cNvPr id="116740" name="Rectangle 5"/>
          <p:cNvSpPr>
            <a:spLocks noChangeArrowheads="1"/>
          </p:cNvSpPr>
          <p:nvPr/>
        </p:nvSpPr>
        <p:spPr bwMode="auto">
          <a:xfrm>
            <a:off x="323851" y="1341438"/>
            <a:ext cx="8280598"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just" defTabSz="914400" rtl="0" eaLnBrk="1" fontAlgn="auto" latinLnBrk="0" hangingPunct="1">
              <a:lnSpc>
                <a:spcPct val="100000"/>
              </a:lnSpc>
              <a:spcBef>
                <a:spcPct val="20000"/>
              </a:spcBef>
              <a:spcAft>
                <a:spcPts val="0"/>
              </a:spcAft>
              <a:buClr>
                <a:srgbClr val="800080"/>
              </a:buClr>
              <a:buSzPct val="65000"/>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A 	</a:t>
            </a:r>
            <a:r>
              <a:rPr kumimoji="0" lang="en-GB" sz="2400" b="0" i="0" u="none" strike="noStrike" kern="1200" cap="none" spc="0" normalizeH="0" baseline="0" noProof="0" dirty="0">
                <a:ln>
                  <a:noFill/>
                </a:ln>
                <a:solidFill>
                  <a:srgbClr val="000000"/>
                </a:solidFill>
                <a:effectLst/>
                <a:uLnTx/>
                <a:uFillTx/>
                <a:latin typeface="Calibri"/>
                <a:ea typeface="+mn-ea"/>
                <a:cs typeface="+mn-cs"/>
              </a:rPr>
              <a:t>   </a:t>
            </a:r>
            <a:r>
              <a:rPr kumimoji="0" lang="ru-RU" sz="2400" b="1" i="0" u="none" strike="noStrike" kern="1200" cap="none" spc="0" normalizeH="0" baseline="0" noProof="0" dirty="0">
                <a:ln>
                  <a:noFill/>
                </a:ln>
                <a:solidFill>
                  <a:srgbClr val="000000"/>
                </a:solidFill>
                <a:effectLst/>
                <a:uLnTx/>
                <a:uFillTx/>
                <a:latin typeface="Calibri"/>
                <a:ea typeface="+mn-ea"/>
                <a:cs typeface="+mn-cs"/>
              </a:rPr>
              <a:t>Детальный анализ системы внутреннего контроля</a:t>
            </a:r>
            <a:endParaRPr kumimoji="0" lang="en-GB" sz="2400" b="1" i="0" u="none" strike="noStrike" kern="1200" cap="none" spc="0" normalizeH="0" baseline="0" noProof="0" dirty="0">
              <a:ln>
                <a:noFill/>
              </a:ln>
              <a:solidFill>
                <a:srgbClr val="000000"/>
              </a:solidFill>
              <a:effectLst/>
              <a:uLnTx/>
              <a:uFillTx/>
              <a:latin typeface="Calibri"/>
              <a:ea typeface="+mn-ea"/>
              <a:cs typeface="+mn-cs"/>
            </a:endParaRPr>
          </a:p>
          <a:p>
            <a:pPr marL="1143000" lvl="2" indent="-228600">
              <a:spcBef>
                <a:spcPct val="20000"/>
              </a:spcBef>
              <a:buClr>
                <a:srgbClr val="0000FF"/>
              </a:buClr>
              <a:buSzPct val="65000"/>
              <a:defRPr/>
            </a:pPr>
            <a:r>
              <a:rPr kumimoji="0" lang="en-GB" sz="2000" b="0" i="0" u="none" strike="noStrike" kern="1200" cap="none" spc="0" normalizeH="0" baseline="0" noProof="0" dirty="0">
                <a:ln>
                  <a:noFill/>
                </a:ln>
                <a:solidFill>
                  <a:srgbClr val="000000"/>
                </a:solidFill>
                <a:effectLst/>
                <a:uLnTx/>
                <a:uFillTx/>
                <a:latin typeface="Calibri"/>
                <a:ea typeface="+mn-ea"/>
                <a:cs typeface="+mn-cs"/>
              </a:rPr>
              <a:t>	</a:t>
            </a:r>
            <a:r>
              <a:rPr lang="ru-RU" altLang="en-US" dirty="0">
                <a:latin typeface="Arial (body)"/>
              </a:rPr>
              <a:t>Анализ видов деятельности, процессов целей руководства, рисков и средств внутреннего контроля</a:t>
            </a:r>
            <a:endParaRPr lang="en-GB" altLang="en-US" dirty="0">
              <a:latin typeface="Arial (body)"/>
            </a:endParaRPr>
          </a:p>
          <a:p>
            <a:pPr marL="1143000" marR="0" lvl="2" indent="-228600" algn="l" defTabSz="914400" rtl="0" eaLnBrk="1" fontAlgn="auto" latinLnBrk="0" hangingPunct="1">
              <a:lnSpc>
                <a:spcPct val="100000"/>
              </a:lnSpc>
              <a:spcBef>
                <a:spcPct val="20000"/>
              </a:spcBef>
              <a:spcAft>
                <a:spcPts val="0"/>
              </a:spcAft>
              <a:buClr>
                <a:srgbClr val="0000FF"/>
              </a:buClr>
              <a:buSzPct val="65000"/>
              <a:buFont typeface="Wingdings" pitchFamily="2" charset="2"/>
              <a:buNone/>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just" defTabSz="914400" rtl="0" eaLnBrk="1" fontAlgn="auto" latinLnBrk="0" hangingPunct="1">
              <a:lnSpc>
                <a:spcPct val="100000"/>
              </a:lnSpc>
              <a:spcBef>
                <a:spcPct val="20000"/>
              </a:spcBef>
              <a:spcAft>
                <a:spcPts val="0"/>
              </a:spcAft>
              <a:buClr>
                <a:srgbClr val="0000FF"/>
              </a:buClr>
              <a:buSzPct val="65000"/>
              <a:buFont typeface="Wingdings" pitchFamily="2" charset="2"/>
              <a:buNone/>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
                <a:srgbClr val="0000FF"/>
              </a:buClr>
              <a:buSzPct val="65000"/>
              <a:buFont typeface="Wingdings" pitchFamily="2" charset="2"/>
              <a:buChar char="n"/>
              <a:tabLst/>
              <a:defRPr/>
            </a:pPr>
            <a:endParaRPr kumimoji="0" lang="en-GB"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6741" name="AutoShape 6"/>
          <p:cNvSpPr>
            <a:spLocks noChangeArrowheads="1"/>
          </p:cNvSpPr>
          <p:nvPr/>
        </p:nvSpPr>
        <p:spPr bwMode="auto">
          <a:xfrm>
            <a:off x="5129213" y="3168650"/>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lvl="0" algn="ctr" eaLnBrk="0" hangingPunct="0">
              <a:defRPr/>
            </a:pPr>
            <a:r>
              <a:rPr lang="ru-RU" sz="1100" b="1" dirty="0">
                <a:latin typeface="Arial (body)"/>
                <a:ea typeface="ＭＳ Ｐゴシック" charset="0"/>
                <a:cs typeface="Arial" charset="0"/>
              </a:rPr>
              <a:t>Реакция на рис</a:t>
            </a:r>
            <a:endParaRPr kumimoji="0" lang="en-US"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16742" name="AutoShape 7"/>
          <p:cNvSpPr>
            <a:spLocks noChangeArrowheads="1"/>
          </p:cNvSpPr>
          <p:nvPr/>
        </p:nvSpPr>
        <p:spPr bwMode="auto">
          <a:xfrm>
            <a:off x="5122863" y="4413250"/>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Средства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внутреннего</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 контроля</a:t>
            </a:r>
            <a:endParaRPr kumimoji="0" lang="en-US"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grpSp>
        <p:nvGrpSpPr>
          <p:cNvPr id="2" name="Group 8"/>
          <p:cNvGrpSpPr>
            <a:grpSpLocks/>
          </p:cNvGrpSpPr>
          <p:nvPr/>
        </p:nvGrpSpPr>
        <p:grpSpPr bwMode="auto">
          <a:xfrm>
            <a:off x="2413000" y="3163888"/>
            <a:ext cx="1381125" cy="3289300"/>
            <a:chOff x="2880" y="1525"/>
            <a:chExt cx="870" cy="2072"/>
          </a:xfrm>
        </p:grpSpPr>
        <p:sp>
          <p:nvSpPr>
            <p:cNvPr id="116758" name="AutoShape 9"/>
            <p:cNvSpPr>
              <a:spLocks noChangeArrowheads="1"/>
            </p:cNvSpPr>
            <p:nvPr/>
          </p:nvSpPr>
          <p:spPr bwMode="auto">
            <a:xfrm>
              <a:off x="2880" y="1525"/>
              <a:ext cx="864" cy="528"/>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ea typeface="ＭＳ Ｐゴシック" charset="0"/>
                  <a:cs typeface="Arial" charset="0"/>
                </a:rPr>
                <a:t>Рассматриваемые </a:t>
              </a:r>
            </a:p>
            <a:p>
              <a:pPr algn="ctr" eaLnBrk="0" hangingPunct="0">
                <a:defRPr/>
              </a:pPr>
              <a:r>
                <a:rPr lang="ru-RU" sz="1100" b="1" dirty="0">
                  <a:latin typeface="Arial (body)"/>
                  <a:ea typeface="ＭＳ Ｐゴシック" charset="0"/>
                  <a:cs typeface="Arial" charset="0"/>
                </a:rPr>
                <a:t>виды деятельности/</a:t>
              </a:r>
            </a:p>
            <a:p>
              <a:pPr algn="ctr" eaLnBrk="0" hangingPunct="0">
                <a:defRPr/>
              </a:pPr>
              <a:r>
                <a:rPr lang="ru-RU" sz="1100" b="1" dirty="0">
                  <a:latin typeface="Arial (body)"/>
                  <a:ea typeface="ＭＳ Ｐゴシック" charset="0"/>
                  <a:cs typeface="Arial" charset="0"/>
                </a:rPr>
                <a:t>процессы</a:t>
              </a:r>
              <a:endParaRPr lang="en-US" sz="1100" dirty="0">
                <a:latin typeface="Arial (body)"/>
                <a:ea typeface="ＭＳ Ｐゴシック" charset="0"/>
                <a:cs typeface="Arial" charset="0"/>
              </a:endParaRPr>
            </a:p>
          </p:txBody>
        </p:sp>
        <p:sp>
          <p:nvSpPr>
            <p:cNvPr id="116759" name="AutoShape 10"/>
            <p:cNvSpPr>
              <a:spLocks noChangeArrowheads="1"/>
            </p:cNvSpPr>
            <p:nvPr/>
          </p:nvSpPr>
          <p:spPr bwMode="auto">
            <a:xfrm>
              <a:off x="2883" y="2296"/>
              <a:ext cx="864" cy="528"/>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cs typeface="Arial" pitchFamily="34" charset="0"/>
                </a:rPr>
                <a:t>Цели </a:t>
              </a:r>
            </a:p>
            <a:p>
              <a:pPr algn="ctr" eaLnBrk="0" hangingPunct="0">
                <a:defRPr/>
              </a:pPr>
              <a:r>
                <a:rPr lang="ru-RU" sz="1100" b="1" dirty="0">
                  <a:latin typeface="Arial (body)"/>
                  <a:cs typeface="Arial" pitchFamily="34" charset="0"/>
                </a:rPr>
                <a:t>руководства</a:t>
              </a:r>
              <a:endParaRPr lang="en-US" sz="1100" dirty="0">
                <a:latin typeface="Arial (body)"/>
                <a:cs typeface="Arial" pitchFamily="34" charset="0"/>
              </a:endParaRPr>
            </a:p>
          </p:txBody>
        </p:sp>
        <p:sp>
          <p:nvSpPr>
            <p:cNvPr id="116760" name="AutoShape 11"/>
            <p:cNvSpPr>
              <a:spLocks noChangeArrowheads="1"/>
            </p:cNvSpPr>
            <p:nvPr/>
          </p:nvSpPr>
          <p:spPr bwMode="auto">
            <a:xfrm>
              <a:off x="2886" y="3069"/>
              <a:ext cx="864" cy="528"/>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ea typeface="ＭＳ Ｐゴシック" charset="0"/>
                  <a:cs typeface="Arial" charset="0"/>
                </a:rPr>
                <a:t>Риски</a:t>
              </a:r>
              <a:endParaRPr lang="en-US" sz="1100" dirty="0">
                <a:latin typeface="Arial (body)"/>
                <a:ea typeface="ＭＳ Ｐゴシック" charset="0"/>
                <a:cs typeface="Arial" charset="0"/>
              </a:endParaRPr>
            </a:p>
          </p:txBody>
        </p:sp>
      </p:grpSp>
      <p:grpSp>
        <p:nvGrpSpPr>
          <p:cNvPr id="3" name="Group 12"/>
          <p:cNvGrpSpPr>
            <a:grpSpLocks/>
          </p:cNvGrpSpPr>
          <p:nvPr/>
        </p:nvGrpSpPr>
        <p:grpSpPr bwMode="auto">
          <a:xfrm>
            <a:off x="3113088" y="3956050"/>
            <a:ext cx="4762" cy="1658938"/>
            <a:chOff x="3288" y="2024"/>
            <a:chExt cx="3" cy="1045"/>
          </a:xfrm>
        </p:grpSpPr>
        <p:sp>
          <p:nvSpPr>
            <p:cNvPr id="116756" name="Line 13"/>
            <p:cNvSpPr>
              <a:spLocks noChangeShapeType="1"/>
            </p:cNvSpPr>
            <p:nvPr/>
          </p:nvSpPr>
          <p:spPr bwMode="auto">
            <a:xfrm>
              <a:off x="3288" y="2024"/>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6757" name="Line 14"/>
            <p:cNvSpPr>
              <a:spLocks noChangeShapeType="1"/>
            </p:cNvSpPr>
            <p:nvPr/>
          </p:nvSpPr>
          <p:spPr bwMode="auto">
            <a:xfrm>
              <a:off x="3291" y="2797"/>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grpSp>
      <p:cxnSp>
        <p:nvCxnSpPr>
          <p:cNvPr id="116745" name="AutoShape 15"/>
          <p:cNvCxnSpPr>
            <a:cxnSpLocks noChangeShapeType="1"/>
            <a:stCxn id="116760" idx="3"/>
            <a:endCxn id="116741" idx="1"/>
          </p:cNvCxnSpPr>
          <p:nvPr/>
        </p:nvCxnSpPr>
        <p:spPr bwMode="auto">
          <a:xfrm flipV="1">
            <a:off x="3794125" y="3587750"/>
            <a:ext cx="1335088" cy="2446338"/>
          </a:xfrm>
          <a:prstGeom prst="bentConnector3">
            <a:avLst>
              <a:gd name="adj1" fmla="val 49940"/>
            </a:avLst>
          </a:prstGeom>
          <a:noFill/>
          <a:ln w="9525">
            <a:solidFill>
              <a:srgbClr val="000080"/>
            </a:solidFill>
            <a:miter lim="800000"/>
            <a:headEnd/>
            <a:tailEnd type="triangle" w="med" len="med"/>
          </a:ln>
          <a:extLst>
            <a:ext uri="{909E8E84-426E-40DD-AFC4-6F175D3DCCD1}">
              <a14:hiddenFill xmlns:a14="http://schemas.microsoft.com/office/drawing/2010/main">
                <a:noFill/>
              </a14:hiddenFill>
            </a:ext>
          </a:extLst>
        </p:spPr>
      </p:cxnSp>
      <p:sp>
        <p:nvSpPr>
          <p:cNvPr id="116746" name="Line 16"/>
          <p:cNvSpPr>
            <a:spLocks noChangeShapeType="1"/>
          </p:cNvSpPr>
          <p:nvPr/>
        </p:nvSpPr>
        <p:spPr bwMode="auto">
          <a:xfrm>
            <a:off x="5776913" y="3956050"/>
            <a:ext cx="0" cy="503238"/>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23345" name="Rectangle 17"/>
          <p:cNvSpPr>
            <a:spLocks noChangeArrowheads="1"/>
          </p:cNvSpPr>
          <p:nvPr/>
        </p:nvSpPr>
        <p:spPr bwMode="auto">
          <a:xfrm>
            <a:off x="4748826" y="5534713"/>
            <a:ext cx="3064237" cy="830997"/>
          </a:xfrm>
          <a:prstGeom prst="rect">
            <a:avLst/>
          </a:prstGeom>
          <a:solidFill>
            <a:schemeClr val="accent1"/>
          </a:solidFill>
          <a:ln w="9525" algn="ctr">
            <a:solidFill>
              <a:schemeClr val="accent2"/>
            </a:solidFill>
            <a:miter lim="800000"/>
            <a:headEnd/>
            <a:tailEnd/>
          </a:ln>
        </p:spPr>
        <p:txBody>
          <a:bodyPr wrap="square" anchor="ct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ru-RU" sz="1200" b="0" i="0" u="none" strike="noStrike" kern="1200" cap="none" spc="0" normalizeH="0" baseline="0" noProof="0" dirty="0">
                <a:ln>
                  <a:noFill/>
                </a:ln>
                <a:solidFill>
                  <a:srgbClr val="000000"/>
                </a:solidFill>
                <a:effectLst/>
                <a:uLnTx/>
                <a:uFillTx/>
                <a:latin typeface="Arial" pitchFamily="34" charset="0"/>
                <a:ea typeface="+mn-ea"/>
                <a:cs typeface="+mn-cs"/>
              </a:rPr>
              <a:t>Учесть </a:t>
            </a:r>
            <a:r>
              <a:rPr kumimoji="0" lang="ru-RU" sz="1200" b="1" i="0" u="none" strike="noStrike" kern="1200" cap="none" spc="0" normalizeH="0" baseline="0" noProof="0" dirty="0">
                <a:ln>
                  <a:noFill/>
                </a:ln>
                <a:solidFill>
                  <a:srgbClr val="000000"/>
                </a:solidFill>
                <a:effectLst/>
                <a:uLnTx/>
                <a:uFillTx/>
                <a:latin typeface="Arial" pitchFamily="34" charset="0"/>
                <a:ea typeface="+mn-ea"/>
                <a:cs typeface="+mn-cs"/>
              </a:rPr>
              <a:t>матрицу контроля</a:t>
            </a:r>
            <a:r>
              <a:rPr kumimoji="0" lang="nl-BE" sz="1200" b="1" i="0" u="none" strike="noStrike" kern="1200" cap="none" spc="0" normalizeH="0" baseline="0" noProof="0" dirty="0">
                <a:ln>
                  <a:noFill/>
                </a:ln>
                <a:solidFill>
                  <a:srgbClr val="000000"/>
                </a:solidFill>
                <a:effectLst/>
                <a:uLnTx/>
                <a:uFillTx/>
                <a:latin typeface="Arial" pitchFamily="34" charset="0"/>
                <a:ea typeface="+mn-ea"/>
                <a:cs typeface="+mn-cs"/>
              </a:rPr>
              <a:t>.</a:t>
            </a:r>
            <a:endParaRPr kumimoji="0" lang="nl-BE" sz="1200" b="0" i="0" u="none" strike="noStrike" kern="1200" cap="none" spc="0" normalizeH="0" baseline="0" noProof="0" dirty="0">
              <a:ln>
                <a:noFill/>
              </a:ln>
              <a:solidFill>
                <a:srgbClr val="000000"/>
              </a:solidFill>
              <a:effectLst/>
              <a:uLnTx/>
              <a:uFillTx/>
              <a:latin typeface="Arial"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6748" name="AutoShape 18"/>
          <p:cNvSpPr>
            <a:spLocks noChangeArrowheads="1"/>
          </p:cNvSpPr>
          <p:nvPr/>
        </p:nvSpPr>
        <p:spPr bwMode="auto">
          <a:xfrm>
            <a:off x="611560" y="1340768"/>
            <a:ext cx="617537" cy="5254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6749" name="Rectangle 19"/>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BD64543B-A167-484F-BC54-FBC751767DAE}"/>
              </a:ext>
            </a:extLst>
          </p:cNvPr>
          <p:cNvPicPr>
            <a:picLocks noChangeAspect="1"/>
          </p:cNvPicPr>
          <p:nvPr/>
        </p:nvPicPr>
        <p:blipFill>
          <a:blip r:embed="rId3"/>
          <a:stretch>
            <a:fillRect/>
          </a:stretch>
        </p:blipFill>
        <p:spPr>
          <a:xfrm>
            <a:off x="247556" y="160024"/>
            <a:ext cx="1963082" cy="31701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123345"/>
                                        </p:tgtEl>
                                        <p:attrNameLst>
                                          <p:attrName>style.visibility</p:attrName>
                                        </p:attrNameLst>
                                      </p:cBhvr>
                                      <p:to>
                                        <p:strVal val="visible"/>
                                      </p:to>
                                    </p:set>
                                    <p:animEffect transition="in" filter="checkerboard(across)">
                                      <p:cBhvr>
                                        <p:cTn id="7" dur="500"/>
                                        <p:tgtEl>
                                          <p:spTgt spid="1123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65A7B75-785B-45D9-8B02-D17694FE9B38}"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l-BE"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119811" name="Rectangle 2"/>
          <p:cNvSpPr>
            <a:spLocks noGrp="1" noChangeArrowheads="1"/>
          </p:cNvSpPr>
          <p:nvPr>
            <p:ph type="title"/>
          </p:nvPr>
        </p:nvSpPr>
        <p:spPr>
          <a:xfrm>
            <a:off x="457200" y="333375"/>
            <a:ext cx="8229600" cy="887413"/>
          </a:xfrm>
        </p:spPr>
        <p:txBody>
          <a:bodyPr/>
          <a:lstStyle/>
          <a:p>
            <a:pPr eaLnBrk="1" hangingPunct="1"/>
            <a:r>
              <a:rPr lang="ru-RU" sz="3600" dirty="0">
                <a:solidFill>
                  <a:srgbClr val="000000"/>
                </a:solidFill>
                <a:effectLst/>
              </a:rPr>
              <a:t>Полевая работа</a:t>
            </a:r>
            <a:r>
              <a:rPr lang="en-US" sz="3600" dirty="0">
                <a:solidFill>
                  <a:srgbClr val="000000"/>
                </a:solidFill>
                <a:effectLst/>
              </a:rPr>
              <a:t> – </a:t>
            </a:r>
            <a:r>
              <a:rPr lang="ru-RU" sz="3600" dirty="0">
                <a:solidFill>
                  <a:srgbClr val="000000"/>
                </a:solidFill>
                <a:effectLst/>
              </a:rPr>
              <a:t>этап</a:t>
            </a:r>
            <a:r>
              <a:rPr lang="en-US" sz="3600" dirty="0">
                <a:solidFill>
                  <a:srgbClr val="000000"/>
                </a:solidFill>
                <a:effectLst/>
              </a:rPr>
              <a:t> B</a:t>
            </a:r>
          </a:p>
        </p:txBody>
      </p:sp>
      <p:sp>
        <p:nvSpPr>
          <p:cNvPr id="119812" name="Rectangle 5"/>
          <p:cNvSpPr>
            <a:spLocks noChangeArrowheads="1"/>
          </p:cNvSpPr>
          <p:nvPr/>
        </p:nvSpPr>
        <p:spPr bwMode="auto">
          <a:xfrm>
            <a:off x="323850" y="1341438"/>
            <a:ext cx="864076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just" defTabSz="914400" rtl="0" eaLnBrk="1" fontAlgn="auto" latinLnBrk="0" hangingPunct="1">
              <a:lnSpc>
                <a:spcPct val="100000"/>
              </a:lnSpc>
              <a:spcBef>
                <a:spcPct val="20000"/>
              </a:spcBef>
              <a:spcAft>
                <a:spcPts val="0"/>
              </a:spcAft>
              <a:buClr>
                <a:srgbClr val="000000"/>
              </a:buClr>
              <a:buSzPct val="85000"/>
              <a:buFontTx/>
              <a:buNone/>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B 	  </a:t>
            </a:r>
            <a:r>
              <a:rPr kumimoji="0" lang="ru-RU" sz="2400" b="1" i="0" u="none" strike="noStrike" kern="1200" cap="none" spc="0" normalizeH="0" baseline="0" noProof="0" dirty="0">
                <a:ln>
                  <a:noFill/>
                </a:ln>
                <a:solidFill>
                  <a:srgbClr val="000000"/>
                </a:solidFill>
                <a:effectLst/>
                <a:uLnTx/>
                <a:uFillTx/>
                <a:latin typeface="Calibri"/>
                <a:ea typeface="+mn-ea"/>
                <a:cs typeface="+mn-cs"/>
              </a:rPr>
              <a:t>Тест адекватности структуры</a:t>
            </a:r>
            <a:endParaRPr kumimoji="0" lang="en-GB" sz="2400" b="1"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ru-RU" sz="2000" b="0" i="0" u="none" strike="noStrike" kern="1200" cap="none" spc="0" normalizeH="0" baseline="0" noProof="0" dirty="0">
                <a:ln>
                  <a:noFill/>
                </a:ln>
                <a:solidFill>
                  <a:srgbClr val="000000"/>
                </a:solidFill>
                <a:effectLst/>
                <a:uLnTx/>
                <a:uFillTx/>
                <a:latin typeface="Calibri"/>
                <a:ea typeface="+mn-ea"/>
                <a:cs typeface="+mn-cs"/>
              </a:rPr>
              <a:t>Средства ВК адекватны для того, чтобы смягчать риски</a:t>
            </a:r>
            <a:r>
              <a:rPr kumimoji="0" lang="en-GB" sz="2000" b="0" i="0" u="none" strike="noStrike" kern="1200" cap="none" spc="0" normalizeH="0" baseline="0" noProof="0" dirty="0">
                <a:ln>
                  <a:noFill/>
                </a:ln>
                <a:solidFill>
                  <a:srgbClr val="000000"/>
                </a:solidFill>
                <a:effectLst/>
                <a:uLnTx/>
                <a:uFillTx/>
                <a:latin typeface="Calibri"/>
                <a:ea typeface="+mn-ea"/>
                <a:cs typeface="+mn-cs"/>
              </a:rPr>
              <a:t>?</a:t>
            </a:r>
          </a:p>
          <a:p>
            <a:pPr marL="1143000" marR="0" lvl="2" indent="-22860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just"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9813" name="AutoShape 6"/>
          <p:cNvSpPr>
            <a:spLocks noChangeArrowheads="1"/>
          </p:cNvSpPr>
          <p:nvPr/>
        </p:nvSpPr>
        <p:spPr bwMode="auto">
          <a:xfrm>
            <a:off x="611560" y="1340768"/>
            <a:ext cx="617537" cy="5254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14" name="AutoShape 7"/>
          <p:cNvSpPr>
            <a:spLocks noChangeArrowheads="1"/>
          </p:cNvSpPr>
          <p:nvPr/>
        </p:nvSpPr>
        <p:spPr bwMode="auto">
          <a:xfrm>
            <a:off x="5548313" y="3475038"/>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Вывод</a:t>
            </a:r>
            <a:endParaRPr kumimoji="0" lang="en-US"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19815" name="AutoShape 8"/>
          <p:cNvSpPr>
            <a:spLocks noChangeArrowheads="1"/>
          </p:cNvSpPr>
          <p:nvPr/>
        </p:nvSpPr>
        <p:spPr bwMode="auto">
          <a:xfrm>
            <a:off x="2832100" y="2214563"/>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Оценка средств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ВК</a:t>
            </a:r>
            <a:endParaRPr kumimoji="0" lang="en-US"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grpSp>
        <p:nvGrpSpPr>
          <p:cNvPr id="2" name="Group 9"/>
          <p:cNvGrpSpPr>
            <a:grpSpLocks/>
          </p:cNvGrpSpPr>
          <p:nvPr/>
        </p:nvGrpSpPr>
        <p:grpSpPr bwMode="auto">
          <a:xfrm>
            <a:off x="3532188" y="3006725"/>
            <a:ext cx="103187" cy="1862138"/>
            <a:chOff x="3288" y="2024"/>
            <a:chExt cx="3" cy="1045"/>
          </a:xfrm>
        </p:grpSpPr>
        <p:sp>
          <p:nvSpPr>
            <p:cNvPr id="119841" name="Line 10"/>
            <p:cNvSpPr>
              <a:spLocks noChangeShapeType="1"/>
            </p:cNvSpPr>
            <p:nvPr/>
          </p:nvSpPr>
          <p:spPr bwMode="auto">
            <a:xfrm>
              <a:off x="3288" y="2024"/>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42" name="Line 11"/>
            <p:cNvSpPr>
              <a:spLocks noChangeShapeType="1"/>
            </p:cNvSpPr>
            <p:nvPr/>
          </p:nvSpPr>
          <p:spPr bwMode="auto">
            <a:xfrm>
              <a:off x="3291" y="2797"/>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grpSp>
      <p:cxnSp>
        <p:nvCxnSpPr>
          <p:cNvPr id="119817" name="AutoShape 12"/>
          <p:cNvCxnSpPr>
            <a:cxnSpLocks noChangeShapeType="1"/>
            <a:endCxn id="119814" idx="1"/>
          </p:cNvCxnSpPr>
          <p:nvPr/>
        </p:nvCxnSpPr>
        <p:spPr bwMode="auto">
          <a:xfrm flipV="1">
            <a:off x="4452938" y="3894138"/>
            <a:ext cx="1095375" cy="1587"/>
          </a:xfrm>
          <a:prstGeom prst="bentConnector3">
            <a:avLst>
              <a:gd name="adj1" fmla="val 49856"/>
            </a:avLst>
          </a:prstGeom>
          <a:noFill/>
          <a:ln w="15875">
            <a:solidFill>
              <a:srgbClr val="FF0000"/>
            </a:solidFill>
            <a:miter lim="800000"/>
            <a:headEnd/>
            <a:tailEnd type="triangle" w="med" len="med"/>
          </a:ln>
          <a:extLst>
            <a:ext uri="{909E8E84-426E-40DD-AFC4-6F175D3DCCD1}">
              <a14:hiddenFill xmlns:a14="http://schemas.microsoft.com/office/drawing/2010/main">
                <a:noFill/>
              </a14:hiddenFill>
            </a:ext>
          </a:extLst>
        </p:spPr>
      </p:cxnSp>
      <p:grpSp>
        <p:nvGrpSpPr>
          <p:cNvPr id="3" name="Group 13"/>
          <p:cNvGrpSpPr>
            <a:grpSpLocks/>
          </p:cNvGrpSpPr>
          <p:nvPr/>
        </p:nvGrpSpPr>
        <p:grpSpPr bwMode="auto">
          <a:xfrm>
            <a:off x="2765425" y="3636963"/>
            <a:ext cx="1687513" cy="522287"/>
            <a:chOff x="1727" y="2428"/>
            <a:chExt cx="1063" cy="329"/>
          </a:xfrm>
        </p:grpSpPr>
        <p:sp>
          <p:nvSpPr>
            <p:cNvPr id="119839" name="AutoShape 14"/>
            <p:cNvSpPr>
              <a:spLocks noChangeArrowheads="1"/>
            </p:cNvSpPr>
            <p:nvPr/>
          </p:nvSpPr>
          <p:spPr bwMode="auto">
            <a:xfrm>
              <a:off x="1836" y="2428"/>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19840" name="AutoShape 15"/>
            <p:cNvSpPr>
              <a:spLocks noChangeArrowheads="1"/>
            </p:cNvSpPr>
            <p:nvPr/>
          </p:nvSpPr>
          <p:spPr bwMode="auto">
            <a:xfrm>
              <a:off x="1727" y="2431"/>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grpSp>
      <p:sp>
        <p:nvSpPr>
          <p:cNvPr id="119819" name="Rectangle 16"/>
          <p:cNvSpPr>
            <a:spLocks noChangeArrowheads="1"/>
          </p:cNvSpPr>
          <p:nvPr/>
        </p:nvSpPr>
        <p:spPr bwMode="auto">
          <a:xfrm>
            <a:off x="2852146" y="3665538"/>
            <a:ext cx="1402948" cy="430887"/>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100" b="1" dirty="0">
                <a:solidFill>
                  <a:srgbClr val="000000"/>
                </a:solidFill>
                <a:latin typeface="Verdana" pitchFamily="34" charset="0"/>
              </a:rPr>
              <a:t>Эффективный</a:t>
            </a: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контроль</a:t>
            </a:r>
            <a:r>
              <a:rPr kumimoji="0" lang="en-US" sz="1100" b="1" i="0" u="none" strike="noStrike" kern="1200" cap="none" spc="0" normalizeH="0" baseline="0" noProof="0" dirty="0">
                <a:ln>
                  <a:noFill/>
                </a:ln>
                <a:solidFill>
                  <a:srgbClr val="000000"/>
                </a:solidFill>
                <a:effectLst/>
                <a:uLnTx/>
                <a:uFillTx/>
                <a:latin typeface="Verdana" pitchFamily="34" charset="0"/>
                <a:ea typeface="+mn-ea"/>
                <a:cs typeface="+mn-cs"/>
              </a:rPr>
              <a:t>?</a:t>
            </a:r>
            <a:endParaRPr kumimoji="0" lang="nl-BE" sz="11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19820" name="Text Box 17"/>
          <p:cNvSpPr txBox="1">
            <a:spLocks noChangeArrowheads="1"/>
          </p:cNvSpPr>
          <p:nvPr/>
        </p:nvSpPr>
        <p:spPr bwMode="auto">
          <a:xfrm>
            <a:off x="4760913" y="3700463"/>
            <a:ext cx="433387" cy="276999"/>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lang="ru-RU" sz="1200" b="1" dirty="0">
                <a:solidFill>
                  <a:srgbClr val="000000"/>
                </a:solidFill>
                <a:latin typeface="Franklin Gothic Medium" pitchFamily="34" charset="0"/>
              </a:rPr>
              <a:t>Нет</a:t>
            </a:r>
            <a:endParaRPr kumimoji="0" lang="nl-BE" sz="1200" b="1" i="0" u="none" strike="noStrike" kern="1200" cap="none" spc="0" normalizeH="0" baseline="0" noProof="0" dirty="0">
              <a:ln>
                <a:noFill/>
              </a:ln>
              <a:solidFill>
                <a:srgbClr val="000000"/>
              </a:solidFill>
              <a:effectLst/>
              <a:uLnTx/>
              <a:uFillTx/>
              <a:latin typeface="Franklin Gothic Medium" pitchFamily="34" charset="0"/>
              <a:ea typeface="+mn-ea"/>
              <a:cs typeface="Arial" pitchFamily="34" charset="0"/>
            </a:endParaRPr>
          </a:p>
        </p:txBody>
      </p:sp>
      <p:sp>
        <p:nvSpPr>
          <p:cNvPr id="119821" name="Text Box 18"/>
          <p:cNvSpPr txBox="1">
            <a:spLocks noChangeArrowheads="1"/>
          </p:cNvSpPr>
          <p:nvPr/>
        </p:nvSpPr>
        <p:spPr bwMode="auto">
          <a:xfrm>
            <a:off x="3092450" y="4354513"/>
            <a:ext cx="433388" cy="276999"/>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lang="ru-RU" sz="1200" b="1" dirty="0">
                <a:solidFill>
                  <a:srgbClr val="000000"/>
                </a:solidFill>
                <a:latin typeface="Franklin Gothic Medium" pitchFamily="34" charset="0"/>
              </a:rPr>
              <a:t>Да</a:t>
            </a:r>
            <a:endParaRPr kumimoji="0" lang="en-GB" sz="1200" b="1" i="0" u="none" strike="noStrike" kern="1200" cap="none" spc="0" normalizeH="0" baseline="0" noProof="0" dirty="0">
              <a:ln>
                <a:noFill/>
              </a:ln>
              <a:solidFill>
                <a:srgbClr val="000000"/>
              </a:solidFill>
              <a:effectLst/>
              <a:uLnTx/>
              <a:uFillTx/>
              <a:latin typeface="Franklin Gothic Medium" pitchFamily="34" charset="0"/>
              <a:ea typeface="+mn-ea"/>
              <a:cs typeface="Arial" pitchFamily="34" charset="0"/>
            </a:endParaRPr>
          </a:p>
        </p:txBody>
      </p:sp>
      <p:sp>
        <p:nvSpPr>
          <p:cNvPr id="119822" name="Rectangle 22"/>
          <p:cNvSpPr>
            <a:spLocks noChangeArrowheads="1"/>
          </p:cNvSpPr>
          <p:nvPr/>
        </p:nvSpPr>
        <p:spPr bwMode="auto">
          <a:xfrm>
            <a:off x="3563938" y="5157788"/>
            <a:ext cx="285750" cy="2603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C</a:t>
            </a:r>
            <a:endParaRPr kumimoji="0" lang="nl-BE" sz="1100" b="1"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9823" name="Rectangle 26"/>
          <p:cNvSpPr>
            <a:spLocks noChangeArrowheads="1"/>
          </p:cNvSpPr>
          <p:nvPr/>
        </p:nvSpPr>
        <p:spPr bwMode="auto">
          <a:xfrm>
            <a:off x="7885113" y="3789363"/>
            <a:ext cx="279400" cy="2603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Verdana" pitchFamily="34" charset="0"/>
                <a:ea typeface="+mn-ea"/>
                <a:cs typeface="+mn-cs"/>
              </a:rPr>
              <a:t>E</a:t>
            </a:r>
            <a:endParaRPr kumimoji="0" lang="nl-BE" sz="1100" b="1"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119824" name="Line 27"/>
          <p:cNvSpPr>
            <a:spLocks noChangeShapeType="1"/>
          </p:cNvSpPr>
          <p:nvPr/>
        </p:nvSpPr>
        <p:spPr bwMode="auto">
          <a:xfrm>
            <a:off x="6988175" y="3870325"/>
            <a:ext cx="720725" cy="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25" name="Rectangle 7"/>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19832" name="Rectangle 5"/>
          <p:cNvSpPr>
            <a:spLocks noChangeArrowheads="1"/>
          </p:cNvSpPr>
          <p:nvPr/>
        </p:nvSpPr>
        <p:spPr bwMode="auto">
          <a:xfrm>
            <a:off x="247556" y="5656263"/>
            <a:ext cx="9250457"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ru-RU" b="0" i="0" u="none" strike="noStrike" kern="1200" cap="none" spc="0" normalizeH="0" baseline="0" noProof="0" dirty="0">
                <a:ln>
                  <a:noFill/>
                </a:ln>
                <a:solidFill>
                  <a:srgbClr val="000000"/>
                </a:solidFill>
                <a:effectLst/>
                <a:uLnTx/>
                <a:uFillTx/>
                <a:latin typeface="Calibri"/>
                <a:ea typeface="+mn-ea"/>
                <a:cs typeface="+mn-cs"/>
              </a:rPr>
              <a:t>Аудиторы выявляют сильные стороны, которые подлежат тестированию</a:t>
            </a:r>
            <a:r>
              <a:rPr kumimoji="0" lang="en-GB" b="0" i="0" u="none" strike="noStrike" kern="1200" cap="none" spc="0" normalizeH="0" baseline="0" noProof="0" dirty="0">
                <a:ln>
                  <a:noFill/>
                </a:ln>
                <a:solidFill>
                  <a:srgbClr val="000000"/>
                </a:solidFill>
                <a:effectLst/>
                <a:uLnTx/>
                <a:uFillTx/>
                <a:latin typeface="Calibri"/>
                <a:ea typeface="+mn-ea"/>
                <a:cs typeface="+mn-cs"/>
              </a:rPr>
              <a:t> (</a:t>
            </a:r>
            <a:r>
              <a:rPr kumimoji="0" lang="ru-RU" b="0" i="0" u="none" strike="noStrike" kern="1200" cap="none" spc="0" normalizeH="0" baseline="0" noProof="0" dirty="0">
                <a:ln>
                  <a:noFill/>
                </a:ln>
                <a:solidFill>
                  <a:srgbClr val="000000"/>
                </a:solidFill>
                <a:effectLst/>
                <a:uLnTx/>
                <a:uFillTx/>
                <a:latin typeface="Calibri"/>
                <a:ea typeface="+mn-ea"/>
                <a:cs typeface="+mn-cs"/>
              </a:rPr>
              <a:t>этап</a:t>
            </a:r>
            <a:r>
              <a:rPr kumimoji="0" lang="en-GB" b="0" i="0" u="none" strike="noStrike" kern="1200" cap="none" spc="0" normalizeH="0" baseline="0" noProof="0" dirty="0">
                <a:ln>
                  <a:noFill/>
                </a:ln>
                <a:solidFill>
                  <a:srgbClr val="000000"/>
                </a:solidFill>
                <a:effectLst/>
                <a:uLnTx/>
                <a:uFillTx/>
                <a:latin typeface="Calibri"/>
                <a:ea typeface="+mn-ea"/>
                <a:cs typeface="+mn-cs"/>
              </a:rPr>
              <a:t> D)</a:t>
            </a:r>
          </a:p>
          <a:p>
            <a:pPr marL="7429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b="0" i="0" u="none" strike="noStrike" kern="1200" cap="none" spc="0" normalizeH="0" baseline="0" noProof="0" dirty="0">
                <a:ln>
                  <a:noFill/>
                </a:ln>
                <a:solidFill>
                  <a:srgbClr val="000000"/>
                </a:solidFill>
                <a:effectLst/>
                <a:uLnTx/>
                <a:uFillTx/>
                <a:latin typeface="Calibri"/>
                <a:ea typeface="+mn-ea"/>
                <a:cs typeface="+mn-cs"/>
              </a:rPr>
              <a:t>C = </a:t>
            </a:r>
            <a:r>
              <a:rPr kumimoji="0" lang="ru-RU" b="0" i="0" u="none" strike="noStrike" kern="1200" cap="none" spc="0" normalizeH="0" baseline="0" noProof="0" dirty="0">
                <a:ln>
                  <a:noFill/>
                </a:ln>
                <a:solidFill>
                  <a:srgbClr val="000000"/>
                </a:solidFill>
                <a:effectLst/>
                <a:uLnTx/>
                <a:uFillTx/>
                <a:latin typeface="Calibri"/>
                <a:ea typeface="+mn-ea"/>
                <a:cs typeface="+mn-cs"/>
              </a:rPr>
              <a:t>анализ сильных и слабых сторон</a:t>
            </a:r>
            <a:endParaRPr kumimoji="0" lang="en-GB" b="0" i="0" u="none" strike="noStrike" kern="1200" cap="none" spc="0" normalizeH="0" baseline="0" noProof="0" dirty="0">
              <a:ln>
                <a:noFill/>
              </a:ln>
              <a:solidFill>
                <a:srgbClr val="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b="0" i="0" u="none" strike="noStrike" kern="1200" cap="none" spc="0" normalizeH="0" baseline="0" noProof="0" dirty="0">
                <a:ln>
                  <a:noFill/>
                </a:ln>
                <a:solidFill>
                  <a:srgbClr val="000000"/>
                </a:solidFill>
                <a:effectLst/>
                <a:uLnTx/>
                <a:uFillTx/>
                <a:latin typeface="Calibri"/>
                <a:ea typeface="+mn-ea"/>
                <a:cs typeface="+mn-cs"/>
              </a:rPr>
              <a:t>E = </a:t>
            </a:r>
            <a:r>
              <a:rPr lang="ru-RU" dirty="0">
                <a:solidFill>
                  <a:srgbClr val="000000"/>
                </a:solidFill>
                <a:latin typeface="Calibri"/>
              </a:rPr>
              <a:t>ф</a:t>
            </a:r>
            <a:r>
              <a:rPr kumimoji="0" lang="ru-RU" b="0" i="0" u="none" strike="noStrike" kern="1200" cap="none" spc="0" normalizeH="0" baseline="0" noProof="0" dirty="0" err="1">
                <a:ln>
                  <a:noFill/>
                </a:ln>
                <a:solidFill>
                  <a:srgbClr val="000000"/>
                </a:solidFill>
                <a:effectLst/>
                <a:uLnTx/>
                <a:uFillTx/>
                <a:latin typeface="Calibri"/>
                <a:ea typeface="+mn-ea"/>
                <a:cs typeface="+mn-cs"/>
              </a:rPr>
              <a:t>орма</a:t>
            </a:r>
            <a:r>
              <a:rPr kumimoji="0" lang="ru-RU" b="0" i="0" u="none" strike="noStrike" kern="1200" cap="none" spc="0" normalizeH="0" baseline="0" noProof="0" dirty="0">
                <a:ln>
                  <a:noFill/>
                </a:ln>
                <a:solidFill>
                  <a:srgbClr val="000000"/>
                </a:solidFill>
                <a:effectLst/>
                <a:uLnTx/>
                <a:uFillTx/>
                <a:latin typeface="Calibri"/>
                <a:ea typeface="+mn-ea"/>
                <a:cs typeface="+mn-cs"/>
              </a:rPr>
              <a:t> для отражения наблюдений</a:t>
            </a:r>
            <a:endParaRPr kumimoji="0" lang="en-GB" b="0" i="0" u="none" strike="noStrike" kern="1200" cap="none" spc="0" normalizeH="0" baseline="0" noProof="0" dirty="0">
              <a:ln>
                <a:noFill/>
              </a:ln>
              <a:solidFill>
                <a:srgbClr val="000000"/>
              </a:solidFill>
              <a:effectLst/>
              <a:uLnTx/>
              <a:uFillTx/>
              <a:latin typeface="Calibri"/>
              <a:ea typeface="+mn-ea"/>
              <a:cs typeface="+mn-cs"/>
            </a:endParaRPr>
          </a:p>
        </p:txBody>
      </p:sp>
      <p:sp>
        <p:nvSpPr>
          <p:cNvPr id="119833" name="AutoShape 36"/>
          <p:cNvSpPr>
            <a:spLocks noChangeArrowheads="1"/>
          </p:cNvSpPr>
          <p:nvPr/>
        </p:nvSpPr>
        <p:spPr bwMode="auto">
          <a:xfrm rot="-5400000">
            <a:off x="7704138" y="3536950"/>
            <a:ext cx="576262" cy="503238"/>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34" name="Text Box 37"/>
          <p:cNvSpPr txBox="1">
            <a:spLocks noChangeArrowheads="1"/>
          </p:cNvSpPr>
          <p:nvPr/>
        </p:nvSpPr>
        <p:spPr bwMode="auto">
          <a:xfrm>
            <a:off x="7885113" y="3789363"/>
            <a:ext cx="360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ahoma" pitchFamily="34" charset="0"/>
                <a:ea typeface="+mn-ea"/>
                <a:cs typeface="Arial" pitchFamily="34" charset="0"/>
              </a:rPr>
              <a:t>E</a:t>
            </a:r>
          </a:p>
        </p:txBody>
      </p:sp>
      <p:sp>
        <p:nvSpPr>
          <p:cNvPr id="119835" name="AutoShape 38"/>
          <p:cNvSpPr>
            <a:spLocks noChangeArrowheads="1"/>
          </p:cNvSpPr>
          <p:nvPr/>
        </p:nvSpPr>
        <p:spPr bwMode="auto">
          <a:xfrm rot="-5400000">
            <a:off x="7775575" y="3681413"/>
            <a:ext cx="576263" cy="503237"/>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36" name="Text Box 39"/>
          <p:cNvSpPr txBox="1">
            <a:spLocks noChangeArrowheads="1"/>
          </p:cNvSpPr>
          <p:nvPr/>
        </p:nvSpPr>
        <p:spPr bwMode="auto">
          <a:xfrm>
            <a:off x="7885113" y="3789363"/>
            <a:ext cx="287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ahoma" pitchFamily="34" charset="0"/>
                <a:ea typeface="+mn-ea"/>
                <a:cs typeface="Arial" pitchFamily="34" charset="0"/>
              </a:rPr>
              <a:t>E</a:t>
            </a:r>
          </a:p>
        </p:txBody>
      </p:sp>
      <p:sp>
        <p:nvSpPr>
          <p:cNvPr id="119837" name="AutoShape 40"/>
          <p:cNvSpPr>
            <a:spLocks noChangeArrowheads="1"/>
          </p:cNvSpPr>
          <p:nvPr/>
        </p:nvSpPr>
        <p:spPr bwMode="auto">
          <a:xfrm>
            <a:off x="3348038" y="4868863"/>
            <a:ext cx="576262" cy="503237"/>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19838" name="AutoShape 41"/>
          <p:cNvSpPr>
            <a:spLocks noChangeArrowheads="1"/>
          </p:cNvSpPr>
          <p:nvPr/>
        </p:nvSpPr>
        <p:spPr bwMode="auto">
          <a:xfrm>
            <a:off x="3491880" y="5013176"/>
            <a:ext cx="576263" cy="503238"/>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C</a:t>
            </a:r>
          </a:p>
        </p:txBody>
      </p:sp>
      <p:pic>
        <p:nvPicPr>
          <p:cNvPr id="4" name="Picture 3">
            <a:extLst>
              <a:ext uri="{FF2B5EF4-FFF2-40B4-BE49-F238E27FC236}">
                <a16:creationId xmlns:a16="http://schemas.microsoft.com/office/drawing/2014/main" id="{32A51FC9-4815-459A-835D-FD5951D3D8BD}"/>
              </a:ext>
            </a:extLst>
          </p:cNvPr>
          <p:cNvPicPr>
            <a:picLocks noChangeAspect="1"/>
          </p:cNvPicPr>
          <p:nvPr/>
        </p:nvPicPr>
        <p:blipFill>
          <a:blip r:embed="rId3"/>
          <a:stretch>
            <a:fillRect/>
          </a:stretch>
        </p:blipFill>
        <p:spPr>
          <a:xfrm>
            <a:off x="247556" y="174865"/>
            <a:ext cx="1963082" cy="31701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noChangeArrowheads="1"/>
          </p:cNvSpPr>
          <p:nvPr>
            <p:ph type="title"/>
          </p:nvPr>
        </p:nvSpPr>
        <p:spPr>
          <a:xfrm>
            <a:off x="457200" y="684213"/>
            <a:ext cx="8229600" cy="887412"/>
          </a:xfrm>
        </p:spPr>
        <p:txBody>
          <a:bodyPr/>
          <a:lstStyle/>
          <a:p>
            <a:pPr eaLnBrk="1" hangingPunct="1"/>
            <a:r>
              <a:rPr lang="ru-RU" sz="3600" dirty="0">
                <a:solidFill>
                  <a:srgbClr val="000000"/>
                </a:solidFill>
                <a:effectLst/>
              </a:rPr>
              <a:t>Полевая работа</a:t>
            </a:r>
            <a:r>
              <a:rPr lang="en-US" sz="3600" dirty="0">
                <a:solidFill>
                  <a:srgbClr val="000000"/>
                </a:solidFill>
                <a:effectLst/>
              </a:rPr>
              <a:t> – </a:t>
            </a:r>
            <a:r>
              <a:rPr lang="ru-RU" sz="3600" dirty="0">
                <a:solidFill>
                  <a:srgbClr val="000000"/>
                </a:solidFill>
                <a:effectLst/>
              </a:rPr>
              <a:t>этап</a:t>
            </a:r>
            <a:r>
              <a:rPr lang="en-US" sz="3600" dirty="0">
                <a:solidFill>
                  <a:srgbClr val="000000"/>
                </a:solidFill>
                <a:effectLst/>
              </a:rPr>
              <a:t> D</a:t>
            </a:r>
          </a:p>
        </p:txBody>
      </p:sp>
      <p:sp>
        <p:nvSpPr>
          <p:cNvPr id="124932" name="Rectangle 5"/>
          <p:cNvSpPr>
            <a:spLocks noChangeArrowheads="1"/>
          </p:cNvSpPr>
          <p:nvPr/>
        </p:nvSpPr>
        <p:spPr bwMode="auto">
          <a:xfrm>
            <a:off x="323850" y="1673225"/>
            <a:ext cx="8640763" cy="482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marR="0" lvl="1" indent="-285750" algn="just" defTabSz="914400" rtl="0" eaLnBrk="1" fontAlgn="auto" latinLnBrk="0" hangingPunct="1">
              <a:lnSpc>
                <a:spcPct val="100000"/>
              </a:lnSpc>
              <a:spcBef>
                <a:spcPct val="20000"/>
              </a:spcBef>
              <a:spcAft>
                <a:spcPts val="0"/>
              </a:spcAft>
              <a:buClr>
                <a:srgbClr val="800080"/>
              </a:buClr>
              <a:buSzPct val="65000"/>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D	  </a:t>
            </a:r>
            <a:r>
              <a:rPr kumimoji="0" lang="ru-RU" sz="2400" b="1" i="0" u="none" strike="noStrike" kern="1200" cap="none" spc="0" normalizeH="0" baseline="0" noProof="0" dirty="0">
                <a:ln>
                  <a:noFill/>
                </a:ln>
                <a:solidFill>
                  <a:srgbClr val="000000"/>
                </a:solidFill>
                <a:effectLst/>
                <a:uLnTx/>
                <a:uFillTx/>
                <a:latin typeface="Calibri"/>
                <a:ea typeface="+mn-ea"/>
                <a:cs typeface="+mn-cs"/>
              </a:rPr>
              <a:t>Тесты результативности применения</a:t>
            </a:r>
            <a:endParaRPr kumimoji="0" lang="nl-BE" sz="2400" b="1"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ru-RU" sz="2000" b="0" i="0" u="none" strike="noStrike" kern="1200" cap="none" spc="0" normalizeH="0" baseline="0" noProof="0" dirty="0">
                <a:ln>
                  <a:noFill/>
                </a:ln>
                <a:solidFill>
                  <a:srgbClr val="000000"/>
                </a:solidFill>
                <a:effectLst/>
                <a:uLnTx/>
                <a:uFillTx/>
                <a:latin typeface="Calibri"/>
                <a:ea typeface="+mn-ea"/>
                <a:cs typeface="+mn-cs"/>
              </a:rPr>
              <a:t>Средства ВК работают результативно, так, как они проектировались?</a:t>
            </a: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0000FF"/>
              </a:buClr>
              <a:buSzPct val="65000"/>
              <a:buFont typeface="Wingdings" pitchFamily="2" charset="2"/>
              <a:buChar char="n"/>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1143000" marR="0" lvl="2" indent="-228600" algn="just" defTabSz="914400" rtl="0" eaLnBrk="1" fontAlgn="auto" latinLnBrk="0" hangingPunct="1">
              <a:lnSpc>
                <a:spcPct val="100000"/>
              </a:lnSpc>
              <a:spcBef>
                <a:spcPct val="20000"/>
              </a:spcBef>
              <a:spcAft>
                <a:spcPts val="0"/>
              </a:spcAft>
              <a:buClr>
                <a:srgbClr val="0000FF"/>
              </a:buClr>
              <a:buSzPct val="65000"/>
              <a:buFont typeface="Wingdings" pitchFamily="2" charset="2"/>
              <a:buNone/>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
                <a:srgbClr val="0000FF"/>
              </a:buClr>
              <a:buSzPct val="65000"/>
              <a:buFont typeface="Wingdings" pitchFamily="2" charset="2"/>
              <a:buChar char="n"/>
              <a:tabLst/>
              <a:defRPr/>
            </a:pPr>
            <a:endParaRPr kumimoji="0" lang="en-GB" sz="2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4933" name="AutoShape 6"/>
          <p:cNvSpPr>
            <a:spLocks noChangeArrowheads="1"/>
          </p:cNvSpPr>
          <p:nvPr/>
        </p:nvSpPr>
        <p:spPr bwMode="auto">
          <a:xfrm>
            <a:off x="668338" y="1643063"/>
            <a:ext cx="617537" cy="5254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34" name="AutoShape 7"/>
          <p:cNvSpPr>
            <a:spLocks noChangeArrowheads="1"/>
          </p:cNvSpPr>
          <p:nvPr/>
        </p:nvSpPr>
        <p:spPr bwMode="auto">
          <a:xfrm>
            <a:off x="4852988" y="2828925"/>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Выводы</a:t>
            </a:r>
            <a:endParaRPr kumimoji="0" lang="en-US"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24935" name="AutoShape 8"/>
          <p:cNvSpPr>
            <a:spLocks noChangeArrowheads="1"/>
          </p:cNvSpPr>
          <p:nvPr/>
        </p:nvSpPr>
        <p:spPr bwMode="auto">
          <a:xfrm>
            <a:off x="1554163" y="4073525"/>
            <a:ext cx="1371600"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Тестирование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деталей</a:t>
            </a:r>
            <a:endParaRPr kumimoji="0" lang="en-US"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24936" name="Line 9"/>
          <p:cNvSpPr>
            <a:spLocks noChangeShapeType="1"/>
          </p:cNvSpPr>
          <p:nvPr/>
        </p:nvSpPr>
        <p:spPr bwMode="auto">
          <a:xfrm>
            <a:off x="2268538" y="3357563"/>
            <a:ext cx="0" cy="719137"/>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37" name="Line 10"/>
          <p:cNvSpPr>
            <a:spLocks noChangeShapeType="1"/>
          </p:cNvSpPr>
          <p:nvPr/>
        </p:nvSpPr>
        <p:spPr bwMode="auto">
          <a:xfrm>
            <a:off x="2254250" y="4845050"/>
            <a:ext cx="0" cy="43180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124938" name="AutoShape 11"/>
          <p:cNvCxnSpPr>
            <a:cxnSpLocks noChangeShapeType="1"/>
            <a:endCxn id="124934" idx="1"/>
          </p:cNvCxnSpPr>
          <p:nvPr/>
        </p:nvCxnSpPr>
        <p:spPr bwMode="auto">
          <a:xfrm flipV="1">
            <a:off x="3186113" y="3248025"/>
            <a:ext cx="1666875" cy="2506663"/>
          </a:xfrm>
          <a:prstGeom prst="bentConnector3">
            <a:avLst>
              <a:gd name="adj1" fmla="val 50000"/>
            </a:avLst>
          </a:prstGeom>
          <a:noFill/>
          <a:ln w="38100">
            <a:solidFill>
              <a:srgbClr val="C00000"/>
            </a:solidFill>
            <a:miter lim="800000"/>
            <a:headEnd/>
            <a:tailEnd type="triangle" w="med" len="med"/>
          </a:ln>
          <a:extLst>
            <a:ext uri="{909E8E84-426E-40DD-AFC4-6F175D3DCCD1}">
              <a14:hiddenFill xmlns:a14="http://schemas.microsoft.com/office/drawing/2010/main">
                <a:noFill/>
              </a14:hiddenFill>
            </a:ext>
          </a:extLst>
        </p:spPr>
      </p:cxnSp>
      <p:grpSp>
        <p:nvGrpSpPr>
          <p:cNvPr id="2" name="Group 12"/>
          <p:cNvGrpSpPr>
            <a:grpSpLocks/>
          </p:cNvGrpSpPr>
          <p:nvPr/>
        </p:nvGrpSpPr>
        <p:grpSpPr bwMode="auto">
          <a:xfrm>
            <a:off x="1498600" y="5495925"/>
            <a:ext cx="1687513" cy="522288"/>
            <a:chOff x="1727" y="2428"/>
            <a:chExt cx="1063" cy="329"/>
          </a:xfrm>
        </p:grpSpPr>
        <p:sp>
          <p:nvSpPr>
            <p:cNvPr id="124960" name="AutoShape 13"/>
            <p:cNvSpPr>
              <a:spLocks noChangeArrowheads="1"/>
            </p:cNvSpPr>
            <p:nvPr/>
          </p:nvSpPr>
          <p:spPr bwMode="auto">
            <a:xfrm>
              <a:off x="1836" y="2428"/>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24961" name="AutoShape 14"/>
            <p:cNvSpPr>
              <a:spLocks noChangeArrowheads="1"/>
            </p:cNvSpPr>
            <p:nvPr/>
          </p:nvSpPr>
          <p:spPr bwMode="auto">
            <a:xfrm>
              <a:off x="1727" y="2431"/>
              <a:ext cx="954" cy="326"/>
            </a:xfrm>
            <a:prstGeom prst="flowChartDecision">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grpSp>
      <p:sp>
        <p:nvSpPr>
          <p:cNvPr id="124940" name="Rectangle 15"/>
          <p:cNvSpPr>
            <a:spLocks noChangeArrowheads="1"/>
          </p:cNvSpPr>
          <p:nvPr/>
        </p:nvSpPr>
        <p:spPr bwMode="auto">
          <a:xfrm>
            <a:off x="1673054" y="5524500"/>
            <a:ext cx="1316386" cy="430887"/>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Применяется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на практике</a:t>
            </a:r>
            <a:r>
              <a:rPr kumimoji="0" lang="en-US" sz="1100" b="1" i="0" u="none" strike="noStrike" kern="1200" cap="none" spc="0" normalizeH="0" baseline="0" noProof="0" dirty="0">
                <a:ln>
                  <a:noFill/>
                </a:ln>
                <a:solidFill>
                  <a:srgbClr val="000000"/>
                </a:solidFill>
                <a:effectLst/>
                <a:uLnTx/>
                <a:uFillTx/>
                <a:latin typeface="Verdana" pitchFamily="34" charset="0"/>
                <a:ea typeface="+mn-ea"/>
                <a:cs typeface="+mn-cs"/>
              </a:rPr>
              <a:t> ?</a:t>
            </a:r>
            <a:endParaRPr kumimoji="0" lang="nl-BE" sz="11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24941" name="Text Box 16"/>
          <p:cNvSpPr txBox="1">
            <a:spLocks noChangeArrowheads="1"/>
          </p:cNvSpPr>
          <p:nvPr/>
        </p:nvSpPr>
        <p:spPr bwMode="auto">
          <a:xfrm>
            <a:off x="3090863" y="5648325"/>
            <a:ext cx="433387" cy="276999"/>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ru-RU" sz="1200" b="1" i="0" u="none" strike="noStrike" kern="1200" cap="none" spc="0" normalizeH="0" baseline="0" noProof="0" dirty="0">
                <a:ln>
                  <a:noFill/>
                </a:ln>
                <a:solidFill>
                  <a:srgbClr val="000000"/>
                </a:solidFill>
                <a:effectLst/>
                <a:uLnTx/>
                <a:uFillTx/>
                <a:latin typeface="Franklin Gothic Medium" pitchFamily="34" charset="0"/>
                <a:ea typeface="+mn-ea"/>
                <a:cs typeface="Arial" pitchFamily="34" charset="0"/>
              </a:rPr>
              <a:t>Нет</a:t>
            </a:r>
            <a:endParaRPr kumimoji="0" lang="nl-BE" sz="1200" b="1" i="0" u="none" strike="noStrike" kern="1200" cap="none" spc="0" normalizeH="0" baseline="0" noProof="0" dirty="0">
              <a:ln>
                <a:noFill/>
              </a:ln>
              <a:solidFill>
                <a:srgbClr val="000000"/>
              </a:solidFill>
              <a:effectLst/>
              <a:uLnTx/>
              <a:uFillTx/>
              <a:latin typeface="Franklin Gothic Medium" pitchFamily="34" charset="0"/>
              <a:ea typeface="+mn-ea"/>
              <a:cs typeface="Arial" pitchFamily="34" charset="0"/>
            </a:endParaRPr>
          </a:p>
        </p:txBody>
      </p:sp>
      <p:sp>
        <p:nvSpPr>
          <p:cNvPr id="124942" name="AutoShape 22"/>
          <p:cNvSpPr>
            <a:spLocks noChangeArrowheads="1"/>
          </p:cNvSpPr>
          <p:nvPr/>
        </p:nvSpPr>
        <p:spPr bwMode="auto">
          <a:xfrm>
            <a:off x="4852987" y="4073525"/>
            <a:ext cx="1735229" cy="8382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Подтверждена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srgbClr val="000000"/>
                </a:solidFill>
                <a:effectLst/>
                <a:uLnTx/>
                <a:uFillTx/>
                <a:latin typeface="Verdana" pitchFamily="34" charset="0"/>
                <a:ea typeface="+mn-ea"/>
                <a:cs typeface="+mn-cs"/>
              </a:rPr>
              <a:t>эффективность ВК</a:t>
            </a:r>
            <a:endParaRPr kumimoji="0" lang="en-US"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24943" name="AutoShape 23"/>
          <p:cNvSpPr>
            <a:spLocks noChangeArrowheads="1"/>
          </p:cNvSpPr>
          <p:nvPr/>
        </p:nvSpPr>
        <p:spPr bwMode="auto">
          <a:xfrm>
            <a:off x="4857749" y="5241925"/>
            <a:ext cx="1730467" cy="952500"/>
          </a:xfrm>
          <a:prstGeom prst="flowChartDocument">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ru-RU" sz="1100" b="1" i="1" u="none" strike="noStrike" kern="1200" cap="none" spc="0" normalizeH="0" baseline="0" noProof="0" dirty="0">
                <a:ln>
                  <a:noFill/>
                </a:ln>
                <a:solidFill>
                  <a:srgbClr val="000000"/>
                </a:solidFill>
                <a:effectLst/>
                <a:uLnTx/>
                <a:uFillTx/>
                <a:latin typeface="Verdana" pitchFamily="34" charset="0"/>
                <a:ea typeface="+mn-ea"/>
                <a:cs typeface="+mn-cs"/>
              </a:rPr>
              <a:t>Может</a:t>
            </a:r>
            <a:r>
              <a:rPr kumimoji="0" lang="en-US" sz="1100" b="0" i="1" u="none" strike="noStrike" kern="1200" cap="none" spc="0" normalizeH="0" baseline="0" noProof="0" dirty="0">
                <a:ln>
                  <a:noFill/>
                </a:ln>
                <a:solidFill>
                  <a:srgbClr val="000000"/>
                </a:solidFill>
                <a:effectLst/>
                <a:uLnTx/>
                <a:uFillTx/>
                <a:latin typeface="Verdana" pitchFamily="34" charset="0"/>
                <a:ea typeface="+mn-ea"/>
                <a:cs typeface="+mn-cs"/>
              </a:rPr>
              <a:t> </a:t>
            </a:r>
            <a:r>
              <a:rPr lang="ru-RU" sz="1100" b="1" dirty="0">
                <a:solidFill>
                  <a:srgbClr val="000000"/>
                </a:solidFill>
                <a:latin typeface="Verdana" pitchFamily="34" charset="0"/>
              </a:rPr>
              <a:t>быть </a:t>
            </a:r>
          </a:p>
          <a:p>
            <a:pPr marL="0" marR="0" lvl="0" indent="0" algn="ctr" defTabSz="914400" rtl="0" eaLnBrk="0" fontAlgn="auto" latinLnBrk="0" hangingPunct="0">
              <a:lnSpc>
                <a:spcPct val="100000"/>
              </a:lnSpc>
              <a:spcBef>
                <a:spcPts val="0"/>
              </a:spcBef>
              <a:spcAft>
                <a:spcPts val="0"/>
              </a:spcAft>
              <a:buClrTx/>
              <a:buSzTx/>
              <a:buFontTx/>
              <a:buNone/>
              <a:tabLst/>
              <a:defRPr/>
            </a:pPr>
            <a:r>
              <a:rPr lang="ru-RU" sz="1100" b="1" dirty="0">
                <a:solidFill>
                  <a:srgbClr val="000000"/>
                </a:solidFill>
                <a:latin typeface="Verdana" pitchFamily="34" charset="0"/>
              </a:rPr>
              <a:t>отражено</a:t>
            </a:r>
          </a:p>
          <a:p>
            <a:pPr marL="0" marR="0" lvl="0" indent="0" algn="ctr" defTabSz="914400" rtl="0" eaLnBrk="0" fontAlgn="auto" latinLnBrk="0" hangingPunct="0">
              <a:lnSpc>
                <a:spcPct val="100000"/>
              </a:lnSpc>
              <a:spcBef>
                <a:spcPts val="0"/>
              </a:spcBef>
              <a:spcAft>
                <a:spcPts val="0"/>
              </a:spcAft>
              <a:buClrTx/>
              <a:buSzTx/>
              <a:buFontTx/>
              <a:buNone/>
              <a:tabLst/>
              <a:defRPr/>
            </a:pPr>
            <a:r>
              <a:rPr lang="ru-RU" sz="1100" b="1" dirty="0">
                <a:solidFill>
                  <a:srgbClr val="000000"/>
                </a:solidFill>
                <a:latin typeface="Verdana" pitchFamily="34" charset="0"/>
              </a:rPr>
              <a:t> в отчёте по итогам </a:t>
            </a:r>
          </a:p>
          <a:p>
            <a:pPr marL="0" marR="0" lvl="0" indent="0" algn="ctr" defTabSz="914400" rtl="0" eaLnBrk="0" fontAlgn="auto" latinLnBrk="0" hangingPunct="0">
              <a:lnSpc>
                <a:spcPct val="100000"/>
              </a:lnSpc>
              <a:spcBef>
                <a:spcPts val="0"/>
              </a:spcBef>
              <a:spcAft>
                <a:spcPts val="0"/>
              </a:spcAft>
              <a:buClrTx/>
              <a:buSzTx/>
              <a:buFontTx/>
              <a:buNone/>
              <a:tabLst/>
              <a:defRPr/>
            </a:pPr>
            <a:r>
              <a:rPr lang="ru-RU" sz="1100" b="1" dirty="0">
                <a:solidFill>
                  <a:srgbClr val="000000"/>
                </a:solidFill>
                <a:latin typeface="Verdana" pitchFamily="34" charset="0"/>
              </a:rPr>
              <a:t>аудита</a:t>
            </a:r>
            <a:endParaRPr kumimoji="0" lang="en-US" sz="1100" b="0" i="1" u="none" strike="noStrike" kern="1200" cap="none" spc="0" normalizeH="0" baseline="0" noProof="0" dirty="0">
              <a:ln>
                <a:noFill/>
              </a:ln>
              <a:solidFill>
                <a:srgbClr val="000000"/>
              </a:solidFill>
              <a:effectLst/>
              <a:uLnTx/>
              <a:uFillTx/>
              <a:latin typeface="Verdana" pitchFamily="34" charset="0"/>
              <a:ea typeface="+mn-ea"/>
              <a:cs typeface="+mn-cs"/>
            </a:endParaRPr>
          </a:p>
        </p:txBody>
      </p:sp>
      <p:cxnSp>
        <p:nvCxnSpPr>
          <p:cNvPr id="124944" name="AutoShape 24"/>
          <p:cNvCxnSpPr>
            <a:cxnSpLocks noChangeShapeType="1"/>
            <a:endCxn id="124942" idx="1"/>
          </p:cNvCxnSpPr>
          <p:nvPr/>
        </p:nvCxnSpPr>
        <p:spPr bwMode="auto">
          <a:xfrm flipV="1">
            <a:off x="2255838" y="4492625"/>
            <a:ext cx="2597149" cy="1735138"/>
          </a:xfrm>
          <a:prstGeom prst="bentConnector3">
            <a:avLst>
              <a:gd name="adj1" fmla="val 50000"/>
            </a:avLst>
          </a:prstGeom>
          <a:noFill/>
          <a:ln w="38100">
            <a:solidFill>
              <a:srgbClr val="7030A0"/>
            </a:solidFill>
            <a:miter lim="800000"/>
            <a:headEnd/>
            <a:tailEnd type="triangle" w="med" len="med"/>
          </a:ln>
          <a:extLst>
            <a:ext uri="{909E8E84-426E-40DD-AFC4-6F175D3DCCD1}">
              <a14:hiddenFill xmlns:a14="http://schemas.microsoft.com/office/drawing/2010/main">
                <a:noFill/>
              </a14:hiddenFill>
            </a:ext>
          </a:extLst>
        </p:spPr>
      </p:cxnSp>
      <p:sp>
        <p:nvSpPr>
          <p:cNvPr id="124945" name="Line 26"/>
          <p:cNvSpPr>
            <a:spLocks noChangeShapeType="1"/>
          </p:cNvSpPr>
          <p:nvPr/>
        </p:nvSpPr>
        <p:spPr bwMode="auto">
          <a:xfrm>
            <a:off x="5502275" y="4845050"/>
            <a:ext cx="0" cy="504825"/>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46" name="Rectangle 30"/>
          <p:cNvSpPr>
            <a:spLocks noChangeArrowheads="1"/>
          </p:cNvSpPr>
          <p:nvPr/>
        </p:nvSpPr>
        <p:spPr bwMode="auto">
          <a:xfrm>
            <a:off x="7092950" y="3141663"/>
            <a:ext cx="279400" cy="2603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100" b="1" i="0" u="none" strike="noStrike" kern="1200" cap="none" spc="0" normalizeH="0" baseline="0" noProof="0">
                <a:ln>
                  <a:noFill/>
                </a:ln>
                <a:solidFill>
                  <a:srgbClr val="000000"/>
                </a:solidFill>
                <a:effectLst/>
                <a:uLnTx/>
                <a:uFillTx/>
                <a:latin typeface="Verdana" pitchFamily="34" charset="0"/>
                <a:ea typeface="+mn-ea"/>
                <a:cs typeface="+mn-cs"/>
              </a:rPr>
              <a:t>E</a:t>
            </a:r>
          </a:p>
        </p:txBody>
      </p:sp>
      <p:sp>
        <p:nvSpPr>
          <p:cNvPr id="124947" name="Line 31"/>
          <p:cNvSpPr>
            <a:spLocks noChangeShapeType="1"/>
          </p:cNvSpPr>
          <p:nvPr/>
        </p:nvSpPr>
        <p:spPr bwMode="auto">
          <a:xfrm>
            <a:off x="6294438" y="3189288"/>
            <a:ext cx="647700" cy="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4948" name="Text Box 17"/>
          <p:cNvSpPr txBox="1">
            <a:spLocks noChangeArrowheads="1"/>
          </p:cNvSpPr>
          <p:nvPr/>
        </p:nvSpPr>
        <p:spPr bwMode="auto">
          <a:xfrm>
            <a:off x="2090738" y="6137275"/>
            <a:ext cx="433387" cy="276999"/>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ru-RU" sz="1200" b="1" i="0" u="none" strike="noStrike" kern="1200" cap="none" spc="0" normalizeH="0" baseline="0" noProof="0" dirty="0">
                <a:ln>
                  <a:noFill/>
                </a:ln>
                <a:solidFill>
                  <a:srgbClr val="000000"/>
                </a:solidFill>
                <a:effectLst/>
                <a:uLnTx/>
                <a:uFillTx/>
                <a:latin typeface="Franklin Gothic Medium" pitchFamily="34" charset="0"/>
                <a:ea typeface="+mn-ea"/>
                <a:cs typeface="Arial" pitchFamily="34" charset="0"/>
              </a:rPr>
              <a:t>Да</a:t>
            </a:r>
            <a:endParaRPr kumimoji="0" lang="nl-BE" sz="1200" b="1" i="0" u="none" strike="noStrike" kern="1200" cap="none" spc="0" normalizeH="0" baseline="0" noProof="0" dirty="0">
              <a:ln>
                <a:noFill/>
              </a:ln>
              <a:solidFill>
                <a:srgbClr val="000000"/>
              </a:solidFill>
              <a:effectLst/>
              <a:uLnTx/>
              <a:uFillTx/>
              <a:latin typeface="Franklin Gothic Medium" pitchFamily="34" charset="0"/>
              <a:ea typeface="+mn-ea"/>
              <a:cs typeface="Arial" pitchFamily="34" charset="0"/>
            </a:endParaRPr>
          </a:p>
        </p:txBody>
      </p:sp>
      <p:sp>
        <p:nvSpPr>
          <p:cNvPr id="124949" name="Rectangle 7"/>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124958" name="AutoShape 40"/>
          <p:cNvSpPr>
            <a:spLocks noChangeArrowheads="1"/>
          </p:cNvSpPr>
          <p:nvPr/>
        </p:nvSpPr>
        <p:spPr bwMode="auto">
          <a:xfrm rot="-5400000">
            <a:off x="6948488" y="2924175"/>
            <a:ext cx="431800" cy="431800"/>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000000"/>
              </a:solidFill>
              <a:effectLst/>
              <a:uLnTx/>
              <a:uFillTx/>
              <a:latin typeface="Calibri"/>
              <a:ea typeface="+mn-ea"/>
              <a:cs typeface="+mn-cs"/>
            </a:endParaRPr>
          </a:p>
        </p:txBody>
      </p:sp>
      <p:sp>
        <p:nvSpPr>
          <p:cNvPr id="124959" name="AutoShape 41"/>
          <p:cNvSpPr>
            <a:spLocks noChangeArrowheads="1"/>
          </p:cNvSpPr>
          <p:nvPr/>
        </p:nvSpPr>
        <p:spPr bwMode="auto">
          <a:xfrm rot="-5400000">
            <a:off x="7019925" y="3068638"/>
            <a:ext cx="431800" cy="431800"/>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0000"/>
                </a:solidFill>
                <a:effectLst/>
                <a:uLnTx/>
                <a:uFillTx/>
                <a:latin typeface="Calibri"/>
                <a:ea typeface="+mn-ea"/>
                <a:cs typeface="+mn-cs"/>
              </a:rPr>
              <a:t>E</a:t>
            </a:r>
          </a:p>
        </p:txBody>
      </p:sp>
      <p:sp>
        <p:nvSpPr>
          <p:cNvPr id="34" name="AutoShape 41"/>
          <p:cNvSpPr>
            <a:spLocks noChangeArrowheads="1"/>
          </p:cNvSpPr>
          <p:nvPr/>
        </p:nvSpPr>
        <p:spPr bwMode="auto">
          <a:xfrm>
            <a:off x="1835696" y="2773362"/>
            <a:ext cx="576263" cy="366787"/>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35" name="AutoShape 40"/>
          <p:cNvSpPr>
            <a:spLocks noChangeArrowheads="1"/>
          </p:cNvSpPr>
          <p:nvPr/>
        </p:nvSpPr>
        <p:spPr bwMode="auto">
          <a:xfrm>
            <a:off x="1979712" y="2852936"/>
            <a:ext cx="576262" cy="503237"/>
          </a:xfrm>
          <a:prstGeom prst="flowChartOffpageConnector">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   C</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5EA6CA3B-6A25-4ACE-BC3D-D1CBBE1C4FE1}"/>
              </a:ext>
            </a:extLst>
          </p:cNvPr>
          <p:cNvPicPr>
            <a:picLocks noChangeAspect="1"/>
          </p:cNvPicPr>
          <p:nvPr/>
        </p:nvPicPr>
        <p:blipFill>
          <a:blip r:embed="rId3"/>
          <a:stretch>
            <a:fillRect/>
          </a:stretch>
        </p:blipFill>
        <p:spPr>
          <a:xfrm>
            <a:off x="186253" y="203837"/>
            <a:ext cx="1963082" cy="31701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6"/>
          <p:cNvSpPr>
            <a:spLocks noGrp="1"/>
          </p:cNvSpPr>
          <p:nvPr>
            <p:ph type="sldNum" sz="quarter" idx="12"/>
          </p:nvPr>
        </p:nvSpPr>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99458F7-F369-46CE-B033-1FC97EDBE071}" type="slidenum">
              <a:rPr kumimoji="0" lang="nl-BE" sz="14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l-BE" sz="1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pitchFamily="34" charset="0"/>
              <a:ea typeface="+mn-ea"/>
              <a:cs typeface="Arial" pitchFamily="34" charset="0"/>
            </a:endParaRPr>
          </a:p>
        </p:txBody>
      </p:sp>
      <p:sp>
        <p:nvSpPr>
          <p:cNvPr id="137219" name="Rectangle 2"/>
          <p:cNvSpPr>
            <a:spLocks noGrp="1" noChangeArrowheads="1"/>
          </p:cNvSpPr>
          <p:nvPr>
            <p:ph type="title"/>
          </p:nvPr>
        </p:nvSpPr>
        <p:spPr>
          <a:xfrm>
            <a:off x="457200" y="333375"/>
            <a:ext cx="8229600" cy="887413"/>
          </a:xfrm>
        </p:spPr>
        <p:txBody>
          <a:bodyPr/>
          <a:lstStyle/>
          <a:p>
            <a:pPr eaLnBrk="1" hangingPunct="1"/>
            <a:r>
              <a:rPr lang="ru-RU" sz="3600" dirty="0">
                <a:solidFill>
                  <a:srgbClr val="000000"/>
                </a:solidFill>
                <a:effectLst/>
              </a:rPr>
              <a:t>Полевая работа</a:t>
            </a:r>
            <a:r>
              <a:rPr lang="en-US" sz="3600" dirty="0">
                <a:solidFill>
                  <a:srgbClr val="000000"/>
                </a:solidFill>
                <a:effectLst/>
              </a:rPr>
              <a:t> – </a:t>
            </a:r>
            <a:r>
              <a:rPr lang="ru-RU" sz="3600" dirty="0">
                <a:solidFill>
                  <a:srgbClr val="000000"/>
                </a:solidFill>
                <a:effectLst/>
              </a:rPr>
              <a:t>этап</a:t>
            </a:r>
            <a:r>
              <a:rPr lang="en-US" sz="3600" dirty="0">
                <a:solidFill>
                  <a:srgbClr val="000000"/>
                </a:solidFill>
                <a:effectLst/>
              </a:rPr>
              <a:t> F</a:t>
            </a:r>
          </a:p>
        </p:txBody>
      </p:sp>
      <p:sp>
        <p:nvSpPr>
          <p:cNvPr id="137220" name="Rectangle 5"/>
          <p:cNvSpPr>
            <a:spLocks noChangeArrowheads="1"/>
          </p:cNvSpPr>
          <p:nvPr/>
        </p:nvSpPr>
        <p:spPr bwMode="auto">
          <a:xfrm>
            <a:off x="214313" y="1268413"/>
            <a:ext cx="8786812"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en-GB" sz="2400" b="1" i="0" u="none" strike="noStrike" kern="1200" cap="none" spc="0" normalizeH="0" baseline="0" noProof="0" dirty="0">
                <a:ln>
                  <a:noFill/>
                </a:ln>
                <a:solidFill>
                  <a:srgbClr val="000000"/>
                </a:solidFill>
                <a:effectLst/>
                <a:uLnTx/>
                <a:uFillTx/>
                <a:latin typeface="Calibri"/>
                <a:ea typeface="+mn-ea"/>
                <a:cs typeface="+mn-cs"/>
              </a:rPr>
              <a:t> F	</a:t>
            </a:r>
            <a:r>
              <a:rPr kumimoji="0" lang="ru-RU" sz="2400" b="1" i="0" u="none" strike="noStrike" kern="1200" cap="none" spc="0" normalizeH="0" baseline="0" noProof="0" dirty="0">
                <a:ln>
                  <a:noFill/>
                </a:ln>
                <a:solidFill>
                  <a:srgbClr val="000000"/>
                </a:solidFill>
                <a:effectLst/>
                <a:uLnTx/>
                <a:uFillTx/>
                <a:latin typeface="Calibri"/>
                <a:ea typeface="+mn-ea"/>
                <a:cs typeface="+mn-cs"/>
              </a:rPr>
              <a:t>Совещание для подтверждения</a:t>
            </a:r>
            <a:endParaRPr kumimoji="0" lang="nl-BE" sz="2400" b="1" i="0" u="none" strike="noStrike" kern="1200" cap="none" spc="0" normalizeH="0" baseline="0" noProof="0" dirty="0">
              <a:ln>
                <a:noFill/>
              </a:ln>
              <a:solidFill>
                <a:srgbClr val="000000"/>
              </a:solidFill>
              <a:effectLst/>
              <a:uLnTx/>
              <a:uFillTx/>
              <a:latin typeface="Calibri"/>
              <a:ea typeface="+mn-ea"/>
              <a:cs typeface="+mn-cs"/>
            </a:endParaRP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1000" b="1" i="0" u="none" strike="noStrike" kern="1200" cap="none" spc="0" normalizeH="0" baseline="0" noProof="0" dirty="0">
              <a:ln>
                <a:noFill/>
              </a:ln>
              <a:solidFill>
                <a:srgbClr val="000000"/>
              </a:solidFill>
              <a:effectLst/>
              <a:uLnTx/>
              <a:uFillTx/>
              <a:latin typeface="Calibri"/>
              <a:ea typeface="+mn-ea"/>
              <a:cs typeface="+mn-cs"/>
            </a:endParaRP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en-GB" sz="2000" b="0" i="0" u="none" strike="noStrike" kern="1200" cap="none" spc="0" normalizeH="0" baseline="0" noProof="0" dirty="0">
              <a:ln>
                <a:noFill/>
              </a:ln>
              <a:solidFill>
                <a:srgbClr val="000000"/>
              </a:solidFill>
              <a:effectLst/>
              <a:uLnTx/>
              <a:uFillTx/>
              <a:latin typeface="Calibri"/>
              <a:ea typeface="+mn-ea"/>
              <a:cs typeface="+mn-cs"/>
            </a:endParaRP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ru-RU" sz="2000" b="1" i="0" u="none" strike="noStrike" kern="1200" cap="none" spc="0" normalizeH="0" baseline="0" noProof="0" dirty="0">
                <a:ln>
                  <a:noFill/>
                </a:ln>
                <a:solidFill>
                  <a:srgbClr val="000000"/>
                </a:solidFill>
                <a:effectLst/>
                <a:uLnTx/>
                <a:uFillTx/>
                <a:latin typeface="Calibri"/>
                <a:ea typeface="+mn-ea"/>
                <a:cs typeface="+mn-cs"/>
              </a:rPr>
              <a:t>Официальная встреча для подтверждения с участием представителей объекта аудита </a:t>
            </a:r>
            <a:r>
              <a:rPr kumimoji="0" lang="ru-RU" sz="2000" b="0" i="0" u="none" strike="noStrike" kern="1200" cap="none" spc="0" normalizeH="0" baseline="0" noProof="0" dirty="0">
                <a:ln>
                  <a:noFill/>
                </a:ln>
                <a:solidFill>
                  <a:srgbClr val="000000"/>
                </a:solidFill>
                <a:effectLst/>
                <a:uLnTx/>
                <a:uFillTx/>
                <a:latin typeface="Calibri"/>
                <a:ea typeface="+mn-ea"/>
                <a:cs typeface="+mn-cs"/>
              </a:rPr>
              <a:t>(обычно на уровне руководителей применительно к аудируемому процессу) проводится не позднее</a:t>
            </a:r>
            <a:r>
              <a:rPr kumimoji="0" lang="en-GB" sz="2000" b="0" i="0" u="none" strike="noStrike" kern="1200" cap="none" spc="0" normalizeH="0" baseline="0" noProof="0" dirty="0">
                <a:ln>
                  <a:noFill/>
                </a:ln>
                <a:solidFill>
                  <a:srgbClr val="000000"/>
                </a:solidFill>
                <a:effectLst/>
                <a:uLnTx/>
                <a:uFillTx/>
                <a:latin typeface="Calibri"/>
                <a:ea typeface="+mn-ea"/>
                <a:cs typeface="+mn-cs"/>
              </a:rPr>
              <a:t> xxx</a:t>
            </a:r>
            <a:r>
              <a:rPr kumimoji="0" lang="ru-RU" sz="2000" b="0" i="0" u="none" strike="noStrike" kern="1200" cap="none" spc="0" normalizeH="0" baseline="0" noProof="0" dirty="0">
                <a:ln>
                  <a:noFill/>
                </a:ln>
                <a:solidFill>
                  <a:srgbClr val="000000"/>
                </a:solidFill>
                <a:effectLst/>
                <a:uLnTx/>
                <a:uFillTx/>
                <a:latin typeface="Calibri"/>
                <a:ea typeface="+mn-ea"/>
                <a:cs typeface="+mn-cs"/>
              </a:rPr>
              <a:t> дней/недель по завершении полевой работы</a:t>
            </a:r>
            <a:r>
              <a:rPr kumimoji="0" lang="en-GB" sz="2000" b="0" i="0" u="none" strike="noStrike" kern="1200" cap="none" spc="0" normalizeH="0" baseline="0" noProof="0" dirty="0">
                <a:ln>
                  <a:noFill/>
                </a:ln>
                <a:solidFill>
                  <a:srgbClr val="000000"/>
                </a:solidFill>
                <a:effectLst/>
                <a:uLnTx/>
                <a:uFillTx/>
                <a:latin typeface="Calibri"/>
                <a:ea typeface="+mn-ea"/>
                <a:cs typeface="+mn-cs"/>
              </a:rPr>
              <a:t>.</a:t>
            </a:r>
            <a:endParaRPr kumimoji="0" lang="fr-FR" sz="2000" b="0" i="0" u="none" strike="noStrike" kern="1200" cap="none" spc="0" normalizeH="0" baseline="0" noProof="0" dirty="0">
              <a:ln>
                <a:noFill/>
              </a:ln>
              <a:solidFill>
                <a:srgbClr val="000000"/>
              </a:solidFill>
              <a:effectLst/>
              <a:uLnTx/>
              <a:uFillTx/>
              <a:latin typeface="Calibri"/>
              <a:ea typeface="+mn-ea"/>
              <a:cs typeface="+mn-cs"/>
            </a:endParaRPr>
          </a:p>
          <a:p>
            <a:pPr marL="285750" marR="0" lvl="1" indent="-285750" algn="l" defTabSz="914400" rtl="0" eaLnBrk="1" fontAlgn="auto" latinLnBrk="0" hangingPunct="1">
              <a:lnSpc>
                <a:spcPct val="100000"/>
              </a:lnSpc>
              <a:spcBef>
                <a:spcPct val="20000"/>
              </a:spcBef>
              <a:spcAft>
                <a:spcPts val="0"/>
              </a:spcAft>
              <a:buClr>
                <a:srgbClr val="000000"/>
              </a:buClr>
              <a:buSzPct val="85000"/>
              <a:buFontTx/>
              <a:buChar char="•"/>
              <a:tabLst/>
              <a:defRPr/>
            </a:pPr>
            <a:r>
              <a:rPr kumimoji="0" lang="ru-RU" sz="2000" b="1" i="0" u="none" strike="noStrike" kern="1200" cap="none" spc="0" normalizeH="0" baseline="0" noProof="0" dirty="0">
                <a:ln>
                  <a:noFill/>
                </a:ln>
                <a:solidFill>
                  <a:srgbClr val="000000"/>
                </a:solidFill>
                <a:effectLst/>
                <a:uLnTx/>
                <a:uFillTx/>
                <a:latin typeface="Calibri"/>
                <a:ea typeface="+mn-ea"/>
                <a:cs typeface="+mn-cs"/>
              </a:rPr>
              <a:t>Цель – достичь </a:t>
            </a:r>
            <a:r>
              <a:rPr kumimoji="0" lang="ru-RU" sz="2000" i="0" u="none" strike="noStrike" kern="1200" cap="none" spc="0" normalizeH="0" baseline="0" noProof="0" dirty="0">
                <a:ln>
                  <a:noFill/>
                </a:ln>
                <a:solidFill>
                  <a:srgbClr val="000000"/>
                </a:solidFill>
                <a:effectLst/>
                <a:uLnTx/>
                <a:uFillTx/>
                <a:latin typeface="Calibri"/>
                <a:ea typeface="+mn-ea"/>
                <a:cs typeface="+mn-cs"/>
              </a:rPr>
              <a:t>(</a:t>
            </a:r>
            <a:r>
              <a:rPr kumimoji="0" lang="ru-RU" sz="2000" b="0" i="0" u="none" strike="noStrike" kern="1200" cap="none" spc="0" normalizeH="0" baseline="0" noProof="0" dirty="0">
                <a:ln>
                  <a:noFill/>
                </a:ln>
                <a:solidFill>
                  <a:srgbClr val="000000"/>
                </a:solidFill>
                <a:effectLst/>
                <a:uLnTx/>
                <a:uFillTx/>
                <a:latin typeface="Calibri"/>
                <a:ea typeface="+mn-ea"/>
                <a:cs typeface="+mn-cs"/>
              </a:rPr>
              <a:t>в ходе официального совещания для подтверждения) </a:t>
            </a:r>
            <a:r>
              <a:rPr kumimoji="0" lang="ru-RU" sz="2000" b="1" i="0" u="none" strike="noStrike" kern="1200" cap="none" spc="0" normalizeH="0" baseline="0" noProof="0" dirty="0">
                <a:ln>
                  <a:noFill/>
                </a:ln>
                <a:solidFill>
                  <a:srgbClr val="000000"/>
                </a:solidFill>
                <a:effectLst/>
                <a:uLnTx/>
                <a:uFillTx/>
                <a:latin typeface="Calibri"/>
                <a:ea typeface="+mn-ea"/>
                <a:cs typeface="+mn-cs"/>
              </a:rPr>
              <a:t>согласия</a:t>
            </a:r>
            <a:r>
              <a:rPr kumimoji="0" lang="ru-RU" sz="2000" b="0" i="0" u="none" strike="noStrike" kern="1200" cap="none" spc="0" normalizeH="0" baseline="0" noProof="0" dirty="0">
                <a:ln>
                  <a:noFill/>
                </a:ln>
                <a:solidFill>
                  <a:srgbClr val="000000"/>
                </a:solidFill>
                <a:effectLst/>
                <a:uLnTx/>
                <a:uFillTx/>
                <a:latin typeface="Calibri"/>
                <a:ea typeface="+mn-ea"/>
                <a:cs typeface="+mn-cs"/>
              </a:rPr>
              <a:t> на соответствующем иерархическом уровне </a:t>
            </a:r>
            <a:r>
              <a:rPr kumimoji="0" lang="ru-RU" sz="2000" b="1" i="0" u="none" strike="noStrike" kern="1200" cap="none" spc="0" normalizeH="0" baseline="0" noProof="0" dirty="0">
                <a:ln>
                  <a:noFill/>
                </a:ln>
                <a:solidFill>
                  <a:srgbClr val="000000"/>
                </a:solidFill>
                <a:effectLst/>
                <a:uLnTx/>
                <a:uFillTx/>
                <a:latin typeface="Calibri"/>
                <a:ea typeface="+mn-ea"/>
                <a:cs typeface="+mn-cs"/>
              </a:rPr>
              <a:t>относительно</a:t>
            </a:r>
            <a:r>
              <a:rPr kumimoji="0" lang="ru-RU" sz="2000" b="0" i="0" u="none" strike="noStrike" kern="1200" cap="none" spc="0" normalizeH="0" baseline="0" noProof="0" dirty="0">
                <a:ln>
                  <a:noFill/>
                </a:ln>
                <a:solidFill>
                  <a:srgbClr val="000000"/>
                </a:solidFill>
                <a:effectLst/>
                <a:uLnTx/>
                <a:uFillTx/>
                <a:latin typeface="Calibri"/>
                <a:ea typeface="+mn-ea"/>
                <a:cs typeface="+mn-cs"/>
              </a:rPr>
              <a:t> </a:t>
            </a:r>
            <a:r>
              <a:rPr kumimoji="0" lang="ru-RU" sz="2000" b="1" i="0" u="none" strike="noStrike" kern="1200" cap="none" spc="0" normalizeH="0" baseline="0" noProof="0" dirty="0">
                <a:ln>
                  <a:noFill/>
                </a:ln>
                <a:solidFill>
                  <a:srgbClr val="000000"/>
                </a:solidFill>
                <a:effectLst/>
                <a:uLnTx/>
                <a:uFillTx/>
                <a:latin typeface="Calibri"/>
                <a:ea typeface="+mn-ea"/>
                <a:cs typeface="+mn-cs"/>
              </a:rPr>
              <a:t>фактов</a:t>
            </a:r>
            <a:r>
              <a:rPr kumimoji="0" lang="en-GB" sz="2000" b="0" i="0" u="none" strike="noStrike" kern="1200" cap="none" spc="0" normalizeH="0" baseline="0" noProof="0" dirty="0">
                <a:ln>
                  <a:noFill/>
                </a:ln>
                <a:solidFill>
                  <a:srgbClr val="000000"/>
                </a:solidFill>
                <a:effectLst/>
                <a:uLnTx/>
                <a:uFillTx/>
                <a:latin typeface="Calibri"/>
                <a:ea typeface="+mn-ea"/>
                <a:cs typeface="+mn-cs"/>
              </a:rPr>
              <a:t>, </a:t>
            </a:r>
            <a:r>
              <a:rPr kumimoji="0" lang="ru-RU" sz="2000" b="0" i="0" u="none" strike="noStrike" kern="1200" cap="none" spc="0" normalizeH="0" baseline="0" noProof="0" dirty="0">
                <a:ln>
                  <a:noFill/>
                </a:ln>
                <a:solidFill>
                  <a:srgbClr val="000000"/>
                </a:solidFill>
                <a:effectLst/>
                <a:uLnTx/>
                <a:uFillTx/>
                <a:latin typeface="Calibri"/>
                <a:ea typeface="+mn-ea"/>
                <a:cs typeface="+mn-cs"/>
              </a:rPr>
              <a:t>которые не будут повторно обсуждаться или подвергаться сомнению на этапах подготовки отчётности. </a:t>
            </a:r>
            <a:endParaRPr kumimoji="0" lang="fr-FR" sz="2000" b="0" i="0" u="none" strike="noStrike" kern="1200" cap="none" spc="0" normalizeH="0" baseline="0" noProof="0" dirty="0">
              <a:ln>
                <a:noFill/>
              </a:ln>
              <a:solidFill>
                <a:srgbClr val="000000"/>
              </a:solidFill>
              <a:effectLst/>
              <a:uLnTx/>
              <a:uFillTx/>
              <a:latin typeface="Calibri"/>
              <a:ea typeface="+mn-ea"/>
              <a:cs typeface="+mn-cs"/>
            </a:endParaRPr>
          </a:p>
          <a:p>
            <a:pPr marL="285750" marR="0" lvl="0" indent="-285750" algn="l" defTabSz="914400" rtl="0" eaLnBrk="1" fontAlgn="auto" latinLnBrk="0" hangingPunct="1">
              <a:lnSpc>
                <a:spcPct val="100000"/>
              </a:lnSpc>
              <a:spcBef>
                <a:spcPct val="20000"/>
              </a:spcBef>
              <a:spcAft>
                <a:spcPts val="0"/>
              </a:spcAft>
              <a:buClr>
                <a:srgbClr val="000000"/>
              </a:buClr>
              <a:buSzPct val="85000"/>
              <a:buFontTx/>
              <a:buChar char="•"/>
              <a:tabLst/>
              <a:defRPr/>
            </a:pPr>
            <a:endParaRPr kumimoji="0" lang="fr-FR" sz="20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37221" name="Rectangle 7"/>
          <p:cNvSpPr>
            <a:spLocks noChangeArrowheads="1"/>
          </p:cNvSpPr>
          <p:nvPr/>
        </p:nvSpPr>
        <p:spPr bwMode="auto">
          <a:xfrm rot="5400000">
            <a:off x="8244681" y="332581"/>
            <a:ext cx="1008063" cy="288925"/>
          </a:xfrm>
          <a:prstGeom prst="rect">
            <a:avLst/>
          </a:prstGeom>
          <a:solidFill>
            <a:srgbClr val="CC6600"/>
          </a:solidFill>
          <a:ln w="9525">
            <a:solidFill>
              <a:schemeClr val="tx1"/>
            </a:solidFill>
            <a:miter lim="800000"/>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000000"/>
              </a:solidFill>
              <a:effectLst/>
              <a:uLnTx/>
              <a:uFillTx/>
              <a:latin typeface="Calibri"/>
              <a:ea typeface="+mn-ea"/>
              <a:cs typeface="+mn-cs"/>
            </a:endParaRPr>
          </a:p>
        </p:txBody>
      </p:sp>
      <p:sp>
        <p:nvSpPr>
          <p:cNvPr id="20" name="Pentagon 19"/>
          <p:cNvSpPr/>
          <p:nvPr/>
        </p:nvSpPr>
        <p:spPr>
          <a:xfrm>
            <a:off x="142875" y="142875"/>
            <a:ext cx="571500" cy="5715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1" name="Chevron 20"/>
          <p:cNvSpPr/>
          <p:nvPr/>
        </p:nvSpPr>
        <p:spPr>
          <a:xfrm>
            <a:off x="500063" y="142875"/>
            <a:ext cx="714375" cy="571500"/>
          </a:xfrm>
          <a:prstGeom prst="chevron">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2" name="Chevron 21"/>
          <p:cNvSpPr/>
          <p:nvPr/>
        </p:nvSpPr>
        <p:spPr>
          <a:xfrm>
            <a:off x="1000125" y="142875"/>
            <a:ext cx="714375" cy="571500"/>
          </a:xfrm>
          <a:prstGeom prst="chevron">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3" name="Chevron 22"/>
          <p:cNvSpPr/>
          <p:nvPr/>
        </p:nvSpPr>
        <p:spPr>
          <a:xfrm>
            <a:off x="1500188" y="142875"/>
            <a:ext cx="714375" cy="571500"/>
          </a:xfrm>
          <a:prstGeom prst="chevron">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24" name="Rectangle 23"/>
          <p:cNvSpPr/>
          <p:nvPr/>
        </p:nvSpPr>
        <p:spPr>
          <a:xfrm>
            <a:off x="1071563" y="71438"/>
            <a:ext cx="642937" cy="714375"/>
          </a:xfrm>
          <a:prstGeom prst="rect">
            <a:avLst/>
          </a:prstGeom>
          <a:noFill/>
          <a:ln w="508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0000"/>
              </a:solidFill>
              <a:effectLst/>
              <a:uLnTx/>
              <a:uFillTx/>
              <a:latin typeface="Calibri"/>
              <a:ea typeface="+mn-ea"/>
              <a:cs typeface="Arial" pitchFamily="34" charset="0"/>
            </a:endParaRPr>
          </a:p>
        </p:txBody>
      </p:sp>
      <p:sp>
        <p:nvSpPr>
          <p:cNvPr id="137228" name="AutoShape 6"/>
          <p:cNvSpPr>
            <a:spLocks noChangeArrowheads="1"/>
          </p:cNvSpPr>
          <p:nvPr/>
        </p:nvSpPr>
        <p:spPr bwMode="auto">
          <a:xfrm>
            <a:off x="454025" y="1247775"/>
            <a:ext cx="617538" cy="5254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780" y="10800"/>
                </a:moveTo>
                <a:cubicBezTo>
                  <a:pt x="3780" y="14677"/>
                  <a:pt x="6923" y="17820"/>
                  <a:pt x="10800" y="17820"/>
                </a:cubicBezTo>
                <a:cubicBezTo>
                  <a:pt x="14677" y="17820"/>
                  <a:pt x="17820" y="14677"/>
                  <a:pt x="17820" y="10800"/>
                </a:cubicBezTo>
                <a:cubicBezTo>
                  <a:pt x="17820" y="6923"/>
                  <a:pt x="14677" y="3780"/>
                  <a:pt x="10800" y="3780"/>
                </a:cubicBezTo>
                <a:cubicBezTo>
                  <a:pt x="6923" y="3780"/>
                  <a:pt x="3780" y="6923"/>
                  <a:pt x="3780" y="10800"/>
                </a:cubicBezTo>
                <a:close/>
              </a:path>
            </a:pathLst>
          </a:custGeom>
          <a:solidFill>
            <a:srgbClr val="FF0000"/>
          </a:solidFill>
          <a:ln w="9525">
            <a:solidFill>
              <a:srgbClr val="FF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37229" name="Text Box 4"/>
          <p:cNvSpPr txBox="1">
            <a:spLocks noChangeArrowheads="1"/>
          </p:cNvSpPr>
          <p:nvPr/>
        </p:nvSpPr>
        <p:spPr bwMode="auto">
          <a:xfrm>
            <a:off x="454025" y="4941168"/>
            <a:ext cx="8371136" cy="956288"/>
          </a:xfrm>
          <a:prstGeom prst="rect">
            <a:avLst/>
          </a:prstGeom>
          <a:solidFill>
            <a:schemeClr val="accent1"/>
          </a:solidFill>
          <a:ln w="9525" algn="ctr">
            <a:solidFill>
              <a:schemeClr val="tx1"/>
            </a:solidFill>
            <a:miter lim="800000"/>
            <a:headEnd/>
            <a:tailEnd/>
          </a:ln>
        </p:spPr>
        <p:txBody>
          <a:bodyPr wrap="square" lIns="103188" tIns="103188" rIns="103188" bIns="103188">
            <a:spAutoFit/>
          </a:bodyPr>
          <a:lstStyle>
            <a:lvl1pPr marL="342900" indent="-342900" defTabSz="617538" eaLnBrk="0" hangingPunct="0">
              <a:defRPr sz="1400">
                <a:solidFill>
                  <a:schemeClr val="tx1"/>
                </a:solidFill>
                <a:latin typeface="Tahoma" pitchFamily="34" charset="0"/>
                <a:cs typeface="Arial" pitchFamily="34" charset="0"/>
              </a:defRPr>
            </a:lvl1pPr>
            <a:lvl2pPr defTabSz="617538" eaLnBrk="0" hangingPunct="0">
              <a:defRPr sz="1400">
                <a:solidFill>
                  <a:schemeClr val="tx1"/>
                </a:solidFill>
                <a:latin typeface="Tahoma" pitchFamily="34" charset="0"/>
                <a:cs typeface="Arial" pitchFamily="34" charset="0"/>
              </a:defRPr>
            </a:lvl2pPr>
            <a:lvl3pPr marL="1143000" indent="-228600" defTabSz="617538" eaLnBrk="0" hangingPunct="0">
              <a:defRPr sz="1400">
                <a:solidFill>
                  <a:schemeClr val="tx1"/>
                </a:solidFill>
                <a:latin typeface="Tahoma" pitchFamily="34" charset="0"/>
                <a:cs typeface="Arial" pitchFamily="34" charset="0"/>
              </a:defRPr>
            </a:lvl3pPr>
            <a:lvl4pPr marL="1600200" indent="-228600" defTabSz="617538" eaLnBrk="0" hangingPunct="0">
              <a:defRPr sz="1400">
                <a:solidFill>
                  <a:schemeClr val="tx1"/>
                </a:solidFill>
                <a:latin typeface="Tahoma" pitchFamily="34" charset="0"/>
                <a:cs typeface="Arial" pitchFamily="34" charset="0"/>
              </a:defRPr>
            </a:lvl4pPr>
            <a:lvl5pPr marL="2057400" indent="-228600" defTabSz="617538" eaLnBrk="0" hangingPunct="0">
              <a:defRPr sz="1400">
                <a:solidFill>
                  <a:schemeClr val="tx1"/>
                </a:solidFill>
                <a:latin typeface="Tahoma" pitchFamily="34" charset="0"/>
                <a:cs typeface="Arial" pitchFamily="34" charset="0"/>
              </a:defRPr>
            </a:lvl5pPr>
            <a:lvl6pPr marL="2514600" indent="-228600" defTabSz="617538"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defTabSz="617538"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defTabSz="617538"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defTabSz="617538" eaLnBrk="0" fontAlgn="base" hangingPunct="0">
              <a:spcBef>
                <a:spcPct val="0"/>
              </a:spcBef>
              <a:spcAft>
                <a:spcPct val="0"/>
              </a:spcAft>
              <a:defRPr sz="1400">
                <a:solidFill>
                  <a:schemeClr val="tx1"/>
                </a:solidFill>
                <a:latin typeface="Tahoma" pitchFamily="34" charset="0"/>
                <a:cs typeface="Arial" pitchFamily="34" charset="0"/>
              </a:defRPr>
            </a:lvl9pPr>
          </a:lstStyle>
          <a:p>
            <a:pPr marL="457200" marR="0" lvl="1" indent="0" algn="ctr" defTabSz="617538" rtl="0" eaLnBrk="1" fontAlgn="auto" latinLnBrk="0" hangingPunct="1">
              <a:lnSpc>
                <a:spcPct val="90000"/>
              </a:lnSpc>
              <a:spcBef>
                <a:spcPct val="20000"/>
              </a:spcBef>
              <a:spcAft>
                <a:spcPct val="20000"/>
              </a:spcAft>
              <a:buClr>
                <a:srgbClr val="091D5D"/>
              </a:buClr>
              <a:buSzPct val="70000"/>
              <a:buFont typeface="Monotype Sorts" pitchFamily="2" charset="2"/>
              <a:buNone/>
              <a:tabLst/>
              <a:defRPr/>
            </a:pPr>
            <a:r>
              <a:rPr kumimoji="0" lang="ru-RU" sz="1800" b="1" i="0" u="none" strike="noStrike" kern="1200" cap="none" spc="0" normalizeH="0" baseline="0" noProof="0" dirty="0">
                <a:ln>
                  <a:noFill/>
                </a:ln>
                <a:solidFill>
                  <a:srgbClr val="000000"/>
                </a:solidFill>
                <a:effectLst/>
                <a:uLnTx/>
                <a:uFillTx/>
                <a:latin typeface="EY Gothic Cond Demi"/>
                <a:ea typeface="+mn-ea"/>
                <a:cs typeface="Arial" pitchFamily="34" charset="0"/>
              </a:rPr>
              <a:t>Это – не подведение итогов, а возможность, которой следует воспользоваться, чтобы  достичь необходимого понимания для подготовки отчёта и формулирования окончательного заключения.</a:t>
            </a:r>
            <a:r>
              <a:rPr kumimoji="0" lang="en-US" sz="1800" b="1" i="0" u="none" strike="noStrike" kern="1200" cap="none" spc="0" normalizeH="0" baseline="0" noProof="0" dirty="0">
                <a:ln>
                  <a:noFill/>
                </a:ln>
                <a:solidFill>
                  <a:srgbClr val="000000"/>
                </a:solidFill>
                <a:effectLst/>
                <a:uLnTx/>
                <a:uFillTx/>
                <a:latin typeface="EY Gothic Cond Demi"/>
                <a:ea typeface="+mn-ea"/>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A859E1F1-583E-4479-8D6A-133E064264E1}" type="slidenum">
              <a:rPr lang="nl-BE" smtClean="0">
                <a:solidFill>
                  <a:srgbClr val="000000"/>
                </a:solidFill>
                <a:effectLst/>
                <a:latin typeface="Arial" pitchFamily="34" charset="0"/>
              </a:rPr>
              <a:pPr eaLnBrk="1" hangingPunct="1"/>
              <a:t>14</a:t>
            </a:fld>
            <a:endParaRPr lang="nl-BE" dirty="0">
              <a:solidFill>
                <a:srgbClr val="000000"/>
              </a:solidFill>
              <a:effectLst/>
              <a:latin typeface="Arial"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87272423"/>
              </p:ext>
            </p:extLst>
          </p:nvPr>
        </p:nvGraphicFramePr>
        <p:xfrm>
          <a:off x="446856" y="1484783"/>
          <a:ext cx="8229600" cy="4151001"/>
        </p:xfrm>
        <a:graphic>
          <a:graphicData uri="http://schemas.openxmlformats.org/drawingml/2006/table">
            <a:tbl>
              <a:tblPr bandRow="1">
                <a:tableStyleId>{5C22544A-7EE6-4342-B048-85BDC9FD1C3A}</a:tableStyleId>
              </a:tblPr>
              <a:tblGrid>
                <a:gridCol w="2204357">
                  <a:extLst>
                    <a:ext uri="{9D8B030D-6E8A-4147-A177-3AD203B41FA5}">
                      <a16:colId xmlns:a16="http://schemas.microsoft.com/office/drawing/2014/main" val="20000"/>
                    </a:ext>
                  </a:extLst>
                </a:gridCol>
                <a:gridCol w="6025243">
                  <a:extLst>
                    <a:ext uri="{9D8B030D-6E8A-4147-A177-3AD203B41FA5}">
                      <a16:colId xmlns:a16="http://schemas.microsoft.com/office/drawing/2014/main" val="20001"/>
                    </a:ext>
                  </a:extLst>
                </a:gridCol>
              </a:tblGrid>
              <a:tr h="613060">
                <a:tc>
                  <a:txBody>
                    <a:bodyPr/>
                    <a:lstStyle/>
                    <a:p>
                      <a:pPr algn="l"/>
                      <a:r>
                        <a:rPr lang="ru-RU" sz="1600" b="1" dirty="0">
                          <a:solidFill>
                            <a:srgbClr val="000000"/>
                          </a:solidFill>
                          <a:effectLst/>
                          <a:latin typeface="Arial (body)"/>
                        </a:rPr>
                        <a:t>Критерии</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Что должно присутствовать</a:t>
                      </a:r>
                      <a:r>
                        <a:rPr lang="en-US" sz="1600" b="1" dirty="0">
                          <a:solidFill>
                            <a:schemeClr val="accent5"/>
                          </a:solidFill>
                          <a:effectLst/>
                          <a:latin typeface="Arial (body)"/>
                        </a:rPr>
                        <a:t> </a:t>
                      </a:r>
                      <a:r>
                        <a:rPr lang="en-US" sz="1600" dirty="0">
                          <a:solidFill>
                            <a:srgbClr val="000000"/>
                          </a:solidFill>
                          <a:effectLst/>
                          <a:latin typeface="Arial (body)"/>
                        </a:rPr>
                        <a:t>– </a:t>
                      </a:r>
                      <a:r>
                        <a:rPr lang="ru-RU" sz="1600" dirty="0">
                          <a:solidFill>
                            <a:srgbClr val="000000"/>
                          </a:solidFill>
                          <a:effectLst/>
                          <a:latin typeface="Arial (body)"/>
                          <a:ea typeface="ＭＳ 明朝"/>
                        </a:rPr>
                        <a:t>стандарты, показатели или ожидания, которые использовались для оценки и/или подтверждения</a:t>
                      </a:r>
                      <a:endParaRPr lang="en-GB" sz="1600" dirty="0"/>
                    </a:p>
                  </a:txBody>
                  <a:tcPr/>
                </a:tc>
                <a:extLst>
                  <a:ext uri="{0D108BD9-81ED-4DB2-BD59-A6C34878D82A}">
                    <a16:rowId xmlns:a16="http://schemas.microsoft.com/office/drawing/2014/main" val="10000"/>
                  </a:ext>
                </a:extLst>
              </a:tr>
              <a:tr h="613060">
                <a:tc>
                  <a:txBody>
                    <a:bodyPr/>
                    <a:lstStyle/>
                    <a:p>
                      <a:pPr algn="l"/>
                      <a:r>
                        <a:rPr lang="ru-RU" sz="1600" b="1" dirty="0">
                          <a:solidFill>
                            <a:srgbClr val="000000"/>
                          </a:solidFill>
                          <a:latin typeface="Arial (body)"/>
                        </a:rPr>
                        <a:t>Состояние</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Что присутствует фактически</a:t>
                      </a:r>
                      <a:r>
                        <a:rPr lang="en-US" sz="1600" b="1" dirty="0">
                          <a:solidFill>
                            <a:schemeClr val="accent5"/>
                          </a:solidFill>
                          <a:effectLst/>
                          <a:latin typeface="Arial (body)"/>
                        </a:rPr>
                        <a:t> </a:t>
                      </a:r>
                      <a:r>
                        <a:rPr lang="en-US" sz="1600" dirty="0">
                          <a:solidFill>
                            <a:srgbClr val="000000"/>
                          </a:solidFill>
                          <a:effectLst/>
                          <a:latin typeface="Arial (body)"/>
                        </a:rPr>
                        <a:t>– </a:t>
                      </a:r>
                      <a:r>
                        <a:rPr lang="ru-RU" sz="1600" dirty="0">
                          <a:solidFill>
                            <a:srgbClr val="000000"/>
                          </a:solidFill>
                          <a:effectLst/>
                          <a:latin typeface="Arial (body)"/>
                        </a:rPr>
                        <a:t>фактические свидетельства того, что аудитор обнаружил в ходе проверки</a:t>
                      </a:r>
                      <a:endParaRPr lang="en-GB" sz="1600" dirty="0"/>
                    </a:p>
                  </a:txBody>
                  <a:tcPr/>
                </a:tc>
                <a:extLst>
                  <a:ext uri="{0D108BD9-81ED-4DB2-BD59-A6C34878D82A}">
                    <a16:rowId xmlns:a16="http://schemas.microsoft.com/office/drawing/2014/main" val="10001"/>
                  </a:ext>
                </a:extLst>
              </a:tr>
              <a:tr h="613060">
                <a:tc>
                  <a:txBody>
                    <a:bodyPr/>
                    <a:lstStyle/>
                    <a:p>
                      <a:pPr algn="l"/>
                      <a:r>
                        <a:rPr lang="ru-RU" sz="1600" b="1" dirty="0">
                          <a:solidFill>
                            <a:srgbClr val="000000"/>
                          </a:solidFill>
                          <a:latin typeface="Arial (body)"/>
                        </a:rPr>
                        <a:t>Причина </a:t>
                      </a:r>
                      <a:r>
                        <a:rPr lang="fr-FR" sz="1600" b="1" dirty="0">
                          <a:solidFill>
                            <a:srgbClr val="000000"/>
                          </a:solidFill>
                          <a:latin typeface="Arial (body)"/>
                        </a:rPr>
                        <a:t>(</a:t>
                      </a:r>
                      <a:r>
                        <a:rPr lang="ru-RU" sz="1600" b="1" dirty="0">
                          <a:solidFill>
                            <a:srgbClr val="000000"/>
                          </a:solidFill>
                          <a:latin typeface="Arial (body)"/>
                        </a:rPr>
                        <a:t>основная</a:t>
                      </a:r>
                      <a:r>
                        <a:rPr lang="fr-FR" sz="1600" b="1" dirty="0">
                          <a:solidFill>
                            <a:srgbClr val="000000"/>
                          </a:solidFill>
                          <a:latin typeface="Arial (body)"/>
                        </a:rPr>
                        <a:t>)</a:t>
                      </a:r>
                      <a:r>
                        <a:rPr lang="en-US" sz="1600" b="1" dirty="0">
                          <a:solidFill>
                            <a:srgbClr val="000000"/>
                          </a:solidFill>
                          <a:latin typeface="Arial (body)"/>
                        </a:rPr>
                        <a: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Почему имеются различия</a:t>
                      </a:r>
                      <a:r>
                        <a:rPr lang="en-US" sz="1600" b="1" dirty="0">
                          <a:solidFill>
                            <a:schemeClr val="accent5"/>
                          </a:solidFill>
                          <a:effectLst/>
                          <a:latin typeface="Arial (body)"/>
                        </a:rPr>
                        <a:t> </a:t>
                      </a:r>
                      <a:r>
                        <a:rPr lang="en-US" sz="1600" dirty="0">
                          <a:solidFill>
                            <a:srgbClr val="000000"/>
                          </a:solidFill>
                          <a:effectLst/>
                          <a:latin typeface="Arial (body)"/>
                        </a:rPr>
                        <a:t>– </a:t>
                      </a:r>
                      <a:r>
                        <a:rPr lang="ru-RU" sz="1600" dirty="0">
                          <a:solidFill>
                            <a:srgbClr val="000000"/>
                          </a:solidFill>
                          <a:effectLst/>
                          <a:latin typeface="Arial (body)"/>
                        </a:rPr>
                        <a:t>(реальные) причины расхождений между ожидаемым и фактическим состоянием</a:t>
                      </a:r>
                      <a:endParaRPr lang="en-GB" sz="1600" dirty="0"/>
                    </a:p>
                  </a:txBody>
                  <a:tcPr/>
                </a:tc>
                <a:extLst>
                  <a:ext uri="{0D108BD9-81ED-4DB2-BD59-A6C34878D82A}">
                    <a16:rowId xmlns:a16="http://schemas.microsoft.com/office/drawing/2014/main" val="10002"/>
                  </a:ext>
                </a:extLst>
              </a:tr>
              <a:tr h="875801">
                <a:tc>
                  <a:txBody>
                    <a:bodyPr/>
                    <a:lstStyle/>
                    <a:p>
                      <a:pPr algn="l"/>
                      <a:r>
                        <a:rPr lang="ru-RU" sz="1600" b="1" dirty="0">
                          <a:solidFill>
                            <a:srgbClr val="000000"/>
                          </a:solidFill>
                          <a:latin typeface="Arial (body)"/>
                        </a:rPr>
                        <a:t>Последствия</a:t>
                      </a:r>
                      <a:r>
                        <a:rPr lang="fr-FR" sz="1600" b="1" dirty="0">
                          <a:solidFill>
                            <a:srgbClr val="000000"/>
                          </a:solidFill>
                          <a:latin typeface="Arial (body)"/>
                        </a:rPr>
                        <a:t> (</a:t>
                      </a:r>
                      <a:r>
                        <a:rPr lang="ru-RU" sz="1600" b="1" dirty="0">
                          <a:solidFill>
                            <a:srgbClr val="000000"/>
                          </a:solidFill>
                          <a:latin typeface="Arial (body)"/>
                        </a:rPr>
                        <a:t>воздействие</a:t>
                      </a:r>
                      <a:r>
                        <a:rPr lang="fr-FR" sz="1600" b="1" dirty="0">
                          <a:solidFill>
                            <a:srgbClr val="000000"/>
                          </a:solidFill>
                          <a:latin typeface="Arial (body)"/>
                        </a:rPr>
                        <a: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К чему приводит различие</a:t>
                      </a:r>
                      <a:r>
                        <a:rPr lang="en-US" sz="1600" b="1" dirty="0">
                          <a:solidFill>
                            <a:schemeClr val="accent5"/>
                          </a:solidFill>
                          <a:effectLst/>
                          <a:latin typeface="Arial (body)"/>
                        </a:rPr>
                        <a:t> </a:t>
                      </a:r>
                      <a:r>
                        <a:rPr lang="en-US" sz="1600" dirty="0">
                          <a:solidFill>
                            <a:srgbClr val="000000"/>
                          </a:solidFill>
                          <a:effectLst/>
                          <a:latin typeface="Arial (body)"/>
                        </a:rPr>
                        <a:t>– </a:t>
                      </a:r>
                      <a:r>
                        <a:rPr lang="ru-RU" sz="1600" dirty="0">
                          <a:solidFill>
                            <a:srgbClr val="000000"/>
                          </a:solidFill>
                          <a:effectLst/>
                          <a:latin typeface="Arial (body)"/>
                        </a:rPr>
                        <a:t>риск для организации и/или иных структур из-за того, что фактическое состояние не соответствует критериям</a:t>
                      </a:r>
                      <a:endParaRPr lang="en-GB" sz="1600" dirty="0"/>
                    </a:p>
                  </a:txBody>
                  <a:tcPr/>
                </a:tc>
                <a:extLst>
                  <a:ext uri="{0D108BD9-81ED-4DB2-BD59-A6C34878D82A}">
                    <a16:rowId xmlns:a16="http://schemas.microsoft.com/office/drawing/2014/main" val="10003"/>
                  </a:ext>
                </a:extLst>
              </a:tr>
              <a:tr h="613060">
                <a:tc>
                  <a:txBody>
                    <a:bodyPr/>
                    <a:lstStyle/>
                    <a:p>
                      <a:pPr algn="l"/>
                      <a:r>
                        <a:rPr lang="ru-RU" sz="1600" b="1" dirty="0">
                          <a:solidFill>
                            <a:srgbClr val="000000"/>
                          </a:solidFill>
                          <a:latin typeface="Arial (body)"/>
                        </a:rPr>
                        <a:t>Рекомендация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Что, кто и когда</a:t>
                      </a:r>
                      <a:r>
                        <a:rPr lang="fr-FR" sz="1600" b="1" dirty="0">
                          <a:solidFill>
                            <a:schemeClr val="accent5"/>
                          </a:solidFill>
                          <a:effectLst/>
                          <a:latin typeface="Arial (body)"/>
                        </a:rPr>
                        <a:t>? </a:t>
                      </a:r>
                      <a:r>
                        <a:rPr lang="fr-FR" sz="1600" dirty="0">
                          <a:solidFill>
                            <a:srgbClr val="000000"/>
                          </a:solidFill>
                          <a:effectLst/>
                          <a:latin typeface="Arial (body)"/>
                        </a:rPr>
                        <a:t>– </a:t>
                      </a:r>
                      <a:r>
                        <a:rPr lang="ru-RU" sz="1600" dirty="0">
                          <a:solidFill>
                            <a:srgbClr val="000000"/>
                          </a:solidFill>
                          <a:effectLst/>
                          <a:latin typeface="Arial (body)"/>
                        </a:rPr>
                        <a:t>действия с указанием ответственных, сроков, приоритетности и серьёзности проблемы</a:t>
                      </a:r>
                      <a:endParaRPr lang="en-GB" sz="1600" dirty="0"/>
                    </a:p>
                  </a:txBody>
                  <a:tcPr/>
                </a:tc>
                <a:extLst>
                  <a:ext uri="{0D108BD9-81ED-4DB2-BD59-A6C34878D82A}">
                    <a16:rowId xmlns:a16="http://schemas.microsoft.com/office/drawing/2014/main" val="10004"/>
                  </a:ext>
                </a:extLst>
              </a:tr>
              <a:tr h="613060">
                <a:tc>
                  <a:txBody>
                    <a:bodyPr/>
                    <a:lstStyle/>
                    <a:p>
                      <a:pPr algn="l"/>
                      <a:r>
                        <a:rPr lang="ru-RU" sz="1600" b="1" dirty="0">
                          <a:solidFill>
                            <a:srgbClr val="000000"/>
                          </a:solidFill>
                          <a:latin typeface="Arial (body)"/>
                        </a:rPr>
                        <a:t>Реакция руководства</a:t>
                      </a:r>
                      <a:r>
                        <a:rPr lang="en-US" sz="1600" b="1" dirty="0">
                          <a:solidFill>
                            <a:srgbClr val="000000"/>
                          </a:solidFill>
                          <a:latin typeface="Arial (body)"/>
                        </a:rPr>
                        <a:t> </a:t>
                      </a:r>
                      <a:endParaRPr lang="en-GB" sz="1600" b="1" dirty="0"/>
                    </a:p>
                  </a:txBody>
                  <a:tcPr/>
                </a:tc>
                <a:tc>
                  <a:txBody>
                    <a:bodyPr/>
                    <a:lstStyle/>
                    <a:p>
                      <a:pPr marL="0" indent="0" algn="l">
                        <a:buFont typeface="Wingdings" charset="0"/>
                        <a:buNone/>
                        <a:defRPr/>
                      </a:pPr>
                      <a:r>
                        <a:rPr lang="ru-RU" sz="1600" dirty="0">
                          <a:solidFill>
                            <a:srgbClr val="000000"/>
                          </a:solidFill>
                          <a:effectLst/>
                          <a:latin typeface="Arial (body)"/>
                        </a:rPr>
                        <a:t>Да, согласны</a:t>
                      </a:r>
                      <a:r>
                        <a:rPr lang="en-US" sz="1600" dirty="0">
                          <a:solidFill>
                            <a:srgbClr val="000000"/>
                          </a:solidFill>
                          <a:effectLst/>
                          <a:latin typeface="Arial (body)"/>
                        </a:rPr>
                        <a:t> /</a:t>
                      </a:r>
                      <a:r>
                        <a:rPr lang="ru-RU" sz="1600" dirty="0">
                          <a:solidFill>
                            <a:srgbClr val="000000"/>
                          </a:solidFill>
                          <a:effectLst/>
                          <a:latin typeface="Arial (body)"/>
                        </a:rPr>
                        <a:t> Да, но есть другой вариант</a:t>
                      </a:r>
                      <a:r>
                        <a:rPr lang="en-US" sz="1600" dirty="0">
                          <a:solidFill>
                            <a:srgbClr val="000000"/>
                          </a:solidFill>
                          <a:effectLst/>
                          <a:latin typeface="Arial (body)"/>
                        </a:rPr>
                        <a:t> / </a:t>
                      </a:r>
                      <a:r>
                        <a:rPr lang="ru-RU" sz="1600" dirty="0">
                          <a:solidFill>
                            <a:srgbClr val="000000"/>
                          </a:solidFill>
                          <a:effectLst/>
                          <a:latin typeface="Arial (body)"/>
                        </a:rPr>
                        <a:t>Нет, не согласны</a:t>
                      </a:r>
                      <a:endParaRPr lang="fr-FR" sz="1600" dirty="0">
                        <a:solidFill>
                          <a:srgbClr val="000000"/>
                        </a:solidFill>
                        <a:effectLst/>
                        <a:latin typeface="Arial (body)"/>
                      </a:endParaRPr>
                    </a:p>
                  </a:txBody>
                  <a:tcPr/>
                </a:tc>
                <a:extLst>
                  <a:ext uri="{0D108BD9-81ED-4DB2-BD59-A6C34878D82A}">
                    <a16:rowId xmlns:a16="http://schemas.microsoft.com/office/drawing/2014/main" val="10005"/>
                  </a:ext>
                </a:extLst>
              </a:tr>
            </a:tbl>
          </a:graphicData>
        </a:graphic>
      </p:graphicFrame>
      <p:grpSp>
        <p:nvGrpSpPr>
          <p:cNvPr id="5" name="Group 14"/>
          <p:cNvGrpSpPr>
            <a:grpSpLocks/>
          </p:cNvGrpSpPr>
          <p:nvPr/>
        </p:nvGrpSpPr>
        <p:grpSpPr bwMode="auto">
          <a:xfrm>
            <a:off x="179388" y="77788"/>
            <a:ext cx="1944687" cy="290512"/>
            <a:chOff x="179388" y="77788"/>
            <a:chExt cx="1944687" cy="290512"/>
          </a:xfrm>
        </p:grpSpPr>
        <p:grpSp>
          <p:nvGrpSpPr>
            <p:cNvPr id="6" name="Group 9"/>
            <p:cNvGrpSpPr>
              <a:grpSpLocks/>
            </p:cNvGrpSpPr>
            <p:nvPr/>
          </p:nvGrpSpPr>
          <p:grpSpPr bwMode="auto">
            <a:xfrm>
              <a:off x="179388" y="115888"/>
              <a:ext cx="1944687" cy="217487"/>
              <a:chOff x="110" y="890"/>
              <a:chExt cx="5628" cy="1094"/>
            </a:xfrm>
          </p:grpSpPr>
          <p:sp>
            <p:nvSpPr>
              <p:cNvPr id="10"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2"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3"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4"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5"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9"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17"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latin typeface="Arial (headings)"/>
              </a:rPr>
              <a:t>Рекомендация: ход рассуждения</a:t>
            </a:r>
            <a:endParaRPr lang="en-GB" sz="2600" b="1" dirty="0">
              <a:solidFill>
                <a:srgbClr val="000000"/>
              </a:solidFill>
              <a:latin typeface="Arial (headings)"/>
            </a:endParaRPr>
          </a:p>
        </p:txBody>
      </p:sp>
    </p:spTree>
    <p:extLst>
      <p:ext uri="{BB962C8B-B14F-4D97-AF65-F5344CB8AC3E}">
        <p14:creationId xmlns:p14="http://schemas.microsoft.com/office/powerpoint/2010/main" val="2106253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15</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effectLst/>
                <a:latin typeface="Arial (headings)"/>
              </a:rPr>
              <a:t>План</a:t>
            </a:r>
            <a:endParaRPr lang="en-US" sz="2600" b="1" dirty="0">
              <a:solidFill>
                <a:srgbClr val="000000"/>
              </a:solidFill>
              <a:effectLst/>
              <a:latin typeface="Arial (headings)"/>
            </a:endParaRP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1: </a:t>
            </a:r>
            <a:r>
              <a:rPr lang="ru-RU" sz="2200" dirty="0">
                <a:solidFill>
                  <a:srgbClr val="000000"/>
                </a:solidFill>
                <a:latin typeface="Arial (body)"/>
                <a:cs typeface="Arial" pitchFamily="34" charset="0"/>
              </a:rPr>
              <a:t>Текущее положение дел</a:t>
            </a:r>
            <a:endParaRPr lang="en-US" sz="2200" dirty="0">
              <a:solidFill>
                <a:srgbClr val="000000"/>
              </a:solidFill>
              <a:latin typeface="Arial (body)"/>
              <a:cs typeface="Arial" pitchFamily="34" charset="0"/>
            </a:endParaRPr>
          </a:p>
          <a:p>
            <a:pPr>
              <a:buClr>
                <a:schemeClr val="accent5"/>
              </a:buClr>
              <a:buSzPct val="85000"/>
            </a:pPr>
            <a:endParaRPr lang="en-US" sz="2200" dirty="0">
              <a:solidFill>
                <a:srgbClr val="000000"/>
              </a:solidFill>
              <a:highlight>
                <a:srgbClr val="FFFF00"/>
              </a:highlight>
              <a:latin typeface="Arial (body)"/>
              <a:cs typeface="Arial" pitchFamily="34" charset="0"/>
            </a:endParaRPr>
          </a:p>
          <a:p>
            <a:pPr>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2: </a:t>
            </a:r>
            <a:r>
              <a:rPr lang="ru-RU" sz="2200" dirty="0">
                <a:solidFill>
                  <a:srgbClr val="000000"/>
                </a:solidFill>
                <a:latin typeface="Arial (body)"/>
                <a:cs typeface="Arial" pitchFamily="34" charset="0"/>
              </a:rPr>
              <a:t>Компоненты полевой работы</a:t>
            </a:r>
            <a:endParaRPr lang="en-US" sz="2200" dirty="0">
              <a:solidFill>
                <a:srgbClr val="000000"/>
              </a:solidFill>
              <a:latin typeface="Arial (body)"/>
              <a:cs typeface="Arial" pitchFamily="34" charset="0"/>
            </a:endParaRPr>
          </a:p>
          <a:p>
            <a:pPr>
              <a:buClr>
                <a:schemeClr val="accent5"/>
              </a:buClr>
              <a:buSzPct val="85000"/>
            </a:pPr>
            <a:endParaRPr lang="en-US" sz="2200" dirty="0">
              <a:solidFill>
                <a:srgbClr val="000000"/>
              </a:solidFill>
              <a:latin typeface="Arial (body)"/>
              <a:cs typeface="Arial" pitchFamily="34" charset="0"/>
            </a:endParaRPr>
          </a:p>
          <a:p>
            <a:pPr>
              <a:buClr>
                <a:schemeClr val="accent5"/>
              </a:buClr>
              <a:buSzPct val="85000"/>
            </a:pPr>
            <a:r>
              <a:rPr lang="ru-RU" sz="2200" dirty="0">
                <a:solidFill>
                  <a:srgbClr val="000000"/>
                </a:solidFill>
                <a:highlight>
                  <a:srgbClr val="FFFF00"/>
                </a:highlight>
                <a:latin typeface="Arial (body)"/>
                <a:cs typeface="Arial" pitchFamily="34" charset="0"/>
              </a:rPr>
              <a:t>Часть</a:t>
            </a:r>
            <a:r>
              <a:rPr lang="en-US" sz="2200" dirty="0">
                <a:solidFill>
                  <a:srgbClr val="000000"/>
                </a:solidFill>
                <a:highlight>
                  <a:srgbClr val="FFFF00"/>
                </a:highlight>
                <a:latin typeface="Arial (body)"/>
                <a:cs typeface="Arial" pitchFamily="34" charset="0"/>
              </a:rPr>
              <a:t> 3: </a:t>
            </a:r>
            <a:r>
              <a:rPr lang="ru-RU" sz="2200" dirty="0">
                <a:solidFill>
                  <a:srgbClr val="000000"/>
                </a:solidFill>
                <a:highlight>
                  <a:srgbClr val="FFFF00"/>
                </a:highlight>
                <a:latin typeface="Arial (body)"/>
                <a:cs typeface="Arial" pitchFamily="34" charset="0"/>
              </a:rPr>
              <a:t>Ссылка на </a:t>
            </a:r>
            <a:r>
              <a:rPr lang="en-US" sz="2200" dirty="0">
                <a:solidFill>
                  <a:srgbClr val="000000"/>
                </a:solidFill>
                <a:highlight>
                  <a:srgbClr val="FFFF00"/>
                </a:highlight>
                <a:latin typeface="Arial (body)"/>
                <a:cs typeface="Arial" pitchFamily="34" charset="0"/>
              </a:rPr>
              <a:t>ISPPIA</a:t>
            </a:r>
          </a:p>
          <a:p>
            <a:pPr>
              <a:buClr>
                <a:schemeClr val="accent5"/>
              </a:buClr>
              <a:buSzPct val="85000"/>
            </a:pPr>
            <a:endParaRPr lang="en-US" sz="2200" dirty="0">
              <a:solidFill>
                <a:srgbClr val="000000"/>
              </a:solidFill>
              <a:latin typeface="Arial (body)"/>
              <a:cs typeface="Arial" pitchFamily="34" charset="0"/>
            </a:endParaRPr>
          </a:p>
          <a:p>
            <a:pPr>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4: </a:t>
            </a:r>
            <a:r>
              <a:rPr lang="ru-RU" sz="2200" dirty="0">
                <a:solidFill>
                  <a:srgbClr val="000000"/>
                </a:solidFill>
                <a:latin typeface="Arial (body)"/>
                <a:cs typeface="Arial" pitchFamily="34" charset="0"/>
              </a:rPr>
              <a:t>Как полевая работа связана с планированием?</a:t>
            </a:r>
            <a:endParaRPr lang="en-US" sz="2200" dirty="0">
              <a:solidFill>
                <a:srgbClr val="000000"/>
              </a:solidFill>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313242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16</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1259632" y="404664"/>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a:solidFill>
                  <a:srgbClr val="000000"/>
                </a:solidFill>
                <a:effectLst/>
                <a:latin typeface="Arial (headings)"/>
              </a:rPr>
              <a:t>ISPPIA 2300</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graphicFrame>
        <p:nvGraphicFramePr>
          <p:cNvPr id="5" name="Diagram 4"/>
          <p:cNvGraphicFramePr/>
          <p:nvPr>
            <p:extLst>
              <p:ext uri="{D42A27DB-BD31-4B8C-83A1-F6EECF244321}">
                <p14:modId xmlns:p14="http://schemas.microsoft.com/office/powerpoint/2010/main" val="1562532032"/>
              </p:ext>
            </p:extLst>
          </p:nvPr>
        </p:nvGraphicFramePr>
        <p:xfrm>
          <a:off x="1403648" y="1916832"/>
          <a:ext cx="7143750" cy="4591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9923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A16AAD8-D5FA-4B6A-99DE-D2D5297B1E1F}"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2707" name="Rectangle 2"/>
          <p:cNvSpPr>
            <a:spLocks noChangeArrowheads="1"/>
          </p:cNvSpPr>
          <p:nvPr/>
        </p:nvSpPr>
        <p:spPr bwMode="auto">
          <a:xfrm>
            <a:off x="179388" y="2286000"/>
            <a:ext cx="8641084" cy="2727176"/>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200" b="1" i="0" u="sng" strike="noStrike" kern="1200" cap="none" spc="0" normalizeH="0" baseline="0" noProof="0" dirty="0">
                <a:ln>
                  <a:noFill/>
                </a:ln>
                <a:solidFill>
                  <a:prstClr val="black"/>
                </a:solidFill>
                <a:effectLst/>
                <a:uLnTx/>
                <a:uFillTx/>
                <a:latin typeface="Arial (body)"/>
                <a:ea typeface="+mn-ea"/>
                <a:cs typeface="+mn-cs"/>
              </a:rPr>
              <a:t>Стандарт</a:t>
            </a:r>
            <a:r>
              <a:rPr kumimoji="0" lang="en-US" sz="2200" b="1" i="0" u="sng" strike="noStrike" kern="1200" cap="none" spc="0" normalizeH="0" baseline="0" noProof="0" dirty="0">
                <a:ln>
                  <a:noFill/>
                </a:ln>
                <a:solidFill>
                  <a:prstClr val="black"/>
                </a:solidFill>
                <a:effectLst/>
                <a:uLnTx/>
                <a:uFillTx/>
                <a:latin typeface="Arial (body)"/>
                <a:ea typeface="+mn-ea"/>
                <a:cs typeface="+mn-cs"/>
              </a:rPr>
              <a:t> 2300 – </a:t>
            </a:r>
            <a:r>
              <a:rPr kumimoji="0" lang="ru-RU" sz="2200" b="1" i="0" u="sng" strike="noStrike" kern="1200" cap="none" spc="0" normalizeH="0" baseline="0" noProof="0" dirty="0">
                <a:ln>
                  <a:noFill/>
                </a:ln>
                <a:solidFill>
                  <a:prstClr val="black"/>
                </a:solidFill>
                <a:effectLst/>
                <a:uLnTx/>
                <a:uFillTx/>
                <a:latin typeface="Arial (body)"/>
                <a:ea typeface="+mn-ea"/>
                <a:cs typeface="+mn-cs"/>
              </a:rPr>
              <a:t>Выполнение задания</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1" i="0" u="sng" strike="noStrike" kern="1200" cap="none" spc="0" normalizeH="0" baseline="0" noProof="0" dirty="0">
              <a:ln>
                <a:noFill/>
              </a:ln>
              <a:solidFill>
                <a:prstClr val="black"/>
              </a:solidFill>
              <a:effectLst/>
              <a:uLnTx/>
              <a:uFillTx/>
              <a:latin typeface="Arial (body)"/>
              <a:ea typeface="+mn-ea"/>
              <a:cs typeface="+mn-cs"/>
            </a:endParaRPr>
          </a:p>
          <a:p>
            <a:pPr algn="just">
              <a:defRPr/>
            </a:pPr>
            <a:r>
              <a:rPr kumimoji="0" lang="ru-RU" altLang="fr-FR" sz="2200" b="0" i="1" u="none" strike="noStrike" kern="1200" cap="none" spc="0" normalizeH="0" baseline="0" noProof="0" dirty="0">
                <a:ln>
                  <a:noFill/>
                </a:ln>
                <a:solidFill>
                  <a:prstClr val="black"/>
                </a:solidFill>
                <a:effectLst/>
                <a:uLnTx/>
                <a:uFillTx/>
                <a:latin typeface="Arial (body)"/>
                <a:ea typeface="+mn-ea"/>
                <a:cs typeface="+mn-cs"/>
              </a:rPr>
              <a:t>«</a:t>
            </a:r>
            <a:r>
              <a:rPr lang="ru-RU" sz="2400" i="1" dirty="0">
                <a:solidFill>
                  <a:prstClr val="black"/>
                </a:solidFill>
                <a:latin typeface="Times"/>
                <a:ea typeface="Times New Roman"/>
                <a:cs typeface="Arial" pitchFamily="34" charset="0"/>
              </a:rPr>
              <a:t>Внутренние аудиторы должны собрать, проанализировать, оценить и оформить документально информацию в объеме, достаточном для достижения целей задания</a:t>
            </a:r>
            <a:r>
              <a:rPr lang="ru-RU" sz="2400" dirty="0">
                <a:solidFill>
                  <a:prstClr val="black"/>
                </a:solidFill>
                <a:latin typeface="Times"/>
                <a:ea typeface="Times New Roman"/>
                <a:cs typeface="Arial" pitchFamily="34" charset="0"/>
              </a:rPr>
              <a:t>.»</a:t>
            </a:r>
            <a:endParaRPr kumimoji="0" lang="en-US" sz="2200" b="0" i="1" u="none" strike="noStrike" kern="1200" cap="none" spc="0" normalizeH="0" baseline="0" noProof="0" dirty="0">
              <a:ln>
                <a:noFill/>
              </a:ln>
              <a:solidFill>
                <a:prstClr val="black"/>
              </a:solidFill>
              <a:effectLst/>
              <a:uLnTx/>
              <a:uFillTx/>
              <a:latin typeface="Arial (body)"/>
              <a:ea typeface="+mn-ea"/>
              <a:cs typeface="+mn-cs"/>
            </a:endParaRPr>
          </a:p>
        </p:txBody>
      </p:sp>
      <p:grpSp>
        <p:nvGrpSpPr>
          <p:cNvPr id="2" name="Group 1"/>
          <p:cNvGrpSpPr/>
          <p:nvPr/>
        </p:nvGrpSpPr>
        <p:grpSpPr>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1141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2711" name="Rectangle 15"/>
            <p:cNvSpPr>
              <a:spLocks noChangeArrowheads="1"/>
            </p:cNvSpPr>
            <p:nvPr/>
          </p:nvSpPr>
          <p:spPr bwMode="auto">
            <a:xfrm>
              <a:off x="450850" y="77788"/>
              <a:ext cx="482600"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Tree>
    <p:extLst>
      <p:ext uri="{BB962C8B-B14F-4D97-AF65-F5344CB8AC3E}">
        <p14:creationId xmlns:p14="http://schemas.microsoft.com/office/powerpoint/2010/main" val="88543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A16AAD8-D5FA-4B6A-99DE-D2D5297B1E1F}"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2707" name="Rectangle 2"/>
          <p:cNvSpPr>
            <a:spLocks noChangeArrowheads="1"/>
          </p:cNvSpPr>
          <p:nvPr/>
        </p:nvSpPr>
        <p:spPr bwMode="auto">
          <a:xfrm>
            <a:off x="477933" y="1052736"/>
            <a:ext cx="8047038" cy="200660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200" b="1" u="sng" dirty="0">
                <a:solidFill>
                  <a:prstClr val="black"/>
                </a:solidFill>
                <a:latin typeface="Arial (body)"/>
              </a:rPr>
              <a:t>Стандарт</a:t>
            </a:r>
            <a:r>
              <a:rPr kumimoji="0" lang="en-US" sz="2200" b="1" i="0" u="sng" strike="noStrike" kern="1200" cap="none" spc="0" normalizeH="0" baseline="0" noProof="0" dirty="0">
                <a:ln>
                  <a:noFill/>
                </a:ln>
                <a:solidFill>
                  <a:prstClr val="black"/>
                </a:solidFill>
                <a:effectLst/>
                <a:uLnTx/>
                <a:uFillTx/>
                <a:latin typeface="Arial (body)"/>
                <a:ea typeface="+mn-ea"/>
                <a:cs typeface="+mn-cs"/>
              </a:rPr>
              <a:t> 2310 – </a:t>
            </a:r>
            <a:r>
              <a:rPr kumimoji="0" lang="ru-RU" sz="2200" b="1" i="0" u="sng" strike="noStrike" kern="1200" cap="none" spc="0" normalizeH="0" baseline="0" noProof="0" dirty="0">
                <a:ln>
                  <a:noFill/>
                </a:ln>
                <a:solidFill>
                  <a:prstClr val="black"/>
                </a:solidFill>
                <a:effectLst/>
                <a:uLnTx/>
                <a:uFillTx/>
                <a:latin typeface="Arial (body)"/>
                <a:ea typeface="+mn-ea"/>
                <a:cs typeface="+mn-cs"/>
              </a:rPr>
              <a:t>Сбор информации</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1" i="0" u="sng" strike="noStrike" kern="1200" cap="none" spc="0" normalizeH="0" baseline="0" noProof="0" dirty="0">
              <a:ln>
                <a:noFill/>
              </a:ln>
              <a:solidFill>
                <a:prstClr val="black"/>
              </a:solidFill>
              <a:effectLst/>
              <a:uLnTx/>
              <a:uFillTx/>
              <a:latin typeface="Arial (body)"/>
              <a:ea typeface="+mn-ea"/>
              <a:cs typeface="+mn-cs"/>
            </a:endParaRPr>
          </a:p>
          <a:p>
            <a:pPr lvl="0" algn="just">
              <a:defRPr/>
            </a:pPr>
            <a:r>
              <a:rPr kumimoji="0" lang="ru-RU" altLang="fr-FR" sz="2200" b="0" i="1" u="none" strike="noStrike" kern="1200" cap="none" spc="0" normalizeH="0" baseline="0" noProof="0" dirty="0">
                <a:ln>
                  <a:noFill/>
                </a:ln>
                <a:solidFill>
                  <a:prstClr val="black"/>
                </a:solidFill>
                <a:effectLst/>
                <a:uLnTx/>
                <a:uFillTx/>
                <a:latin typeface="Arial (body)"/>
                <a:ea typeface="+mn-ea"/>
                <a:cs typeface="+mn-cs"/>
              </a:rPr>
              <a:t>«</a:t>
            </a:r>
            <a:r>
              <a:rPr lang="ru-RU" sz="2200" i="1" dirty="0">
                <a:solidFill>
                  <a:prstClr val="black"/>
                </a:solidFill>
                <a:latin typeface="Arial (body)"/>
              </a:rPr>
              <a:t>Внутренние аудиторы должны собрать достаточный объем надежной, уместной и полезной информации для достижения целей задания</a:t>
            </a:r>
            <a:r>
              <a:rPr kumimoji="0" lang="en-US" sz="2200" b="0" i="1" u="none" strike="noStrike" kern="1200" cap="none" spc="0" normalizeH="0" baseline="0" noProof="0" dirty="0">
                <a:ln>
                  <a:noFill/>
                </a:ln>
                <a:solidFill>
                  <a:prstClr val="black"/>
                </a:solidFill>
                <a:effectLst/>
                <a:uLnTx/>
                <a:uFillTx/>
                <a:latin typeface="Arial (body)"/>
                <a:ea typeface="+mn-ea"/>
                <a:cs typeface="+mn-cs"/>
              </a:rPr>
              <a:t>.</a:t>
            </a:r>
            <a:r>
              <a:rPr kumimoji="0" lang="ru-RU" sz="2200" b="0" i="1" u="none" strike="noStrike" kern="1200" cap="none" spc="0" normalizeH="0" baseline="0" noProof="0" dirty="0">
                <a:ln>
                  <a:noFill/>
                </a:ln>
                <a:solidFill>
                  <a:prstClr val="black"/>
                </a:solidFill>
                <a:effectLst/>
                <a:uLnTx/>
                <a:uFillTx/>
                <a:latin typeface="Arial (body)"/>
                <a:ea typeface="+mn-ea"/>
                <a:cs typeface="+mn-cs"/>
              </a:rPr>
              <a:t>»</a:t>
            </a:r>
            <a:endParaRPr kumimoji="0" lang="en-US" sz="2200" b="0" i="1" u="none" strike="noStrike" kern="1200" cap="none" spc="0" normalizeH="0" baseline="0" noProof="0" dirty="0">
              <a:ln>
                <a:noFill/>
              </a:ln>
              <a:solidFill>
                <a:prstClr val="black"/>
              </a:solidFill>
              <a:effectLst/>
              <a:uLnTx/>
              <a:uFillTx/>
              <a:latin typeface="Arial (body)"/>
              <a:ea typeface="+mn-ea"/>
              <a:cs typeface="+mn-cs"/>
            </a:endParaRPr>
          </a:p>
        </p:txBody>
      </p:sp>
      <p:grpSp>
        <p:nvGrpSpPr>
          <p:cNvPr id="2" name="Group 1"/>
          <p:cNvGrpSpPr/>
          <p:nvPr/>
        </p:nvGrpSpPr>
        <p:grpSpPr>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1141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1141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2711" name="Rectangle 15"/>
            <p:cNvSpPr>
              <a:spLocks noChangeArrowheads="1"/>
            </p:cNvSpPr>
            <p:nvPr/>
          </p:nvSpPr>
          <p:spPr bwMode="auto">
            <a:xfrm>
              <a:off x="450850" y="77788"/>
              <a:ext cx="482600"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
        <p:nvSpPr>
          <p:cNvPr id="4" name="Rectangle 3">
            <a:extLst>
              <a:ext uri="{FF2B5EF4-FFF2-40B4-BE49-F238E27FC236}">
                <a16:creationId xmlns:a16="http://schemas.microsoft.com/office/drawing/2014/main" id="{5345E120-C986-4D9F-A31E-9AA8F21ADEF8}"/>
              </a:ext>
            </a:extLst>
          </p:cNvPr>
          <p:cNvSpPr/>
          <p:nvPr/>
        </p:nvSpPr>
        <p:spPr>
          <a:xfrm>
            <a:off x="450850" y="3661389"/>
            <a:ext cx="8235950" cy="2585323"/>
          </a:xfrm>
          <a:prstGeom prst="rect">
            <a:avLst/>
          </a:prstGeom>
        </p:spPr>
        <p:txBody>
          <a:bodyPr wrap="square">
            <a:spAutoFit/>
          </a:bodyPr>
          <a:lstStyle/>
          <a:p>
            <a:pPr lvl="0">
              <a:defRPr/>
            </a:pPr>
            <a:r>
              <a:rPr lang="ru-RU" b="1" dirty="0">
                <a:solidFill>
                  <a:prstClr val="black"/>
                </a:solidFill>
                <a:latin typeface="Times New Roman"/>
                <a:ea typeface="Times New Roman"/>
                <a:cs typeface="Arial" pitchFamily="34" charset="0"/>
              </a:rPr>
              <a:t>Интерпретация:</a:t>
            </a:r>
          </a:p>
          <a:p>
            <a:pPr lvl="0" algn="just">
              <a:defRPr/>
            </a:pPr>
            <a:r>
              <a:rPr lang="ru-RU" i="1" dirty="0">
                <a:solidFill>
                  <a:prstClr val="black"/>
                </a:solidFill>
                <a:latin typeface="Times New Roman"/>
                <a:ea typeface="Times New Roman"/>
                <a:cs typeface="Arial" pitchFamily="34" charset="0"/>
              </a:rPr>
              <a:t>Достаточная информация – информация, которая основывается на фактах и убедительна настолько, что здравомыслящий и информированный пользователь на ее основании придет к тем же выводам, что и аудитор. Надежная информация — это наиболее полная и заслуживающая доверия информация, которую возможно получить, применяя надлежащие аудиторские процедуры. Уместная информация – информация, которая подтверждает наблюдения и рекомендации и соответствует целям задания. Полезная информация – информация, которая помогает организации достигать своих целей.</a:t>
            </a:r>
            <a:endParaRPr lang="en-US" i="1" dirty="0">
              <a:solidFill>
                <a:prstClr val="black"/>
              </a:solidFill>
              <a:latin typeface="Times New Roman"/>
              <a:ea typeface="Times New Roman"/>
              <a:cs typeface="Arial" pitchFamily="34" charset="0"/>
            </a:endParaRPr>
          </a:p>
        </p:txBody>
      </p:sp>
    </p:spTree>
    <p:extLst>
      <p:ext uri="{BB962C8B-B14F-4D97-AF65-F5344CB8AC3E}">
        <p14:creationId xmlns:p14="http://schemas.microsoft.com/office/powerpoint/2010/main" val="3788995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37AA237-677C-474E-991A-1936A1BF167C}"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7827" name="Rectangle 2"/>
          <p:cNvSpPr>
            <a:spLocks noChangeArrowheads="1"/>
          </p:cNvSpPr>
          <p:nvPr/>
        </p:nvSpPr>
        <p:spPr bwMode="auto">
          <a:xfrm>
            <a:off x="421481" y="1556792"/>
            <a:ext cx="8301038" cy="2448272"/>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200" b="1" i="0" u="sng" strike="noStrike" kern="1200" cap="none" spc="0" normalizeH="0" baseline="0" noProof="0" dirty="0">
                <a:ln>
                  <a:noFill/>
                </a:ln>
                <a:solidFill>
                  <a:prstClr val="black"/>
                </a:solidFill>
                <a:effectLst/>
                <a:uLnTx/>
                <a:uFillTx/>
                <a:latin typeface="Arial (body)"/>
                <a:ea typeface="+mn-ea"/>
                <a:cs typeface="+mn-cs"/>
              </a:rPr>
              <a:t>Стандарт</a:t>
            </a:r>
            <a:r>
              <a:rPr kumimoji="0" lang="en-US" sz="2200" b="1" i="0" u="sng" strike="noStrike" kern="1200" cap="none" spc="0" normalizeH="0" baseline="0" noProof="0" dirty="0">
                <a:ln>
                  <a:noFill/>
                </a:ln>
                <a:solidFill>
                  <a:prstClr val="black"/>
                </a:solidFill>
                <a:effectLst/>
                <a:uLnTx/>
                <a:uFillTx/>
                <a:latin typeface="Arial (body)"/>
                <a:ea typeface="+mn-ea"/>
                <a:cs typeface="+mn-cs"/>
              </a:rPr>
              <a:t> 2320 – </a:t>
            </a:r>
            <a:r>
              <a:rPr kumimoji="0" lang="ru-RU" sz="2200" b="1" i="0" u="sng" strike="noStrike" kern="1200" cap="none" spc="0" normalizeH="0" baseline="0" noProof="0" dirty="0">
                <a:ln>
                  <a:noFill/>
                </a:ln>
                <a:solidFill>
                  <a:prstClr val="black"/>
                </a:solidFill>
                <a:effectLst/>
                <a:uLnTx/>
                <a:uFillTx/>
                <a:latin typeface="Arial (body)"/>
                <a:ea typeface="+mn-ea"/>
                <a:cs typeface="+mn-cs"/>
              </a:rPr>
              <a:t>Анализ и оценка</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0" i="0" u="sng" strike="noStrike" kern="1200" cap="none" spc="0" normalizeH="0" baseline="0" noProof="0" dirty="0">
              <a:ln>
                <a:noFill/>
              </a:ln>
              <a:solidFill>
                <a:prstClr val="black"/>
              </a:solidFill>
              <a:effectLst/>
              <a:uLnTx/>
              <a:uFillTx/>
              <a:latin typeface="Arial (body)"/>
              <a:ea typeface="+mn-ea"/>
              <a:cs typeface="+mn-cs"/>
            </a:endParaRPr>
          </a:p>
          <a:p>
            <a:pPr lvl="0" algn="just">
              <a:defRPr/>
            </a:pPr>
            <a:r>
              <a:rPr lang="ru-RU" sz="2200" i="1" dirty="0">
                <a:solidFill>
                  <a:prstClr val="black"/>
                </a:solidFill>
                <a:latin typeface="Arial (body)"/>
              </a:rPr>
              <a:t>«Внутренние аудиторы должны формулировать выводы и представлять результаты задания на основе соответствующего анализа и оценки информации.»</a:t>
            </a:r>
            <a:endParaRPr kumimoji="0" lang="en-US" sz="2200" b="0" i="1" u="none" strike="noStrike" kern="1200" cap="none" spc="0" normalizeH="0" baseline="0" noProof="0" dirty="0">
              <a:ln>
                <a:noFill/>
              </a:ln>
              <a:solidFill>
                <a:prstClr val="black"/>
              </a:solidFill>
              <a:effectLst/>
              <a:uLnTx/>
              <a:uFillTx/>
              <a:latin typeface="Arial (body)"/>
              <a:ea typeface="+mn-ea"/>
              <a:cs typeface="+mn-cs"/>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2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7832"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Tree>
    <p:extLst>
      <p:ext uri="{BB962C8B-B14F-4D97-AF65-F5344CB8AC3E}">
        <p14:creationId xmlns:p14="http://schemas.microsoft.com/office/powerpoint/2010/main" val="390041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effectLst/>
                <a:latin typeface="Arial (headings)"/>
              </a:rPr>
              <a:t>План</a:t>
            </a:r>
            <a:endParaRPr lang="en-US" sz="2600" b="1" dirty="0">
              <a:solidFill>
                <a:srgbClr val="000000"/>
              </a:solidFill>
              <a:effectLst/>
              <a:latin typeface="Arial (headings)"/>
            </a:endParaRP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1: </a:t>
            </a:r>
            <a:r>
              <a:rPr lang="ru-RU" sz="2200" dirty="0">
                <a:solidFill>
                  <a:srgbClr val="000000"/>
                </a:solidFill>
                <a:latin typeface="Arial (body)"/>
                <a:cs typeface="Arial" pitchFamily="34" charset="0"/>
              </a:rPr>
              <a:t>Текущее положение дел</a:t>
            </a: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ru-RU" sz="2200" dirty="0">
                <a:solidFill>
                  <a:srgbClr val="000000"/>
                </a:solidFill>
                <a:effectLst/>
                <a:latin typeface="Arial (body)"/>
                <a:cs typeface="Arial" pitchFamily="34" charset="0"/>
              </a:rPr>
              <a:t>Часть</a:t>
            </a:r>
            <a:r>
              <a:rPr lang="en-US" sz="2200" dirty="0">
                <a:solidFill>
                  <a:srgbClr val="000000"/>
                </a:solidFill>
                <a:effectLst/>
                <a:latin typeface="Arial (body)"/>
                <a:cs typeface="Arial" pitchFamily="34" charset="0"/>
              </a:rPr>
              <a:t> 2: </a:t>
            </a:r>
            <a:r>
              <a:rPr lang="ru-RU" sz="2200" dirty="0">
                <a:solidFill>
                  <a:srgbClr val="000000"/>
                </a:solidFill>
                <a:effectLst/>
                <a:latin typeface="Arial (body)"/>
                <a:cs typeface="Arial" pitchFamily="34" charset="0"/>
              </a:rPr>
              <a:t>Компоненты полевой работы</a:t>
            </a: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r>
              <a:rPr lang="ru-RU" sz="2200" dirty="0">
                <a:solidFill>
                  <a:srgbClr val="000000"/>
                </a:solidFill>
                <a:effectLst/>
                <a:latin typeface="Arial (body)"/>
                <a:cs typeface="Arial" pitchFamily="34" charset="0"/>
              </a:rPr>
              <a:t>Часть</a:t>
            </a:r>
            <a:r>
              <a:rPr lang="en-US" sz="2200" dirty="0">
                <a:solidFill>
                  <a:srgbClr val="000000"/>
                </a:solidFill>
                <a:effectLst/>
                <a:latin typeface="Arial (body)"/>
                <a:cs typeface="Arial" pitchFamily="34" charset="0"/>
              </a:rPr>
              <a:t> 3: </a:t>
            </a:r>
            <a:r>
              <a:rPr lang="ru-RU" sz="2200" dirty="0">
                <a:solidFill>
                  <a:srgbClr val="000000"/>
                </a:solidFill>
                <a:effectLst/>
                <a:latin typeface="Arial (body)"/>
                <a:cs typeface="Arial" pitchFamily="34" charset="0"/>
              </a:rPr>
              <a:t>Ссылка на </a:t>
            </a:r>
            <a:r>
              <a:rPr lang="en-US" sz="2200" dirty="0">
                <a:solidFill>
                  <a:srgbClr val="000000"/>
                </a:solidFill>
                <a:effectLst/>
                <a:latin typeface="Arial (body)"/>
                <a:cs typeface="Arial" pitchFamily="34" charset="0"/>
              </a:rPr>
              <a:t>ISPPIA</a:t>
            </a:r>
            <a:r>
              <a:rPr lang="ru-RU" sz="2200" dirty="0">
                <a:solidFill>
                  <a:srgbClr val="000000"/>
                </a:solidFill>
                <a:effectLst/>
                <a:latin typeface="Arial (body)"/>
                <a:cs typeface="Arial" pitchFamily="34" charset="0"/>
              </a:rPr>
              <a:t> (Международные стандарты профессиональной практики внутреннего аудита)</a:t>
            </a:r>
            <a:endParaRPr lang="en-US" sz="2200" dirty="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4: </a:t>
            </a:r>
            <a:r>
              <a:rPr lang="ru-RU" sz="2200" dirty="0">
                <a:solidFill>
                  <a:srgbClr val="000000"/>
                </a:solidFill>
                <a:latin typeface="Arial (body)"/>
                <a:cs typeface="Arial" pitchFamily="34" charset="0"/>
              </a:rPr>
              <a:t>Как полевая работа связана с планированием?</a:t>
            </a:r>
            <a:endParaRPr lang="en-US" sz="2200" dirty="0">
              <a:solidFill>
                <a:srgbClr val="000000"/>
              </a:solidFill>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4269923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37AA237-677C-474E-991A-1936A1BF167C}"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7827" name="Rectangle 2"/>
          <p:cNvSpPr>
            <a:spLocks noChangeArrowheads="1"/>
          </p:cNvSpPr>
          <p:nvPr/>
        </p:nvSpPr>
        <p:spPr bwMode="auto">
          <a:xfrm>
            <a:off x="179388" y="1556792"/>
            <a:ext cx="8713091" cy="2592288"/>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lvl="0">
              <a:defRPr/>
            </a:pPr>
            <a:r>
              <a:rPr kumimoji="0" lang="ru-RU" sz="2200" b="1" i="0" u="sng" strike="noStrike" kern="1200" cap="none" spc="0" normalizeH="0" baseline="0" noProof="0" dirty="0">
                <a:ln>
                  <a:noFill/>
                </a:ln>
                <a:solidFill>
                  <a:prstClr val="black"/>
                </a:solidFill>
                <a:effectLst/>
                <a:uLnTx/>
                <a:uFillTx/>
                <a:latin typeface="Arial (body)"/>
                <a:ea typeface="+mn-ea"/>
                <a:cs typeface="+mn-cs"/>
              </a:rPr>
              <a:t>Стандарт</a:t>
            </a:r>
            <a:r>
              <a:rPr kumimoji="0" lang="en-US" sz="2200" b="1" i="0" u="sng" strike="noStrike" kern="1200" cap="none" spc="0" normalizeH="0" baseline="0" noProof="0" dirty="0">
                <a:ln>
                  <a:noFill/>
                </a:ln>
                <a:solidFill>
                  <a:prstClr val="black"/>
                </a:solidFill>
                <a:effectLst/>
                <a:uLnTx/>
                <a:uFillTx/>
                <a:latin typeface="Arial (body)"/>
                <a:ea typeface="+mn-ea"/>
                <a:cs typeface="+mn-cs"/>
              </a:rPr>
              <a:t> 2330 – </a:t>
            </a:r>
            <a:r>
              <a:rPr kumimoji="0" lang="ru-RU" sz="2200" b="1" i="0" u="sng" strike="noStrike" kern="1200" cap="none" spc="0" normalizeH="0" baseline="0" noProof="0" dirty="0">
                <a:ln>
                  <a:noFill/>
                </a:ln>
                <a:solidFill>
                  <a:prstClr val="black"/>
                </a:solidFill>
                <a:effectLst/>
                <a:uLnTx/>
                <a:uFillTx/>
                <a:latin typeface="Arial (body)"/>
                <a:ea typeface="+mn-ea"/>
                <a:cs typeface="+mn-cs"/>
              </a:rPr>
              <a:t>Документирование информации</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0" i="0" u="sng" strike="noStrike" kern="1200" cap="none" spc="0" normalizeH="0" baseline="0" noProof="0" dirty="0">
              <a:ln>
                <a:noFill/>
              </a:ln>
              <a:solidFill>
                <a:prstClr val="black"/>
              </a:solidFill>
              <a:effectLst/>
              <a:uLnTx/>
              <a:uFillTx/>
              <a:latin typeface="Arial (body)"/>
              <a:ea typeface="+mn-ea"/>
              <a:cs typeface="+mn-cs"/>
            </a:endParaRPr>
          </a:p>
          <a:p>
            <a:pPr lvl="0" algn="just">
              <a:defRPr/>
            </a:pPr>
            <a:r>
              <a:rPr kumimoji="0" lang="ru-RU" altLang="fr-FR"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ru-RU" sz="2200" i="1" dirty="0">
                <a:solidFill>
                  <a:prstClr val="black"/>
                </a:solidFill>
                <a:latin typeface="Arial" panose="020B0604020202020204" pitchFamily="34" charset="0"/>
                <a:ea typeface="Times New Roman"/>
                <a:cs typeface="Arial" panose="020B0604020202020204" pitchFamily="34" charset="0"/>
              </a:rPr>
              <a:t>Внутренние аудиторы должны документально закреплять подтверждения результатов задания и выводы </a:t>
            </a:r>
          </a:p>
          <a:p>
            <a:pPr lvl="0" algn="just">
              <a:defRPr/>
            </a:pPr>
            <a:r>
              <a:rPr lang="ru-RU" sz="2200" i="1" dirty="0">
                <a:solidFill>
                  <a:prstClr val="black"/>
                </a:solidFill>
                <a:latin typeface="Arial" panose="020B0604020202020204" pitchFamily="34" charset="0"/>
                <a:ea typeface="Times New Roman"/>
                <a:cs typeface="Arial" panose="020B0604020202020204" pitchFamily="34" charset="0"/>
              </a:rPr>
              <a:t>в достаточном объеме надежной, относящейся к делу и полезной информации.»</a:t>
            </a: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2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7832"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Tree>
    <p:extLst>
      <p:ext uri="{BB962C8B-B14F-4D97-AF65-F5344CB8AC3E}">
        <p14:creationId xmlns:p14="http://schemas.microsoft.com/office/powerpoint/2010/main" val="969097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37AA237-677C-474E-991A-1936A1BF167C}" type="slidenum">
              <a:rPr kumimoji="0" lang="nl-BE" altLang="en-US" sz="1200" b="0" i="0" u="none" strike="noStrike" kern="1200" cap="none" spc="0" normalizeH="0" baseline="0" noProof="0" smtClean="0">
                <a:ln>
                  <a:noFill/>
                </a:ln>
                <a:solidFill>
                  <a:srgbClr val="898989"/>
                </a:solidFill>
                <a:effectLst/>
                <a:uLnTx/>
                <a:uFillTx/>
                <a:latin typeface="Tahoma"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nl-BE" altLang="en-US" sz="1200" b="0" i="0" u="none" strike="noStrike" kern="1200" cap="none" spc="0" normalizeH="0" baseline="0" noProof="0" dirty="0">
              <a:ln>
                <a:noFill/>
              </a:ln>
              <a:solidFill>
                <a:srgbClr val="898989"/>
              </a:solidFill>
              <a:effectLst/>
              <a:uLnTx/>
              <a:uFillTx/>
              <a:latin typeface="Tahoma" pitchFamily="34" charset="0"/>
              <a:ea typeface="MS PGothic" pitchFamily="34" charset="-128"/>
              <a:cs typeface="+mn-cs"/>
            </a:endParaRPr>
          </a:p>
        </p:txBody>
      </p:sp>
      <p:sp>
        <p:nvSpPr>
          <p:cNvPr id="77827" name="Rectangle 2"/>
          <p:cNvSpPr>
            <a:spLocks noChangeArrowheads="1"/>
          </p:cNvSpPr>
          <p:nvPr/>
        </p:nvSpPr>
        <p:spPr bwMode="auto">
          <a:xfrm>
            <a:off x="465042" y="1135091"/>
            <a:ext cx="8301038" cy="20923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lvl="0">
              <a:defRPr/>
            </a:pPr>
            <a:r>
              <a:rPr kumimoji="0" lang="ru-RU" sz="2200" b="1" i="0" u="sng" strike="noStrike" kern="1200" cap="none" spc="0" normalizeH="0" baseline="0" noProof="0" dirty="0">
                <a:ln>
                  <a:noFill/>
                </a:ln>
                <a:solidFill>
                  <a:prstClr val="black"/>
                </a:solidFill>
                <a:effectLst/>
                <a:uLnTx/>
                <a:uFillTx/>
                <a:latin typeface="Arial (body)"/>
                <a:ea typeface="+mn-ea"/>
                <a:cs typeface="+mn-cs"/>
              </a:rPr>
              <a:t>Стандарт</a:t>
            </a:r>
            <a:r>
              <a:rPr kumimoji="0" lang="en-US" sz="2200" b="1" i="0" u="sng" strike="noStrike" kern="1200" cap="none" spc="0" normalizeH="0" baseline="0" noProof="0" dirty="0">
                <a:ln>
                  <a:noFill/>
                </a:ln>
                <a:solidFill>
                  <a:prstClr val="black"/>
                </a:solidFill>
                <a:effectLst/>
                <a:uLnTx/>
                <a:uFillTx/>
                <a:latin typeface="Arial (body)"/>
                <a:ea typeface="+mn-ea"/>
                <a:cs typeface="+mn-cs"/>
              </a:rPr>
              <a:t> 2340 – </a:t>
            </a:r>
            <a:r>
              <a:rPr kumimoji="0" lang="ru-RU" sz="2200" b="1" i="0" u="sng" strike="noStrike" kern="1200" cap="none" spc="0" normalizeH="0" baseline="0" noProof="0" dirty="0">
                <a:ln>
                  <a:noFill/>
                </a:ln>
                <a:solidFill>
                  <a:prstClr val="black"/>
                </a:solidFill>
                <a:effectLst/>
                <a:uLnTx/>
                <a:uFillTx/>
                <a:latin typeface="Arial (body)"/>
                <a:ea typeface="+mn-ea"/>
                <a:cs typeface="+mn-cs"/>
              </a:rPr>
              <a:t>Контроль за выполнением задания</a:t>
            </a:r>
            <a:br>
              <a:rPr kumimoji="0" lang="en-US" sz="2200" b="1" i="0" u="sng" strike="noStrike" kern="1200" cap="none" spc="0" normalizeH="0" baseline="0" noProof="0" dirty="0">
                <a:ln>
                  <a:noFill/>
                </a:ln>
                <a:solidFill>
                  <a:prstClr val="black"/>
                </a:solidFill>
                <a:effectLst/>
                <a:uLnTx/>
                <a:uFillTx/>
                <a:latin typeface="Arial (body)"/>
                <a:ea typeface="+mn-ea"/>
                <a:cs typeface="+mn-cs"/>
              </a:rPr>
            </a:br>
            <a:endParaRPr kumimoji="0" lang="en-US" sz="2200" b="0" i="0" u="sng" strike="noStrike" kern="1200" cap="none" spc="0" normalizeH="0" baseline="0" noProof="0" dirty="0">
              <a:ln>
                <a:noFill/>
              </a:ln>
              <a:solidFill>
                <a:prstClr val="black"/>
              </a:solidFill>
              <a:effectLst/>
              <a:uLnTx/>
              <a:uFillTx/>
              <a:latin typeface="Arial (body)"/>
              <a:ea typeface="+mn-ea"/>
              <a:cs typeface="+mn-cs"/>
            </a:endParaRPr>
          </a:p>
          <a:p>
            <a:pPr algn="just">
              <a:defRPr/>
            </a:pPr>
            <a:r>
              <a:rPr lang="ru-RU" sz="2200" i="1" dirty="0">
                <a:solidFill>
                  <a:prstClr val="black"/>
                </a:solidFill>
                <a:latin typeface="Arial" panose="020B0604020202020204" pitchFamily="34" charset="0"/>
                <a:cs typeface="Arial" panose="020B0604020202020204" pitchFamily="34" charset="0"/>
              </a:rPr>
              <a:t>«Для достижения поставленных целей, обеспечения качества работы и повышения квалификации сотрудников подразделения внутреннего аудита необходим должный контроль над выполнением задания.»</a:t>
            </a: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1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sp>
            <p:nvSpPr>
              <p:cNvPr id="2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rPr>
                  <a:t>   </a:t>
                </a:r>
                <a:endParaRPr kumimoji="0" lang="en-US" sz="1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ahoma" pitchFamily="34" charset="0"/>
                  <a:ea typeface="+mn-ea"/>
                  <a:cs typeface="+mn-cs"/>
                </a:endParaRPr>
              </a:p>
            </p:txBody>
          </p:sp>
        </p:grpSp>
        <p:sp>
          <p:nvSpPr>
            <p:cNvPr id="77832"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en-US" sz="1400" b="0" i="0" u="none" strike="noStrike" kern="1200" cap="none" spc="0" normalizeH="0" baseline="0" noProof="0" dirty="0">
                <a:ln>
                  <a:noFill/>
                </a:ln>
                <a:solidFill>
                  <a:prstClr val="black"/>
                </a:solidFill>
                <a:effectLst/>
                <a:uLnTx/>
                <a:uFillTx/>
                <a:latin typeface="Tahoma" pitchFamily="34" charset="0"/>
                <a:ea typeface="MS PGothic" pitchFamily="34" charset="-128"/>
                <a:cs typeface="+mn-cs"/>
              </a:endParaRPr>
            </a:p>
          </p:txBody>
        </p:sp>
      </p:grpSp>
      <p:sp>
        <p:nvSpPr>
          <p:cNvPr id="4" name="Rectangle 3">
            <a:extLst>
              <a:ext uri="{FF2B5EF4-FFF2-40B4-BE49-F238E27FC236}">
                <a16:creationId xmlns:a16="http://schemas.microsoft.com/office/drawing/2014/main" id="{148F9ACD-738D-4C76-98D3-F3EEC206C2C6}"/>
              </a:ext>
            </a:extLst>
          </p:cNvPr>
          <p:cNvSpPr/>
          <p:nvPr/>
        </p:nvSpPr>
        <p:spPr>
          <a:xfrm>
            <a:off x="465042" y="3776220"/>
            <a:ext cx="8301038" cy="2585323"/>
          </a:xfrm>
          <a:prstGeom prst="rect">
            <a:avLst/>
          </a:prstGeom>
        </p:spPr>
        <p:txBody>
          <a:bodyPr wrap="square">
            <a:spAutoFit/>
          </a:bodyPr>
          <a:lstStyle/>
          <a:p>
            <a:pPr lvl="0">
              <a:defRPr/>
            </a:pPr>
            <a:r>
              <a:rPr lang="ru-RU" b="1" dirty="0">
                <a:solidFill>
                  <a:prstClr val="black"/>
                </a:solidFill>
                <a:latin typeface="Times"/>
                <a:cs typeface="Arial" pitchFamily="34" charset="0"/>
              </a:rPr>
              <a:t>Интерпретация:</a:t>
            </a:r>
          </a:p>
          <a:p>
            <a:pPr lvl="0">
              <a:defRPr/>
            </a:pPr>
            <a:r>
              <a:rPr lang="ru-RU" i="1" dirty="0">
                <a:solidFill>
                  <a:prstClr val="black"/>
                </a:solidFill>
                <a:latin typeface="Times"/>
                <a:cs typeface="Arial" pitchFamily="34" charset="0"/>
              </a:rPr>
              <a:t>Требуемая степень контроля будет зависеть от уровня профессионализма и опыта внутренних аудиторов, а также сложности задания. Руководитель внутреннего аудита несет общую ответственность за контроль над выполнением задания, которое делается самим внутренним аудитом или для внутреннего аудита, но может поручить осуществлять контроль сотрудникам, обладающим надлежащим опытом работы во внутреннем аудите. Надлежащие свидетельства осуществления контроля должны документироваться и храниться. </a:t>
            </a:r>
            <a:endParaRPr lang="en-US" dirty="0">
              <a:solidFill>
                <a:prstClr val="black"/>
              </a:solidFill>
              <a:latin typeface="Times"/>
              <a:cs typeface="Arial" pitchFamily="34" charset="0"/>
            </a:endParaRPr>
          </a:p>
        </p:txBody>
      </p:sp>
    </p:spTree>
    <p:extLst>
      <p:ext uri="{BB962C8B-B14F-4D97-AF65-F5344CB8AC3E}">
        <p14:creationId xmlns:p14="http://schemas.microsoft.com/office/powerpoint/2010/main" val="407213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CECB95B-6775-4490-AD5A-FA7925036C61}"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nl-BE"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effectLst/>
                <a:latin typeface="Arial (headings)"/>
              </a:rPr>
              <a:t>План</a:t>
            </a:r>
            <a:endParaRPr lang="en-US" sz="2600" b="1" dirty="0">
              <a:solidFill>
                <a:srgbClr val="000000"/>
              </a:solidFill>
              <a:effectLst/>
              <a:latin typeface="Arial (headings)"/>
            </a:endParaRP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1: </a:t>
            </a:r>
            <a:r>
              <a:rPr lang="ru-RU" sz="2200" dirty="0">
                <a:solidFill>
                  <a:srgbClr val="000000"/>
                </a:solidFill>
                <a:latin typeface="Arial (body)"/>
                <a:cs typeface="Arial" pitchFamily="34" charset="0"/>
              </a:rPr>
              <a:t>Текущее положение дел</a:t>
            </a:r>
            <a:endParaRPr lang="en-US" sz="2200" dirty="0">
              <a:solidFill>
                <a:srgbClr val="000000"/>
              </a:solidFill>
              <a:latin typeface="Arial (body)"/>
              <a:cs typeface="Arial" pitchFamily="34" charset="0"/>
            </a:endParaRPr>
          </a:p>
          <a:p>
            <a:pPr>
              <a:buClr>
                <a:schemeClr val="accent5"/>
              </a:buClr>
              <a:buSzPct val="85000"/>
            </a:pPr>
            <a:endParaRPr lang="en-US" sz="2200" dirty="0">
              <a:solidFill>
                <a:srgbClr val="000000"/>
              </a:solidFill>
              <a:highlight>
                <a:srgbClr val="FFFF00"/>
              </a:highlight>
              <a:latin typeface="Arial (body)"/>
              <a:cs typeface="Arial" pitchFamily="34" charset="0"/>
            </a:endParaRPr>
          </a:p>
          <a:p>
            <a:pPr>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2: </a:t>
            </a:r>
            <a:r>
              <a:rPr lang="ru-RU" sz="2200" dirty="0">
                <a:solidFill>
                  <a:srgbClr val="000000"/>
                </a:solidFill>
                <a:latin typeface="Arial (body)"/>
                <a:cs typeface="Arial" pitchFamily="34" charset="0"/>
              </a:rPr>
              <a:t>Компоненты полевой работы</a:t>
            </a:r>
            <a:endParaRPr lang="en-US" sz="2200" dirty="0">
              <a:solidFill>
                <a:srgbClr val="000000"/>
              </a:solidFill>
              <a:latin typeface="Arial (body)"/>
              <a:cs typeface="Arial" pitchFamily="34" charset="0"/>
            </a:endParaRPr>
          </a:p>
          <a:p>
            <a:pPr>
              <a:buClr>
                <a:schemeClr val="accent5"/>
              </a:buClr>
              <a:buSzPct val="85000"/>
            </a:pPr>
            <a:endParaRPr lang="en-US" sz="2200" dirty="0">
              <a:solidFill>
                <a:srgbClr val="000000"/>
              </a:solidFill>
              <a:latin typeface="Arial (body)"/>
              <a:cs typeface="Arial" pitchFamily="34" charset="0"/>
            </a:endParaRPr>
          </a:p>
          <a:p>
            <a:pPr>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3: </a:t>
            </a:r>
            <a:r>
              <a:rPr lang="ru-RU" sz="2200" dirty="0">
                <a:solidFill>
                  <a:srgbClr val="000000"/>
                </a:solidFill>
                <a:latin typeface="Arial (body)"/>
                <a:cs typeface="Arial" pitchFamily="34" charset="0"/>
              </a:rPr>
              <a:t>Ссылка на </a:t>
            </a:r>
            <a:r>
              <a:rPr lang="en-US" sz="2200" dirty="0">
                <a:solidFill>
                  <a:srgbClr val="000000"/>
                </a:solidFill>
                <a:latin typeface="Arial (body)"/>
                <a:cs typeface="Arial" pitchFamily="34" charset="0"/>
              </a:rPr>
              <a:t>ISPPIA</a:t>
            </a:r>
          </a:p>
          <a:p>
            <a:pPr>
              <a:buClr>
                <a:schemeClr val="accent5"/>
              </a:buClr>
              <a:buSzPct val="85000"/>
            </a:pPr>
            <a:endParaRPr lang="en-US" sz="2200" dirty="0">
              <a:solidFill>
                <a:srgbClr val="000000"/>
              </a:solidFill>
              <a:latin typeface="Arial (body)"/>
              <a:cs typeface="Arial" pitchFamily="34" charset="0"/>
            </a:endParaRPr>
          </a:p>
          <a:p>
            <a:pPr>
              <a:buClr>
                <a:schemeClr val="accent5"/>
              </a:buClr>
              <a:buSzPct val="85000"/>
            </a:pPr>
            <a:r>
              <a:rPr lang="ru-RU" sz="2200" dirty="0">
                <a:solidFill>
                  <a:srgbClr val="000000"/>
                </a:solidFill>
                <a:highlight>
                  <a:srgbClr val="FFFF00"/>
                </a:highlight>
                <a:latin typeface="Arial (body)"/>
                <a:cs typeface="Arial" pitchFamily="34" charset="0"/>
              </a:rPr>
              <a:t>Часть</a:t>
            </a:r>
            <a:r>
              <a:rPr lang="en-US" sz="2200" dirty="0">
                <a:solidFill>
                  <a:srgbClr val="000000"/>
                </a:solidFill>
                <a:highlight>
                  <a:srgbClr val="FFFF00"/>
                </a:highlight>
                <a:latin typeface="Arial (body)"/>
                <a:cs typeface="Arial" pitchFamily="34" charset="0"/>
              </a:rPr>
              <a:t> 4: </a:t>
            </a:r>
            <a:r>
              <a:rPr lang="ru-RU" sz="2200" dirty="0">
                <a:solidFill>
                  <a:srgbClr val="000000"/>
                </a:solidFill>
                <a:highlight>
                  <a:srgbClr val="FFFF00"/>
                </a:highlight>
                <a:latin typeface="Arial (body)"/>
                <a:cs typeface="Arial" pitchFamily="34" charset="0"/>
              </a:rPr>
              <a:t>Как полевая работа связана с планированием?</a:t>
            </a: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2783027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ru-RU" dirty="0"/>
              <a:t>Матрица риска/контроля </a:t>
            </a:r>
            <a:r>
              <a:rPr lang="en-US" dirty="0"/>
              <a:t>(1) </a:t>
            </a:r>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pic>
        <p:nvPicPr>
          <p:cNvPr id="6" name="Picture 5">
            <a:extLst>
              <a:ext uri="{FF2B5EF4-FFF2-40B4-BE49-F238E27FC236}">
                <a16:creationId xmlns:a16="http://schemas.microsoft.com/office/drawing/2014/main" id="{28023DE5-FE1F-4E55-8E87-350E4EB7B2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7204"/>
            <a:ext cx="9144000" cy="2923591"/>
          </a:xfrm>
          <a:prstGeom prst="rect">
            <a:avLst/>
          </a:prstGeom>
        </p:spPr>
      </p:pic>
    </p:spTree>
    <p:extLst>
      <p:ext uri="{BB962C8B-B14F-4D97-AF65-F5344CB8AC3E}">
        <p14:creationId xmlns:p14="http://schemas.microsoft.com/office/powerpoint/2010/main" val="1726525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ru-RU" sz="3200" b="1" dirty="0"/>
              <a:t>Матрица риска/контроля </a:t>
            </a:r>
            <a:r>
              <a:rPr lang="en-US" sz="3200" b="1" dirty="0"/>
              <a:t>(2) </a:t>
            </a:r>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pic>
        <p:nvPicPr>
          <p:cNvPr id="6" name="Picture 5">
            <a:extLst>
              <a:ext uri="{FF2B5EF4-FFF2-40B4-BE49-F238E27FC236}">
                <a16:creationId xmlns:a16="http://schemas.microsoft.com/office/drawing/2014/main" id="{28023DE5-FE1F-4E55-8E87-350E4EB7B2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312198"/>
            <a:ext cx="2599460" cy="884554"/>
          </a:xfrm>
          <a:prstGeom prst="rect">
            <a:avLst/>
          </a:prstGeom>
        </p:spPr>
      </p:pic>
      <p:sp>
        <p:nvSpPr>
          <p:cNvPr id="5" name="Subtitle 2">
            <a:extLst>
              <a:ext uri="{FF2B5EF4-FFF2-40B4-BE49-F238E27FC236}">
                <a16:creationId xmlns:a16="http://schemas.microsoft.com/office/drawing/2014/main" id="{3DF48C9F-6BA4-43F6-8345-67F9BEA9EEB5}"/>
              </a:ext>
            </a:extLst>
          </p:cNvPr>
          <p:cNvSpPr>
            <a:spLocks noGrp="1"/>
          </p:cNvSpPr>
          <p:nvPr>
            <p:ph type="subTitle" idx="1"/>
          </p:nvPr>
        </p:nvSpPr>
        <p:spPr>
          <a:xfrm>
            <a:off x="400545" y="1484784"/>
            <a:ext cx="8491935" cy="3096344"/>
          </a:xfrm>
        </p:spPr>
        <p:txBody>
          <a:bodyPr/>
          <a:lstStyle/>
          <a:p>
            <a:pPr marL="457200" indent="-457200" algn="l">
              <a:buFont typeface="Arial" panose="020B0604020202020204" pitchFamily="34" charset="0"/>
              <a:buChar char="•"/>
            </a:pPr>
            <a:r>
              <a:rPr lang="ru-RU" sz="2600" dirty="0"/>
              <a:t>Название (под)процесса</a:t>
            </a:r>
          </a:p>
          <a:p>
            <a:pPr marL="457200" indent="-457200" algn="l">
              <a:buFont typeface="Arial" panose="020B0604020202020204" pitchFamily="34" charset="0"/>
              <a:buChar char="•"/>
            </a:pPr>
            <a:r>
              <a:rPr lang="ru-RU" sz="2400" dirty="0"/>
              <a:t>Базовый(</a:t>
            </a:r>
            <a:r>
              <a:rPr lang="ru-RU" sz="2400" dirty="0" err="1"/>
              <a:t>ие</a:t>
            </a:r>
            <a:r>
              <a:rPr lang="ru-RU" sz="2400" dirty="0"/>
              <a:t>) риск(и) для (под)процесса</a:t>
            </a:r>
            <a:endParaRPr lang="en-US" sz="2400" dirty="0"/>
          </a:p>
          <a:p>
            <a:pPr marL="457200" indent="-457200" algn="l">
              <a:buFont typeface="Arial" panose="020B0604020202020204" pitchFamily="34" charset="0"/>
              <a:buChar char="•"/>
            </a:pPr>
            <a:r>
              <a:rPr lang="ru-RU" sz="2400" dirty="0"/>
              <a:t>Рейтинг рисков</a:t>
            </a:r>
            <a:endParaRPr lang="en-US" sz="2400" dirty="0"/>
          </a:p>
          <a:p>
            <a:pPr marL="457200" indent="-457200" algn="l">
              <a:buFont typeface="Arial" panose="020B0604020202020204" pitchFamily="34" charset="0"/>
              <a:buChar char="•"/>
            </a:pPr>
            <a:r>
              <a:rPr lang="ru-RU" sz="2400" dirty="0"/>
              <a:t>Планируемые средства контроля для смягчения риска</a:t>
            </a:r>
            <a:endParaRPr lang="en-US" sz="2400" dirty="0"/>
          </a:p>
          <a:p>
            <a:pPr marL="457200" indent="-457200" algn="l">
              <a:buFont typeface="Arial" panose="020B0604020202020204" pitchFamily="34" charset="0"/>
              <a:buChar char="•"/>
            </a:pPr>
            <a:r>
              <a:rPr lang="ru-RU" sz="2400" dirty="0"/>
              <a:t>Тестирование структуры контроля</a:t>
            </a:r>
            <a:endParaRPr lang="en-US" sz="2400" dirty="0"/>
          </a:p>
          <a:p>
            <a:pPr marL="457200" indent="-457200" algn="l">
              <a:buFont typeface="Arial" panose="020B0604020202020204" pitchFamily="34" charset="0"/>
              <a:buChar char="•"/>
            </a:pPr>
            <a:r>
              <a:rPr lang="ru-RU" sz="2400" dirty="0"/>
              <a:t>Вывод относительно адекватности контроля</a:t>
            </a:r>
            <a:endParaRPr lang="en-US" sz="2400" dirty="0"/>
          </a:p>
          <a:p>
            <a:pPr marL="457200" indent="-457200" algn="l">
              <a:buFont typeface="Arial" panose="020B0604020202020204" pitchFamily="34" charset="0"/>
              <a:buChar char="•"/>
            </a:pPr>
            <a:r>
              <a:rPr lang="ru-RU" sz="2400" dirty="0"/>
              <a:t>Тестирование применения средств контроля</a:t>
            </a:r>
            <a:endParaRPr lang="en-US" sz="2400" dirty="0"/>
          </a:p>
          <a:p>
            <a:pPr marL="457200" indent="-457200" algn="l">
              <a:buFont typeface="Arial" panose="020B0604020202020204" pitchFamily="34" charset="0"/>
              <a:buChar char="•"/>
            </a:pPr>
            <a:r>
              <a:rPr lang="ru-RU" sz="2400" dirty="0"/>
              <a:t>Заключение относительно результативности контроля</a:t>
            </a:r>
            <a:endParaRPr lang="en-US" sz="2400" dirty="0"/>
          </a:p>
          <a:p>
            <a:pPr marL="457200" indent="-457200" algn="l">
              <a:buFont typeface="Arial" panose="020B0604020202020204" pitchFamily="34" charset="0"/>
              <a:buChar char="•"/>
            </a:pPr>
            <a:r>
              <a:rPr lang="ru-RU" sz="2400" dirty="0"/>
              <a:t>Общее заключение</a:t>
            </a:r>
            <a:endParaRPr lang="en-US" sz="2400"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3454191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ru-RU" dirty="0"/>
              <a:t>Полевая работа</a:t>
            </a:r>
            <a:r>
              <a:rPr lang="en-US" dirty="0"/>
              <a:t> (1)</a:t>
            </a:r>
          </a:p>
        </p:txBody>
      </p:sp>
      <p:sp>
        <p:nvSpPr>
          <p:cNvPr id="3" name="Subtitle 2">
            <a:extLst>
              <a:ext uri="{FF2B5EF4-FFF2-40B4-BE49-F238E27FC236}">
                <a16:creationId xmlns:a16="http://schemas.microsoft.com/office/drawing/2014/main" id="{1F5BB814-9575-495B-A759-1137E1E1A1A8}"/>
              </a:ext>
            </a:extLst>
          </p:cNvPr>
          <p:cNvSpPr>
            <a:spLocks noGrp="1"/>
          </p:cNvSpPr>
          <p:nvPr>
            <p:ph type="subTitle" idx="1"/>
          </p:nvPr>
        </p:nvSpPr>
        <p:spPr>
          <a:xfrm>
            <a:off x="107504" y="1196753"/>
            <a:ext cx="8579295" cy="4464495"/>
          </a:xfrm>
        </p:spPr>
        <p:txBody>
          <a:bodyPr/>
          <a:lstStyle/>
          <a:p>
            <a:pPr marL="457200" indent="-457200" algn="l">
              <a:buFont typeface="Arial" panose="020B0604020202020204" pitchFamily="34" charset="0"/>
              <a:buChar char="•"/>
            </a:pPr>
            <a:r>
              <a:rPr lang="ru-RU" sz="2800" dirty="0"/>
              <a:t>Спланировать действия, необходимые для оценки структуры средств контроля</a:t>
            </a:r>
            <a:endParaRPr lang="en-US" sz="2800" dirty="0"/>
          </a:p>
          <a:p>
            <a:pPr marL="457200" indent="-457200" algn="l">
              <a:buFont typeface="Arial" panose="020B0604020202020204" pitchFamily="34" charset="0"/>
              <a:buChar char="•"/>
            </a:pPr>
            <a:r>
              <a:rPr lang="ru-RU" sz="2800" dirty="0"/>
              <a:t>Осуществить действия по оценке структуры средств контроля </a:t>
            </a:r>
            <a:endParaRPr lang="en-US" sz="2800" dirty="0"/>
          </a:p>
          <a:p>
            <a:pPr marL="457200" indent="-457200" algn="l">
              <a:buFont typeface="Arial" panose="020B0604020202020204" pitchFamily="34" charset="0"/>
              <a:buChar char="•"/>
            </a:pPr>
            <a:r>
              <a:rPr lang="ru-RU" sz="2800" dirty="0"/>
              <a:t>Обсудить с объектом аудита наблюдения, сделанные в отношении структуры средств контроля</a:t>
            </a:r>
            <a:endParaRPr lang="en-US" sz="2800" dirty="0"/>
          </a:p>
          <a:p>
            <a:pPr marL="457200" indent="-457200" algn="l">
              <a:buFont typeface="Arial" panose="020B0604020202020204" pitchFamily="34" charset="0"/>
              <a:buChar char="•"/>
            </a:pPr>
            <a:r>
              <a:rPr lang="ru-RU" sz="2800" dirty="0"/>
              <a:t>Сделать заключение относительно адекватности средств контроля</a:t>
            </a:r>
            <a:endParaRPr lang="en-US" sz="2800" dirty="0"/>
          </a:p>
          <a:p>
            <a:pPr marL="457200" indent="-457200" algn="l">
              <a:buFont typeface="Arial" panose="020B0604020202020204" pitchFamily="34" charset="0"/>
              <a:buChar char="•"/>
            </a:pPr>
            <a:r>
              <a:rPr lang="ru-RU" sz="2800" dirty="0"/>
              <a:t>Представить рабочие документы для анализа</a:t>
            </a:r>
            <a:endParaRPr lang="en-US" sz="2800" dirty="0"/>
          </a:p>
          <a:p>
            <a:pPr algn="l"/>
            <a:endParaRPr lang="en-US" dirty="0"/>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198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ru-RU" dirty="0"/>
              <a:t>Полевая работа</a:t>
            </a:r>
            <a:r>
              <a:rPr lang="en-US" dirty="0"/>
              <a:t> (2)</a:t>
            </a:r>
          </a:p>
        </p:txBody>
      </p:sp>
      <p:sp>
        <p:nvSpPr>
          <p:cNvPr id="3" name="Subtitle 2">
            <a:extLst>
              <a:ext uri="{FF2B5EF4-FFF2-40B4-BE49-F238E27FC236}">
                <a16:creationId xmlns:a16="http://schemas.microsoft.com/office/drawing/2014/main" id="{1F5BB814-9575-495B-A759-1137E1E1A1A8}"/>
              </a:ext>
            </a:extLst>
          </p:cNvPr>
          <p:cNvSpPr>
            <a:spLocks noGrp="1"/>
          </p:cNvSpPr>
          <p:nvPr>
            <p:ph type="subTitle" idx="1"/>
          </p:nvPr>
        </p:nvSpPr>
        <p:spPr>
          <a:xfrm>
            <a:off x="179512" y="1196753"/>
            <a:ext cx="8712968" cy="4464495"/>
          </a:xfrm>
        </p:spPr>
        <p:txBody>
          <a:bodyPr/>
          <a:lstStyle/>
          <a:p>
            <a:pPr marL="457200" indent="-457200" algn="l">
              <a:buFont typeface="Arial" panose="020B0604020202020204" pitchFamily="34" charset="0"/>
              <a:buChar char="•"/>
            </a:pPr>
            <a:r>
              <a:rPr lang="ru-RU" sz="2800" dirty="0"/>
              <a:t>Разработать тесты для оценки результативности применения средств контроля</a:t>
            </a:r>
            <a:endParaRPr lang="en-US" sz="2800" dirty="0"/>
          </a:p>
          <a:p>
            <a:pPr marL="457200" indent="-457200" algn="l">
              <a:buFont typeface="Arial" panose="020B0604020202020204" pitchFamily="34" charset="0"/>
              <a:buChar char="•"/>
            </a:pPr>
            <a:r>
              <a:rPr lang="ru-RU" sz="2800" dirty="0"/>
              <a:t>Провести тестирование, чтобы оценить результативность средств контроля</a:t>
            </a:r>
            <a:endParaRPr lang="en-US" sz="2800" dirty="0"/>
          </a:p>
          <a:p>
            <a:pPr marL="457200" indent="-457200" algn="l">
              <a:buFont typeface="Arial" panose="020B0604020202020204" pitchFamily="34" charset="0"/>
              <a:buChar char="•"/>
            </a:pPr>
            <a:r>
              <a:rPr lang="ru-RU" sz="2800" dirty="0"/>
              <a:t>Обсудить с объектом аудита наблюдения, сделанные по итогам тестирования</a:t>
            </a:r>
            <a:endParaRPr lang="en-US" sz="2800" dirty="0"/>
          </a:p>
          <a:p>
            <a:pPr marL="457200" indent="-457200" algn="l">
              <a:buFont typeface="Arial" panose="020B0604020202020204" pitchFamily="34" charset="0"/>
              <a:buChar char="•"/>
            </a:pPr>
            <a:r>
              <a:rPr lang="ru-RU" sz="2800" dirty="0"/>
              <a:t>Сделать заключение относительно результативности средств контроля</a:t>
            </a:r>
            <a:endParaRPr lang="en-US" sz="2800" dirty="0"/>
          </a:p>
          <a:p>
            <a:pPr marL="457200" indent="-457200" algn="l">
              <a:buFont typeface="Arial" panose="020B0604020202020204" pitchFamily="34" charset="0"/>
              <a:buChar char="•"/>
            </a:pPr>
            <a:r>
              <a:rPr lang="ru-RU" sz="2800" dirty="0"/>
              <a:t>Представить рабочие документы для анализа</a:t>
            </a:r>
            <a:endParaRPr lang="en-US" sz="2800" dirty="0"/>
          </a:p>
          <a:p>
            <a:pPr marL="457200" indent="-457200" algn="l">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14394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EA46-B134-410E-B836-D5E57C2C869D}"/>
              </a:ext>
            </a:extLst>
          </p:cNvPr>
          <p:cNvSpPr>
            <a:spLocks noGrp="1"/>
          </p:cNvSpPr>
          <p:nvPr>
            <p:ph type="ctrTitle"/>
          </p:nvPr>
        </p:nvSpPr>
        <p:spPr>
          <a:xfrm>
            <a:off x="395536" y="332657"/>
            <a:ext cx="8291264" cy="864096"/>
          </a:xfrm>
        </p:spPr>
        <p:txBody>
          <a:bodyPr/>
          <a:lstStyle/>
          <a:p>
            <a:r>
              <a:rPr lang="ru-RU" dirty="0"/>
              <a:t>Полевая работа</a:t>
            </a:r>
            <a:r>
              <a:rPr lang="en-US" dirty="0"/>
              <a:t> (3)</a:t>
            </a:r>
          </a:p>
        </p:txBody>
      </p:sp>
      <p:sp>
        <p:nvSpPr>
          <p:cNvPr id="3" name="Subtitle 2">
            <a:extLst>
              <a:ext uri="{FF2B5EF4-FFF2-40B4-BE49-F238E27FC236}">
                <a16:creationId xmlns:a16="http://schemas.microsoft.com/office/drawing/2014/main" id="{1F5BB814-9575-495B-A759-1137E1E1A1A8}"/>
              </a:ext>
            </a:extLst>
          </p:cNvPr>
          <p:cNvSpPr>
            <a:spLocks noGrp="1"/>
          </p:cNvSpPr>
          <p:nvPr>
            <p:ph type="subTitle" idx="1"/>
          </p:nvPr>
        </p:nvSpPr>
        <p:spPr>
          <a:xfrm>
            <a:off x="395536" y="1844824"/>
            <a:ext cx="8291264" cy="3816424"/>
          </a:xfrm>
        </p:spPr>
        <p:txBody>
          <a:bodyPr/>
          <a:lstStyle/>
          <a:p>
            <a:pPr marL="457200" indent="-457200" algn="l">
              <a:buFont typeface="Arial" panose="020B0604020202020204" pitchFamily="34" charset="0"/>
              <a:buChar char="•"/>
            </a:pPr>
            <a:r>
              <a:rPr lang="ru-RU" dirty="0"/>
              <a:t>Сформулировать общие заключения относительно адекватности и результативности средств контроля</a:t>
            </a:r>
          </a:p>
          <a:p>
            <a:pPr algn="l"/>
            <a:endParaRPr lang="ru-RU" dirty="0"/>
          </a:p>
          <a:p>
            <a:pPr marL="457200" indent="-457200" algn="l">
              <a:buFont typeface="Arial" panose="020B0604020202020204" pitchFamily="34" charset="0"/>
              <a:buChar char="•"/>
            </a:pPr>
            <a:r>
              <a:rPr lang="ru-RU" dirty="0"/>
              <a:t>Представить рабочие документы для анализа</a:t>
            </a: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AF1498-3804-4DFD-BF32-206A73C02B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3ACC7-35E3-4F1C-8635-F4741B100A81}" type="slidenum">
              <a:rPr kumimoji="0" lang="hr-HR"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hr-HR" sz="14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51422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body" sz="half" idx="2"/>
          </p:nvPr>
        </p:nvSpPr>
        <p:spPr>
          <a:xfrm>
            <a:off x="4268788" y="3062288"/>
            <a:ext cx="4038600" cy="1158875"/>
          </a:xfrm>
        </p:spPr>
        <p:txBody>
          <a:bodyPr>
            <a:normAutofit/>
          </a:bodyPr>
          <a:lstStyle/>
          <a:p>
            <a:pPr marL="0" indent="0" algn="ctr" eaLnBrk="1" hangingPunct="1">
              <a:buFont typeface="Wingdings" charset="0"/>
              <a:buNone/>
            </a:pPr>
            <a:r>
              <a:rPr lang="ru-RU" sz="2400" b="1" dirty="0">
                <a:latin typeface="Arial (body)"/>
                <a:ea typeface="MS PGothic" charset="0"/>
              </a:rPr>
              <a:t>Вопросы и ответы</a:t>
            </a:r>
            <a:endParaRPr lang="en-US" sz="2400" b="1" dirty="0">
              <a:latin typeface="Arial (body)"/>
              <a:ea typeface="MS PGothic" charset="0"/>
            </a:endParaRPr>
          </a:p>
        </p:txBody>
      </p:sp>
      <p:pic>
        <p:nvPicPr>
          <p:cNvPr id="129028" name="Picture 3" descr="j04043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1000" y="2703513"/>
            <a:ext cx="184150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1AA4BCC4-B93F-4B59-9F26-1F0EFB794DDD}" type="slidenum">
              <a:rPr lang="nl-BE" smtClean="0">
                <a:solidFill>
                  <a:prstClr val="black">
                    <a:tint val="75000"/>
                  </a:prstClr>
                </a:solidFill>
              </a:rPr>
              <a:pPr>
                <a:defRPr/>
              </a:pPr>
              <a:t>28</a:t>
            </a:fld>
            <a:endParaRPr lang="nl-BE">
              <a:solidFill>
                <a:prstClr val="black">
                  <a:tint val="75000"/>
                </a:prstClr>
              </a:solidFill>
            </a:endParaRPr>
          </a:p>
        </p:txBody>
      </p:sp>
    </p:spTree>
    <p:extLst>
      <p:ext uri="{BB962C8B-B14F-4D97-AF65-F5344CB8AC3E}">
        <p14:creationId xmlns:p14="http://schemas.microsoft.com/office/powerpoint/2010/main" val="265619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37986">
                                            <p:txEl>
                                              <p:pRg st="0" end="0"/>
                                            </p:txEl>
                                          </p:spTgt>
                                        </p:tgtEl>
                                        <p:attrNameLst>
                                          <p:attrName>style.visibility</p:attrName>
                                        </p:attrNameLst>
                                      </p:cBhvr>
                                      <p:to>
                                        <p:strVal val="visible"/>
                                      </p:to>
                                    </p:set>
                                    <p:animEffect transition="in" filter="box(in)">
                                      <p:cBhvr>
                                        <p:cTn id="7" dur="1000"/>
                                        <p:tgtEl>
                                          <p:spTgt spid="9379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effectLst/>
                <a:latin typeface="Arial (headings)"/>
              </a:rPr>
              <a:t>План</a:t>
            </a:r>
            <a:endParaRPr lang="en-US" sz="2600" b="1" dirty="0">
              <a:solidFill>
                <a:srgbClr val="000000"/>
              </a:solidFill>
              <a:effectLst/>
              <a:latin typeface="Arial (headings)"/>
            </a:endParaRP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ru-RU" sz="2200" dirty="0">
                <a:solidFill>
                  <a:srgbClr val="000000"/>
                </a:solidFill>
                <a:highlight>
                  <a:srgbClr val="FFFF00"/>
                </a:highlight>
                <a:latin typeface="Arial (body)"/>
                <a:cs typeface="Arial" pitchFamily="34" charset="0"/>
              </a:rPr>
              <a:t>Часть</a:t>
            </a:r>
            <a:r>
              <a:rPr lang="en-US" sz="2200" dirty="0">
                <a:solidFill>
                  <a:srgbClr val="000000"/>
                </a:solidFill>
                <a:highlight>
                  <a:srgbClr val="FFFF00"/>
                </a:highlight>
                <a:latin typeface="Arial (body)"/>
                <a:cs typeface="Arial" pitchFamily="34" charset="0"/>
              </a:rPr>
              <a:t> 1: </a:t>
            </a:r>
            <a:r>
              <a:rPr lang="ru-RU" sz="2200" dirty="0">
                <a:solidFill>
                  <a:srgbClr val="000000"/>
                </a:solidFill>
                <a:highlight>
                  <a:srgbClr val="FFFF00"/>
                </a:highlight>
                <a:latin typeface="Arial (body)"/>
                <a:cs typeface="Arial" pitchFamily="34" charset="0"/>
              </a:rPr>
              <a:t>Текущее положение дел</a:t>
            </a: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pP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2: </a:t>
            </a:r>
            <a:r>
              <a:rPr lang="ru-RU" sz="2200" dirty="0">
                <a:solidFill>
                  <a:srgbClr val="000000"/>
                </a:solidFill>
                <a:latin typeface="Arial (body)"/>
                <a:cs typeface="Arial" pitchFamily="34" charset="0"/>
              </a:rPr>
              <a:t>Компоненты полевой работы</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3: </a:t>
            </a:r>
            <a:r>
              <a:rPr lang="ru-RU" sz="2200" dirty="0">
                <a:solidFill>
                  <a:srgbClr val="000000"/>
                </a:solidFill>
                <a:latin typeface="Arial (body)"/>
                <a:cs typeface="Arial" pitchFamily="34" charset="0"/>
              </a:rPr>
              <a:t>Ссылка на </a:t>
            </a:r>
            <a:r>
              <a:rPr lang="en-US" sz="2200" dirty="0">
                <a:solidFill>
                  <a:srgbClr val="000000"/>
                </a:solidFill>
                <a:latin typeface="Arial (body)"/>
                <a:cs typeface="Arial" pitchFamily="34" charset="0"/>
              </a:rPr>
              <a:t>ISPPIA</a:t>
            </a: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4: </a:t>
            </a:r>
            <a:r>
              <a:rPr lang="ru-RU" sz="2200" dirty="0">
                <a:solidFill>
                  <a:srgbClr val="000000"/>
                </a:solidFill>
                <a:latin typeface="Arial (body)"/>
                <a:cs typeface="Arial" pitchFamily="34" charset="0"/>
              </a:rPr>
              <a:t>Как полевая работа связана с планированием?</a:t>
            </a:r>
            <a:endParaRPr lang="en-US" sz="2200" dirty="0">
              <a:solidFill>
                <a:srgbClr val="000000"/>
              </a:solidFill>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128249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4F5D316-F8DF-4DE2-B07B-B3F9A84A70FF}" type="slidenum">
              <a:rPr lang="nl-BE" altLang="en-US" smtClean="0">
                <a:solidFill>
                  <a:srgbClr val="898989"/>
                </a:solidFill>
                <a:latin typeface="Tahoma" pitchFamily="34" charset="0"/>
              </a:rPr>
              <a:pPr eaLnBrk="1" hangingPunct="1"/>
              <a:t>4</a:t>
            </a:fld>
            <a:endParaRPr lang="nl-BE" altLang="en-US" dirty="0">
              <a:solidFill>
                <a:srgbClr val="898989"/>
              </a:solidFill>
              <a:latin typeface="Tahoma" pitchFamily="34" charset="0"/>
            </a:endParaRPr>
          </a:p>
        </p:txBody>
      </p:sp>
      <p:sp>
        <p:nvSpPr>
          <p:cNvPr id="1306631" name="AutoShape 7"/>
          <p:cNvSpPr>
            <a:spLocks noChangeArrowheads="1"/>
          </p:cNvSpPr>
          <p:nvPr/>
        </p:nvSpPr>
        <p:spPr bwMode="auto">
          <a:xfrm>
            <a:off x="107950" y="1870075"/>
            <a:ext cx="1655763" cy="14176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3" name="AutoShape 9"/>
          <p:cNvSpPr>
            <a:spLocks noChangeArrowheads="1"/>
          </p:cNvSpPr>
          <p:nvPr/>
        </p:nvSpPr>
        <p:spPr bwMode="auto">
          <a:xfrm>
            <a:off x="2925763" y="1870075"/>
            <a:ext cx="1717675" cy="14176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6634" name="AutoShape 10"/>
          <p:cNvSpPr>
            <a:spLocks noChangeArrowheads="1"/>
          </p:cNvSpPr>
          <p:nvPr/>
        </p:nvSpPr>
        <p:spPr bwMode="auto">
          <a:xfrm>
            <a:off x="4367213" y="1865313"/>
            <a:ext cx="1717675" cy="14208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6635" name="AutoShape 11"/>
          <p:cNvSpPr>
            <a:spLocks noChangeArrowheads="1"/>
          </p:cNvSpPr>
          <p:nvPr/>
        </p:nvSpPr>
        <p:spPr bwMode="auto">
          <a:xfrm>
            <a:off x="7246938" y="1866900"/>
            <a:ext cx="1646237" cy="14176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7" name="AutoShape 13"/>
          <p:cNvSpPr>
            <a:spLocks noChangeArrowheads="1"/>
          </p:cNvSpPr>
          <p:nvPr/>
        </p:nvSpPr>
        <p:spPr bwMode="auto">
          <a:xfrm>
            <a:off x="5807075" y="1857375"/>
            <a:ext cx="1717675" cy="14208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8" name="AutoShape 14"/>
          <p:cNvSpPr>
            <a:spLocks noChangeArrowheads="1"/>
          </p:cNvSpPr>
          <p:nvPr/>
        </p:nvSpPr>
        <p:spPr bwMode="auto">
          <a:xfrm>
            <a:off x="1486173" y="1870075"/>
            <a:ext cx="1717675" cy="1417638"/>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67595" name="Rectangle 16"/>
          <p:cNvSpPr>
            <a:spLocks noChangeArrowheads="1"/>
          </p:cNvSpPr>
          <p:nvPr/>
        </p:nvSpPr>
        <p:spPr bwMode="auto">
          <a:xfrm>
            <a:off x="1410841" y="3716338"/>
            <a:ext cx="1439590"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Предварительный</a:t>
            </a:r>
          </a:p>
          <a:p>
            <a:pPr algn="ctr" eaLnBrk="1" hangingPunct="1"/>
            <a:r>
              <a:rPr lang="ru-RU" altLang="en-US" sz="1200" b="1" dirty="0">
                <a:latin typeface="Arial (body)"/>
              </a:rPr>
              <a:t> опрос</a:t>
            </a:r>
            <a:endParaRPr lang="fr-FR" altLang="en-US" sz="1200" b="1" dirty="0">
              <a:latin typeface="Arial (body)"/>
            </a:endParaRPr>
          </a:p>
        </p:txBody>
      </p:sp>
      <p:sp>
        <p:nvSpPr>
          <p:cNvPr id="67596" name="Rectangle 17"/>
          <p:cNvSpPr>
            <a:spLocks noChangeArrowheads="1"/>
          </p:cNvSpPr>
          <p:nvPr/>
        </p:nvSpPr>
        <p:spPr bwMode="auto">
          <a:xfrm>
            <a:off x="2916238" y="3716338"/>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Полевая </a:t>
            </a:r>
          </a:p>
          <a:p>
            <a:pPr algn="ctr" eaLnBrk="1" hangingPunct="1"/>
            <a:r>
              <a:rPr lang="ru-RU" altLang="en-US" sz="1200" b="1" dirty="0">
                <a:latin typeface="Arial (body)"/>
              </a:rPr>
              <a:t>работа</a:t>
            </a:r>
            <a:endParaRPr lang="fr-FR" altLang="en-US" sz="1200" b="1" dirty="0">
              <a:latin typeface="Arial (body)"/>
            </a:endParaRPr>
          </a:p>
        </p:txBody>
      </p:sp>
      <p:sp>
        <p:nvSpPr>
          <p:cNvPr id="67597" name="Rectangle 20"/>
          <p:cNvSpPr>
            <a:spLocks noChangeArrowheads="1"/>
          </p:cNvSpPr>
          <p:nvPr/>
        </p:nvSpPr>
        <p:spPr bwMode="auto">
          <a:xfrm>
            <a:off x="4354513" y="3716338"/>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Отчётность</a:t>
            </a:r>
            <a:endParaRPr lang="fr-FR" altLang="en-US" sz="1200" b="1" dirty="0">
              <a:latin typeface="Arial (body)"/>
            </a:endParaRPr>
          </a:p>
        </p:txBody>
      </p:sp>
      <p:sp>
        <p:nvSpPr>
          <p:cNvPr id="67598" name="Rectangle 21"/>
          <p:cNvSpPr>
            <a:spLocks noChangeArrowheads="1"/>
          </p:cNvSpPr>
          <p:nvPr/>
        </p:nvSpPr>
        <p:spPr bwMode="auto">
          <a:xfrm>
            <a:off x="5795963" y="3716338"/>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План действий </a:t>
            </a:r>
          </a:p>
          <a:p>
            <a:pPr algn="ctr" eaLnBrk="1" hangingPunct="1"/>
            <a:r>
              <a:rPr lang="ru-RU" altLang="en-US" sz="1200" b="1" dirty="0">
                <a:latin typeface="Arial (body)"/>
              </a:rPr>
              <a:t>(включая </a:t>
            </a:r>
          </a:p>
          <a:p>
            <a:pPr algn="ctr" eaLnBrk="1" hangingPunct="1"/>
            <a:r>
              <a:rPr lang="ru-RU" altLang="en-US" sz="1200" b="1" dirty="0">
                <a:latin typeface="Arial (body)"/>
              </a:rPr>
              <a:t>удовлетворённость </a:t>
            </a:r>
          </a:p>
          <a:p>
            <a:pPr algn="ctr" eaLnBrk="1" hangingPunct="1"/>
            <a:r>
              <a:rPr lang="ru-RU" altLang="en-US" sz="1200" b="1" dirty="0">
                <a:latin typeface="Arial (body)"/>
              </a:rPr>
              <a:t>качеством)</a:t>
            </a:r>
            <a:endParaRPr lang="fr-FR" altLang="en-US" sz="1200" b="1" dirty="0">
              <a:latin typeface="Arial (body)"/>
            </a:endParaRPr>
          </a:p>
        </p:txBody>
      </p:sp>
      <p:sp>
        <p:nvSpPr>
          <p:cNvPr id="67599" name="Rectangle 22"/>
          <p:cNvSpPr>
            <a:spLocks noChangeArrowheads="1"/>
          </p:cNvSpPr>
          <p:nvPr/>
        </p:nvSpPr>
        <p:spPr bwMode="auto">
          <a:xfrm>
            <a:off x="7235825" y="3716338"/>
            <a:ext cx="12207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Последующие </a:t>
            </a:r>
          </a:p>
          <a:p>
            <a:pPr algn="ctr" eaLnBrk="1" hangingPunct="1"/>
            <a:r>
              <a:rPr lang="ru-RU" altLang="en-US" sz="1200" b="1" dirty="0">
                <a:latin typeface="Arial (body)"/>
              </a:rPr>
              <a:t>действия</a:t>
            </a:r>
            <a:endParaRPr lang="fr-FR" altLang="en-US" sz="1200" b="1" dirty="0">
              <a:latin typeface="Arial (body)"/>
            </a:endParaRPr>
          </a:p>
        </p:txBody>
      </p:sp>
      <p:sp>
        <p:nvSpPr>
          <p:cNvPr id="67600" name="Rectangle 23"/>
          <p:cNvSpPr>
            <a:spLocks noChangeArrowheads="1"/>
          </p:cNvSpPr>
          <p:nvPr/>
        </p:nvSpPr>
        <p:spPr bwMode="auto">
          <a:xfrm>
            <a:off x="107950" y="3716338"/>
            <a:ext cx="1230313"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Планирование</a:t>
            </a:r>
            <a:endParaRPr lang="fr-FR" altLang="en-US" sz="1200" b="1" dirty="0">
              <a:latin typeface="Arial (body)"/>
            </a:endParaRPr>
          </a:p>
        </p:txBody>
      </p:sp>
      <p:sp>
        <p:nvSpPr>
          <p:cNvPr id="67601" name="Text Box 24"/>
          <p:cNvSpPr txBox="1">
            <a:spLocks noChangeArrowheads="1"/>
          </p:cNvSpPr>
          <p:nvPr/>
        </p:nvSpPr>
        <p:spPr bwMode="auto">
          <a:xfrm>
            <a:off x="488950"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67602" name="Text Box 25"/>
          <p:cNvSpPr txBox="1">
            <a:spLocks noChangeArrowheads="1"/>
          </p:cNvSpPr>
          <p:nvPr/>
        </p:nvSpPr>
        <p:spPr bwMode="auto">
          <a:xfrm>
            <a:off x="2001838" y="227647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67603" name="Text Box 26"/>
          <p:cNvSpPr txBox="1">
            <a:spLocks noChangeArrowheads="1"/>
          </p:cNvSpPr>
          <p:nvPr/>
        </p:nvSpPr>
        <p:spPr bwMode="auto">
          <a:xfrm>
            <a:off x="3492500"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67604" name="Text Box 27"/>
          <p:cNvSpPr txBox="1">
            <a:spLocks noChangeArrowheads="1"/>
          </p:cNvSpPr>
          <p:nvPr/>
        </p:nvSpPr>
        <p:spPr bwMode="auto">
          <a:xfrm>
            <a:off x="4953000"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67605" name="Text Box 28"/>
          <p:cNvSpPr txBox="1">
            <a:spLocks noChangeArrowheads="1"/>
          </p:cNvSpPr>
          <p:nvPr/>
        </p:nvSpPr>
        <p:spPr bwMode="auto">
          <a:xfrm>
            <a:off x="6372225"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67606" name="Text Box 29"/>
          <p:cNvSpPr txBox="1">
            <a:spLocks noChangeArrowheads="1"/>
          </p:cNvSpPr>
          <p:nvPr/>
        </p:nvSpPr>
        <p:spPr bwMode="auto">
          <a:xfrm>
            <a:off x="7813675" y="227647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25" name="Rectangle 2"/>
          <p:cNvSpPr txBox="1">
            <a:spLocks noChangeArrowheads="1"/>
          </p:cNvSpPr>
          <p:nvPr/>
        </p:nvSpPr>
        <p:spPr>
          <a:xfrm>
            <a:off x="457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600" b="1" dirty="0">
                <a:solidFill>
                  <a:srgbClr val="000000"/>
                </a:solidFill>
                <a:latin typeface="Arial (headings)"/>
              </a:rPr>
              <a:t>Цикл аудита – довольно рядовой процесс</a:t>
            </a:r>
            <a:endParaRPr lang="en-GB" sz="2600" b="1" dirty="0">
              <a:solidFill>
                <a:srgbClr val="000000"/>
              </a:solidFill>
              <a:latin typeface="Arial (headings)"/>
            </a:endParaRPr>
          </a:p>
        </p:txBody>
      </p:sp>
      <p:cxnSp>
        <p:nvCxnSpPr>
          <p:cNvPr id="23" name="Straight Connector 22"/>
          <p:cNvCxnSpPr/>
          <p:nvPr/>
        </p:nvCxnSpPr>
        <p:spPr>
          <a:xfrm>
            <a:off x="255577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1601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1520" y="4725144"/>
            <a:ext cx="1728192" cy="369332"/>
          </a:xfrm>
          <a:prstGeom prst="rect">
            <a:avLst/>
          </a:prstGeom>
          <a:noFill/>
        </p:spPr>
        <p:txBody>
          <a:bodyPr wrap="square" rtlCol="0">
            <a:spAutoFit/>
          </a:bodyPr>
          <a:lstStyle/>
          <a:p>
            <a:pPr algn="ctr"/>
            <a:r>
              <a:rPr lang="ru-RU" b="1" dirty="0"/>
              <a:t>Планирование</a:t>
            </a:r>
            <a:endParaRPr lang="nl-BE" b="1" dirty="0"/>
          </a:p>
        </p:txBody>
      </p:sp>
      <p:sp>
        <p:nvSpPr>
          <p:cNvPr id="32" name="TextBox 31"/>
          <p:cNvSpPr txBox="1"/>
          <p:nvPr/>
        </p:nvSpPr>
        <p:spPr>
          <a:xfrm>
            <a:off x="2411760" y="4725144"/>
            <a:ext cx="1728192" cy="369332"/>
          </a:xfrm>
          <a:prstGeom prst="rect">
            <a:avLst/>
          </a:prstGeom>
          <a:noFill/>
        </p:spPr>
        <p:txBody>
          <a:bodyPr wrap="square" rtlCol="0">
            <a:spAutoFit/>
          </a:bodyPr>
          <a:lstStyle/>
          <a:p>
            <a:pPr algn="ctr"/>
            <a:r>
              <a:rPr lang="ru-RU" b="1" dirty="0"/>
              <a:t>Выполнение</a:t>
            </a:r>
            <a:endParaRPr lang="nl-BE" b="1" dirty="0"/>
          </a:p>
        </p:txBody>
      </p:sp>
      <p:sp>
        <p:nvSpPr>
          <p:cNvPr id="33" name="TextBox 32"/>
          <p:cNvSpPr txBox="1"/>
          <p:nvPr/>
        </p:nvSpPr>
        <p:spPr>
          <a:xfrm>
            <a:off x="5364088" y="4725144"/>
            <a:ext cx="1728192" cy="369332"/>
          </a:xfrm>
          <a:prstGeom prst="rect">
            <a:avLst/>
          </a:prstGeom>
          <a:noFill/>
        </p:spPr>
        <p:txBody>
          <a:bodyPr wrap="square" rtlCol="0">
            <a:spAutoFit/>
          </a:bodyPr>
          <a:lstStyle/>
          <a:p>
            <a:pPr algn="ctr"/>
            <a:r>
              <a:rPr lang="ru-RU" b="1" dirty="0"/>
              <a:t>Отчётность</a:t>
            </a:r>
            <a:endParaRPr lang="nl-BE" b="1" dirty="0"/>
          </a:p>
        </p:txBody>
      </p:sp>
      <p:sp>
        <p:nvSpPr>
          <p:cNvPr id="34" name="TextBox 23"/>
          <p:cNvSpPr txBox="1">
            <a:spLocks noChangeArrowheads="1"/>
          </p:cNvSpPr>
          <p:nvPr/>
        </p:nvSpPr>
        <p:spPr bwMode="auto">
          <a:xfrm>
            <a:off x="179512" y="5157192"/>
            <a:ext cx="87153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endParaRPr lang="nl-BE" altLang="en-US" b="1" i="1" u="sng" dirty="0"/>
          </a:p>
          <a:p>
            <a:pPr algn="ctr" eaLnBrk="1" hangingPunct="1"/>
            <a:r>
              <a:rPr lang="ru-RU" altLang="en-US" b="1" i="1" u="sng" dirty="0"/>
              <a:t>Общее правило</a:t>
            </a:r>
            <a:r>
              <a:rPr lang="nl-BE" altLang="en-US" b="1" i="1" dirty="0"/>
              <a:t>:</a:t>
            </a:r>
            <a:r>
              <a:rPr lang="nl-BE" altLang="en-US" b="1" i="1" u="sng" dirty="0"/>
              <a:t> </a:t>
            </a:r>
          </a:p>
          <a:p>
            <a:pPr algn="ctr" eaLnBrk="1" hangingPunct="1"/>
            <a:r>
              <a:rPr lang="nl-BE" altLang="en-US" b="1" dirty="0"/>
              <a:t>20% </a:t>
            </a:r>
            <a:r>
              <a:rPr lang="ru-RU" altLang="en-US" b="1" dirty="0"/>
              <a:t>на планирование и предварительный опрос</a:t>
            </a:r>
            <a:r>
              <a:rPr lang="nl-BE" altLang="en-US" b="1" dirty="0"/>
              <a:t> (1, 2)</a:t>
            </a:r>
          </a:p>
          <a:p>
            <a:pPr algn="ctr" eaLnBrk="1" hangingPunct="1"/>
            <a:r>
              <a:rPr lang="nl-BE" altLang="en-US" b="1" dirty="0"/>
              <a:t>60% </a:t>
            </a:r>
            <a:r>
              <a:rPr lang="ru-RU" altLang="en-US" b="1" dirty="0"/>
              <a:t>на полевую работу</a:t>
            </a:r>
            <a:r>
              <a:rPr lang="nl-BE" altLang="en-US" b="1" dirty="0"/>
              <a:t> (3)</a:t>
            </a:r>
          </a:p>
          <a:p>
            <a:pPr algn="ctr" eaLnBrk="1" hangingPunct="1"/>
            <a:r>
              <a:rPr lang="nl-BE" altLang="en-US" b="1" dirty="0"/>
              <a:t>20% </a:t>
            </a:r>
            <a:r>
              <a:rPr lang="ru-RU" altLang="en-US" b="1" dirty="0"/>
              <a:t>на отчётность</a:t>
            </a:r>
            <a:r>
              <a:rPr lang="nl-BE" altLang="en-US" b="1" dirty="0"/>
              <a:t> (4)</a:t>
            </a:r>
            <a:endParaRPr lang="fr-FR" altLang="en-US" dirty="0"/>
          </a:p>
        </p:txBody>
      </p:sp>
    </p:spTree>
    <p:extLst>
      <p:ext uri="{BB962C8B-B14F-4D97-AF65-F5344CB8AC3E}">
        <p14:creationId xmlns:p14="http://schemas.microsoft.com/office/powerpoint/2010/main" val="225989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DB31B936-00D2-4A81-A139-D0371149EA70}" type="slidenum">
              <a:rPr lang="nl-BE" altLang="en-US" smtClean="0">
                <a:solidFill>
                  <a:srgbClr val="898989"/>
                </a:solidFill>
                <a:latin typeface="Tahoma" pitchFamily="34" charset="0"/>
              </a:rPr>
              <a:pPr eaLnBrk="1" hangingPunct="1"/>
              <a:t>5</a:t>
            </a:fld>
            <a:endParaRPr lang="nl-BE" altLang="en-US" dirty="0">
              <a:solidFill>
                <a:srgbClr val="898989"/>
              </a:solidFill>
              <a:latin typeface="Tahoma" pitchFamily="34" charset="0"/>
            </a:endParaRPr>
          </a:p>
        </p:txBody>
      </p:sp>
      <p:sp>
        <p:nvSpPr>
          <p:cNvPr id="1308704" name="AutoShape 32"/>
          <p:cNvSpPr>
            <a:spLocks noChangeArrowheads="1"/>
          </p:cNvSpPr>
          <p:nvPr/>
        </p:nvSpPr>
        <p:spPr bwMode="auto">
          <a:xfrm>
            <a:off x="100013" y="1425575"/>
            <a:ext cx="1600200" cy="14303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5" name="AutoShape 33"/>
          <p:cNvSpPr>
            <a:spLocks noChangeArrowheads="1"/>
          </p:cNvSpPr>
          <p:nvPr/>
        </p:nvSpPr>
        <p:spPr bwMode="auto">
          <a:xfrm>
            <a:off x="2914650" y="1425575"/>
            <a:ext cx="1657350" cy="14303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8706" name="AutoShape 34"/>
          <p:cNvSpPr>
            <a:spLocks noChangeArrowheads="1"/>
          </p:cNvSpPr>
          <p:nvPr/>
        </p:nvSpPr>
        <p:spPr bwMode="auto">
          <a:xfrm>
            <a:off x="4356100" y="1420813"/>
            <a:ext cx="1657350" cy="14335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8707" name="AutoShape 35"/>
          <p:cNvSpPr>
            <a:spLocks noChangeArrowheads="1"/>
          </p:cNvSpPr>
          <p:nvPr/>
        </p:nvSpPr>
        <p:spPr bwMode="auto">
          <a:xfrm>
            <a:off x="7235825" y="1422400"/>
            <a:ext cx="1657350" cy="14303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8" name="AutoShape 36"/>
          <p:cNvSpPr>
            <a:spLocks noChangeArrowheads="1"/>
          </p:cNvSpPr>
          <p:nvPr/>
        </p:nvSpPr>
        <p:spPr bwMode="auto">
          <a:xfrm>
            <a:off x="5795963" y="1412875"/>
            <a:ext cx="1657350" cy="14335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9" name="AutoShape 37"/>
          <p:cNvSpPr>
            <a:spLocks noChangeArrowheads="1"/>
          </p:cNvSpPr>
          <p:nvPr/>
        </p:nvSpPr>
        <p:spPr bwMode="auto">
          <a:xfrm>
            <a:off x="1475656" y="1422599"/>
            <a:ext cx="1657350" cy="1433314"/>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68619" name="Rectangle 38"/>
          <p:cNvSpPr>
            <a:spLocks noChangeArrowheads="1"/>
          </p:cNvSpPr>
          <p:nvPr/>
        </p:nvSpPr>
        <p:spPr bwMode="auto">
          <a:xfrm>
            <a:off x="1552574" y="3298825"/>
            <a:ext cx="1362075"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Предварительный </a:t>
            </a:r>
          </a:p>
          <a:p>
            <a:pPr algn="ctr" eaLnBrk="1" hangingPunct="1"/>
            <a:r>
              <a:rPr lang="ru-RU" altLang="en-US" sz="1200" b="1" dirty="0">
                <a:latin typeface="Arial (body)"/>
              </a:rPr>
              <a:t>опрос</a:t>
            </a:r>
            <a:endParaRPr lang="fr-FR" altLang="en-US" sz="1200" b="1" dirty="0">
              <a:latin typeface="Arial (body)"/>
            </a:endParaRPr>
          </a:p>
        </p:txBody>
      </p:sp>
      <p:sp>
        <p:nvSpPr>
          <p:cNvPr id="68620" name="Rectangle 39"/>
          <p:cNvSpPr>
            <a:spLocks noChangeArrowheads="1"/>
          </p:cNvSpPr>
          <p:nvPr/>
        </p:nvSpPr>
        <p:spPr bwMode="auto">
          <a:xfrm>
            <a:off x="29924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Полевая </a:t>
            </a:r>
          </a:p>
          <a:p>
            <a:pPr algn="ctr" eaLnBrk="1" hangingPunct="1"/>
            <a:r>
              <a:rPr lang="ru-RU" altLang="en-US" sz="1200" b="1" dirty="0">
                <a:latin typeface="Arial (body)"/>
              </a:rPr>
              <a:t>работа</a:t>
            </a:r>
            <a:endParaRPr lang="fr-FR" altLang="en-US" sz="1200" b="1" dirty="0">
              <a:latin typeface="Arial (body)"/>
            </a:endParaRPr>
          </a:p>
        </p:txBody>
      </p:sp>
      <p:sp>
        <p:nvSpPr>
          <p:cNvPr id="68621" name="Rectangle 40"/>
          <p:cNvSpPr>
            <a:spLocks noChangeArrowheads="1"/>
          </p:cNvSpPr>
          <p:nvPr/>
        </p:nvSpPr>
        <p:spPr bwMode="auto">
          <a:xfrm>
            <a:off x="4433888" y="3298825"/>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Отчётность</a:t>
            </a:r>
            <a:endParaRPr lang="fr-FR" altLang="en-US" sz="1200" b="1" dirty="0">
              <a:latin typeface="Arial (body)"/>
            </a:endParaRPr>
          </a:p>
        </p:txBody>
      </p:sp>
      <p:sp>
        <p:nvSpPr>
          <p:cNvPr id="68622" name="Rectangle 41"/>
          <p:cNvSpPr>
            <a:spLocks noChangeArrowheads="1"/>
          </p:cNvSpPr>
          <p:nvPr/>
        </p:nvSpPr>
        <p:spPr bwMode="auto">
          <a:xfrm>
            <a:off x="5873750" y="3298825"/>
            <a:ext cx="1296988"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План действий</a:t>
            </a:r>
            <a:endParaRPr lang="fr-FR" altLang="en-US" sz="1200" b="1" dirty="0">
              <a:latin typeface="Arial (body)"/>
            </a:endParaRPr>
          </a:p>
        </p:txBody>
      </p:sp>
      <p:sp>
        <p:nvSpPr>
          <p:cNvPr id="68623" name="Rectangle 42"/>
          <p:cNvSpPr>
            <a:spLocks noChangeArrowheads="1"/>
          </p:cNvSpPr>
          <p:nvPr/>
        </p:nvSpPr>
        <p:spPr bwMode="auto">
          <a:xfrm>
            <a:off x="73120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Последующие </a:t>
            </a:r>
          </a:p>
          <a:p>
            <a:pPr algn="ctr" eaLnBrk="1" hangingPunct="1"/>
            <a:r>
              <a:rPr lang="ru-RU" altLang="en-US" sz="1200" b="1" dirty="0">
                <a:latin typeface="Arial (body)"/>
              </a:rPr>
              <a:t>действия</a:t>
            </a:r>
            <a:endParaRPr lang="fr-FR" altLang="en-US" sz="1200" b="1" dirty="0">
              <a:latin typeface="Arial (body)"/>
            </a:endParaRPr>
          </a:p>
        </p:txBody>
      </p:sp>
      <p:sp>
        <p:nvSpPr>
          <p:cNvPr id="68624" name="Rectangle 43"/>
          <p:cNvSpPr>
            <a:spLocks noChangeArrowheads="1"/>
          </p:cNvSpPr>
          <p:nvPr/>
        </p:nvSpPr>
        <p:spPr bwMode="auto">
          <a:xfrm>
            <a:off x="179388" y="3298825"/>
            <a:ext cx="1230312"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Планирование</a:t>
            </a:r>
            <a:endParaRPr lang="fr-FR" altLang="en-US" sz="1200" b="1" dirty="0">
              <a:latin typeface="Arial (body)"/>
            </a:endParaRPr>
          </a:p>
        </p:txBody>
      </p:sp>
      <p:sp>
        <p:nvSpPr>
          <p:cNvPr id="68625" name="Text Box 44"/>
          <p:cNvSpPr txBox="1">
            <a:spLocks noChangeArrowheads="1"/>
          </p:cNvSpPr>
          <p:nvPr/>
        </p:nvSpPr>
        <p:spPr bwMode="auto">
          <a:xfrm>
            <a:off x="488950" y="190182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68626" name="Text Box 45"/>
          <p:cNvSpPr txBox="1">
            <a:spLocks noChangeArrowheads="1"/>
          </p:cNvSpPr>
          <p:nvPr/>
        </p:nvSpPr>
        <p:spPr bwMode="auto">
          <a:xfrm>
            <a:off x="2146300" y="1901825"/>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68627" name="Text Box 46"/>
          <p:cNvSpPr txBox="1">
            <a:spLocks noChangeArrowheads="1"/>
          </p:cNvSpPr>
          <p:nvPr/>
        </p:nvSpPr>
        <p:spPr bwMode="auto">
          <a:xfrm>
            <a:off x="3636963"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68628" name="Text Box 47"/>
          <p:cNvSpPr txBox="1">
            <a:spLocks noChangeArrowheads="1"/>
          </p:cNvSpPr>
          <p:nvPr/>
        </p:nvSpPr>
        <p:spPr bwMode="auto">
          <a:xfrm>
            <a:off x="5097463"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68629" name="Text Box 48"/>
          <p:cNvSpPr txBox="1">
            <a:spLocks noChangeArrowheads="1"/>
          </p:cNvSpPr>
          <p:nvPr/>
        </p:nvSpPr>
        <p:spPr bwMode="auto">
          <a:xfrm>
            <a:off x="6516688"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68630" name="Text Box 49"/>
          <p:cNvSpPr txBox="1">
            <a:spLocks noChangeArrowheads="1"/>
          </p:cNvSpPr>
          <p:nvPr/>
        </p:nvSpPr>
        <p:spPr bwMode="auto">
          <a:xfrm>
            <a:off x="7958138" y="1901825"/>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68631" name="Text Box 51"/>
          <p:cNvSpPr txBox="1">
            <a:spLocks noChangeArrowheads="1"/>
          </p:cNvSpPr>
          <p:nvPr/>
        </p:nvSpPr>
        <p:spPr bwMode="auto">
          <a:xfrm>
            <a:off x="2484438" y="5002213"/>
            <a:ext cx="519719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fr-FR" altLang="en-US" sz="2000" dirty="0">
                <a:latin typeface="Arial (body)"/>
              </a:rPr>
              <a:t> </a:t>
            </a:r>
            <a:r>
              <a:rPr lang="ru-RU" altLang="en-US" sz="2000" dirty="0">
                <a:latin typeface="Arial (body)"/>
              </a:rPr>
              <a:t>Назначение сроков выполнения задания</a:t>
            </a:r>
          </a:p>
          <a:p>
            <a:pPr eaLnBrk="1" hangingPunct="1">
              <a:lnSpc>
                <a:spcPct val="90000"/>
              </a:lnSpc>
              <a:buSzPct val="80000"/>
              <a:buFontTx/>
              <a:buChar char="•"/>
            </a:pPr>
            <a:r>
              <a:rPr lang="ru-RU" altLang="en-US" sz="2000" dirty="0">
                <a:latin typeface="Arial (body)"/>
              </a:rPr>
              <a:t>Объявление о задании</a:t>
            </a:r>
            <a:endParaRPr lang="fr-FR" altLang="en-US" sz="2000" dirty="0">
              <a:latin typeface="Arial (body)"/>
            </a:endParaRPr>
          </a:p>
          <a:p>
            <a:pPr eaLnBrk="1" hangingPunct="1">
              <a:lnSpc>
                <a:spcPct val="90000"/>
              </a:lnSpc>
              <a:buSzPct val="80000"/>
              <a:buFontTx/>
              <a:buChar char="•"/>
            </a:pPr>
            <a:r>
              <a:rPr lang="fr-FR" altLang="en-US" sz="2000" dirty="0">
                <a:latin typeface="Arial (body)"/>
              </a:rPr>
              <a:t> </a:t>
            </a:r>
            <a:r>
              <a:rPr lang="ru-RU" altLang="en-US" sz="2000" dirty="0">
                <a:latin typeface="Arial (body)"/>
              </a:rPr>
              <a:t>Стартовое совещание</a:t>
            </a:r>
            <a:endParaRPr lang="fr-FR" altLang="en-US" sz="2000" dirty="0">
              <a:latin typeface="Arial (body)"/>
            </a:endParaRPr>
          </a:p>
        </p:txBody>
      </p:sp>
      <p:sp>
        <p:nvSpPr>
          <p:cNvPr id="68632" name="Rectangle 52"/>
          <p:cNvSpPr>
            <a:spLocks noChangeArrowheads="1"/>
          </p:cNvSpPr>
          <p:nvPr/>
        </p:nvSpPr>
        <p:spPr bwMode="auto">
          <a:xfrm>
            <a:off x="34925" y="3213100"/>
            <a:ext cx="1512888"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68633" name="Rectangle 54"/>
          <p:cNvSpPr>
            <a:spLocks noChangeArrowheads="1"/>
          </p:cNvSpPr>
          <p:nvPr/>
        </p:nvSpPr>
        <p:spPr bwMode="auto">
          <a:xfrm>
            <a:off x="2555875" y="4941888"/>
            <a:ext cx="5402263" cy="1150937"/>
          </a:xfrm>
          <a:prstGeom prst="rect">
            <a:avLst/>
          </a:prstGeom>
          <a:noFill/>
          <a:ln w="5715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p>
        </p:txBody>
      </p:sp>
      <p:cxnSp>
        <p:nvCxnSpPr>
          <p:cNvPr id="68634" name="AutoShape 55"/>
          <p:cNvCxnSpPr>
            <a:cxnSpLocks noChangeShapeType="1"/>
            <a:stCxn id="68632" idx="2"/>
            <a:endCxn id="68633" idx="1"/>
          </p:cNvCxnSpPr>
          <p:nvPr/>
        </p:nvCxnSpPr>
        <p:spPr bwMode="auto">
          <a:xfrm rot="16200000" flipH="1">
            <a:off x="989806" y="3951288"/>
            <a:ext cx="1367632" cy="1764506"/>
          </a:xfrm>
          <a:prstGeom prst="bentConnector2">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6" name="Rectangle 2"/>
          <p:cNvSpPr txBox="1">
            <a:spLocks noChangeArrowheads="1"/>
          </p:cNvSpPr>
          <p:nvPr/>
        </p:nvSpPr>
        <p:spPr>
          <a:xfrm>
            <a:off x="457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a:pPr>
            <a:r>
              <a:rPr lang="ru-RU" sz="2600" b="1" dirty="0">
                <a:solidFill>
                  <a:srgbClr val="000000"/>
                </a:solidFill>
                <a:latin typeface="Arial (headings)"/>
              </a:rPr>
              <a:t>Планирование</a:t>
            </a:r>
            <a:endParaRPr lang="en-GB" sz="2600" b="1" dirty="0">
              <a:solidFill>
                <a:srgbClr val="000000"/>
              </a:solidFill>
              <a:latin typeface="Arial (headings)"/>
            </a:endParaRPr>
          </a:p>
        </p:txBody>
      </p:sp>
    </p:spTree>
    <p:extLst>
      <p:ext uri="{BB962C8B-B14F-4D97-AF65-F5344CB8AC3E}">
        <p14:creationId xmlns:p14="http://schemas.microsoft.com/office/powerpoint/2010/main" val="11351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B38BE0C-5556-4FEA-AB23-6C7E6358DAFE}" type="slidenum">
              <a:rPr lang="nl-BE" altLang="en-US" smtClean="0">
                <a:solidFill>
                  <a:srgbClr val="898989"/>
                </a:solidFill>
                <a:latin typeface="Tahoma" pitchFamily="34" charset="0"/>
              </a:rPr>
              <a:pPr eaLnBrk="1" hangingPunct="1"/>
              <a:t>6</a:t>
            </a:fld>
            <a:endParaRPr lang="nl-BE" altLang="en-US" dirty="0">
              <a:solidFill>
                <a:srgbClr val="898989"/>
              </a:solidFill>
              <a:latin typeface="Tahoma" pitchFamily="34" charset="0"/>
            </a:endParaRPr>
          </a:p>
        </p:txBody>
      </p:sp>
      <p:sp>
        <p:nvSpPr>
          <p:cNvPr id="1316869"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0" name="AutoShape 6"/>
          <p:cNvSpPr>
            <a:spLocks noChangeArrowheads="1"/>
          </p:cNvSpPr>
          <p:nvPr/>
        </p:nvSpPr>
        <p:spPr bwMode="auto">
          <a:xfrm>
            <a:off x="2916238" y="1425575"/>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16871" name="AutoShape 7"/>
          <p:cNvSpPr>
            <a:spLocks noChangeArrowheads="1"/>
          </p:cNvSpPr>
          <p:nvPr/>
        </p:nvSpPr>
        <p:spPr bwMode="auto">
          <a:xfrm>
            <a:off x="4356100"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16872" name="AutoShape 8"/>
          <p:cNvSpPr>
            <a:spLocks noChangeArrowheads="1"/>
          </p:cNvSpPr>
          <p:nvPr/>
        </p:nvSpPr>
        <p:spPr bwMode="auto">
          <a:xfrm>
            <a:off x="7235825" y="1422400"/>
            <a:ext cx="1795463" cy="172402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3" name="AutoShape 9"/>
          <p:cNvSpPr>
            <a:spLocks noChangeArrowheads="1"/>
          </p:cNvSpPr>
          <p:nvPr/>
        </p:nvSpPr>
        <p:spPr bwMode="auto">
          <a:xfrm>
            <a:off x="5795963" y="1412875"/>
            <a:ext cx="1795462" cy="1727200"/>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4" name="AutoShape 10"/>
          <p:cNvSpPr>
            <a:spLocks noChangeArrowheads="1"/>
          </p:cNvSpPr>
          <p:nvPr/>
        </p:nvSpPr>
        <p:spPr bwMode="auto">
          <a:xfrm>
            <a:off x="1476375" y="1427163"/>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71690" name="Rectangle 11"/>
          <p:cNvSpPr>
            <a:spLocks noChangeArrowheads="1"/>
          </p:cNvSpPr>
          <p:nvPr/>
        </p:nvSpPr>
        <p:spPr bwMode="auto">
          <a:xfrm>
            <a:off x="1474788" y="3298825"/>
            <a:ext cx="1296987"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Предварительный </a:t>
            </a:r>
          </a:p>
          <a:p>
            <a:pPr algn="ctr" eaLnBrk="1" hangingPunct="1"/>
            <a:r>
              <a:rPr lang="ru-RU" altLang="en-US" sz="1200" b="1" dirty="0">
                <a:latin typeface="Arial (body)"/>
              </a:rPr>
              <a:t>опрос</a:t>
            </a:r>
            <a:endParaRPr lang="fr-FR" altLang="en-US" sz="1200" b="1" dirty="0">
              <a:latin typeface="Arial (body)"/>
            </a:endParaRPr>
          </a:p>
        </p:txBody>
      </p:sp>
      <p:sp>
        <p:nvSpPr>
          <p:cNvPr id="71691" name="Rectangle 12"/>
          <p:cNvSpPr>
            <a:spLocks noChangeArrowheads="1"/>
          </p:cNvSpPr>
          <p:nvPr/>
        </p:nvSpPr>
        <p:spPr bwMode="auto">
          <a:xfrm>
            <a:off x="3013317" y="3298825"/>
            <a:ext cx="1296988"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Полевая </a:t>
            </a:r>
          </a:p>
          <a:p>
            <a:pPr algn="ctr" eaLnBrk="1" hangingPunct="1"/>
            <a:r>
              <a:rPr lang="ru-RU" altLang="en-US" sz="1400" b="1" dirty="0">
                <a:latin typeface="Arial (body)"/>
              </a:rPr>
              <a:t>работа</a:t>
            </a:r>
            <a:endParaRPr lang="fr-FR" altLang="en-US" sz="1400" b="1" dirty="0">
              <a:latin typeface="Arial (body)"/>
            </a:endParaRPr>
          </a:p>
        </p:txBody>
      </p:sp>
      <p:sp>
        <p:nvSpPr>
          <p:cNvPr id="71692"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Отчётность</a:t>
            </a:r>
            <a:endParaRPr lang="fr-FR" altLang="en-US" sz="1400" b="1" dirty="0">
              <a:latin typeface="Arial (body)"/>
            </a:endParaRPr>
          </a:p>
        </p:txBody>
      </p:sp>
      <p:sp>
        <p:nvSpPr>
          <p:cNvPr id="71693"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План </a:t>
            </a:r>
          </a:p>
          <a:p>
            <a:pPr algn="ctr" eaLnBrk="1" hangingPunct="1"/>
            <a:r>
              <a:rPr lang="ru-RU" altLang="en-US" sz="1400" b="1" dirty="0">
                <a:latin typeface="Arial (body)"/>
              </a:rPr>
              <a:t>действий</a:t>
            </a:r>
            <a:endParaRPr lang="fr-FR" altLang="en-US" sz="1400" b="1" dirty="0">
              <a:latin typeface="Arial (body)"/>
            </a:endParaRPr>
          </a:p>
        </p:txBody>
      </p:sp>
      <p:sp>
        <p:nvSpPr>
          <p:cNvPr id="71694"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Последующие </a:t>
            </a:r>
          </a:p>
          <a:p>
            <a:pPr algn="ctr" eaLnBrk="1" hangingPunct="1"/>
            <a:r>
              <a:rPr lang="ru-RU" altLang="en-US" sz="1400" b="1" dirty="0">
                <a:latin typeface="Arial (body)"/>
              </a:rPr>
              <a:t>действия</a:t>
            </a:r>
            <a:endParaRPr lang="fr-FR" altLang="en-US" sz="1400" b="1" dirty="0">
              <a:latin typeface="Arial (body)"/>
            </a:endParaRPr>
          </a:p>
        </p:txBody>
      </p:sp>
      <p:sp>
        <p:nvSpPr>
          <p:cNvPr id="71695"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Планирование</a:t>
            </a:r>
            <a:endParaRPr lang="fr-FR" altLang="en-US" sz="1400" b="1" dirty="0">
              <a:latin typeface="Arial (body)"/>
            </a:endParaRPr>
          </a:p>
        </p:txBody>
      </p:sp>
      <p:sp>
        <p:nvSpPr>
          <p:cNvPr id="71696"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71697"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71698"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71699"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71700"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71701"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71702" name="Text Box 23"/>
          <p:cNvSpPr txBox="1">
            <a:spLocks noChangeArrowheads="1"/>
          </p:cNvSpPr>
          <p:nvPr/>
        </p:nvSpPr>
        <p:spPr bwMode="auto">
          <a:xfrm>
            <a:off x="2484438" y="4857750"/>
            <a:ext cx="58386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82563" indent="-182563"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ru-RU" altLang="en-US" sz="2000" dirty="0">
                <a:latin typeface="Arial (body)"/>
              </a:rPr>
              <a:t>Анализ документов</a:t>
            </a:r>
            <a:endParaRPr lang="fr-FR" altLang="en-US" sz="2000" dirty="0">
              <a:latin typeface="Arial (body)"/>
            </a:endParaRPr>
          </a:p>
          <a:p>
            <a:pPr eaLnBrk="1" hangingPunct="1">
              <a:lnSpc>
                <a:spcPct val="90000"/>
              </a:lnSpc>
              <a:buSzPct val="80000"/>
              <a:buFontTx/>
              <a:buChar char="•"/>
            </a:pPr>
            <a:r>
              <a:rPr lang="ru-RU" altLang="en-US" sz="2000" dirty="0">
                <a:latin typeface="Arial (body)"/>
              </a:rPr>
              <a:t>(Пере)оценка рисков</a:t>
            </a:r>
            <a:endParaRPr lang="fr-FR" altLang="en-US" sz="2000" dirty="0">
              <a:latin typeface="Arial (body)"/>
            </a:endParaRPr>
          </a:p>
          <a:p>
            <a:pPr eaLnBrk="1" hangingPunct="1">
              <a:lnSpc>
                <a:spcPct val="90000"/>
              </a:lnSpc>
              <a:buSzPct val="80000"/>
              <a:buFontTx/>
              <a:buChar char="•"/>
            </a:pPr>
            <a:r>
              <a:rPr lang="ru-RU" altLang="en-US" sz="2000" dirty="0">
                <a:latin typeface="Arial (body)"/>
              </a:rPr>
              <a:t>Меморандум о планировании задания</a:t>
            </a:r>
          </a:p>
          <a:p>
            <a:pPr eaLnBrk="1" hangingPunct="1">
              <a:lnSpc>
                <a:spcPct val="90000"/>
              </a:lnSpc>
              <a:buSzPct val="80000"/>
              <a:buFontTx/>
              <a:buChar char="•"/>
            </a:pPr>
            <a:r>
              <a:rPr lang="ru-RU" altLang="en-US" sz="2000" dirty="0">
                <a:latin typeface="Arial (body)"/>
              </a:rPr>
              <a:t>Подготовка программы аудита</a:t>
            </a:r>
            <a:endParaRPr lang="fr-FR" altLang="en-US" sz="2000" dirty="0">
              <a:latin typeface="Arial (body)"/>
            </a:endParaRPr>
          </a:p>
          <a:p>
            <a:pPr eaLnBrk="1" hangingPunct="1">
              <a:lnSpc>
                <a:spcPct val="90000"/>
              </a:lnSpc>
              <a:buSzPct val="80000"/>
              <a:buFontTx/>
              <a:buChar char="•"/>
            </a:pPr>
            <a:r>
              <a:rPr lang="ru-RU" altLang="en-US" sz="2000" dirty="0">
                <a:latin typeface="Arial (body)"/>
              </a:rPr>
              <a:t>Установочное совещание с объектом аудита</a:t>
            </a:r>
            <a:endParaRPr lang="fr-FR" altLang="en-US" sz="2000" dirty="0">
              <a:latin typeface="Arial (body)"/>
            </a:endParaRPr>
          </a:p>
        </p:txBody>
      </p:sp>
      <p:sp>
        <p:nvSpPr>
          <p:cNvPr id="71703" name="Rectangle 24"/>
          <p:cNvSpPr>
            <a:spLocks noChangeArrowheads="1"/>
          </p:cNvSpPr>
          <p:nvPr/>
        </p:nvSpPr>
        <p:spPr bwMode="auto">
          <a:xfrm>
            <a:off x="1331913"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71704" name="Rectangle 25"/>
          <p:cNvSpPr>
            <a:spLocks noChangeArrowheads="1"/>
          </p:cNvSpPr>
          <p:nvPr/>
        </p:nvSpPr>
        <p:spPr bwMode="auto">
          <a:xfrm>
            <a:off x="2484438" y="4868863"/>
            <a:ext cx="5831978" cy="1727200"/>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71705" name="AutoShape 26"/>
          <p:cNvCxnSpPr>
            <a:cxnSpLocks noChangeShapeType="1"/>
            <a:stCxn id="71703" idx="2"/>
            <a:endCxn id="71704" idx="1"/>
          </p:cNvCxnSpPr>
          <p:nvPr/>
        </p:nvCxnSpPr>
        <p:spPr bwMode="auto">
          <a:xfrm rot="16200000" flipH="1">
            <a:off x="1512888" y="4760913"/>
            <a:ext cx="1582738" cy="360362"/>
          </a:xfrm>
          <a:prstGeom prst="bentConnector2">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6"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2"/>
            </a:pPr>
            <a:r>
              <a:rPr lang="ru-RU" sz="2600" b="1" dirty="0">
                <a:solidFill>
                  <a:srgbClr val="000000"/>
                </a:solidFill>
                <a:latin typeface="Arial (headings)"/>
              </a:rPr>
              <a:t>Планирование</a:t>
            </a:r>
            <a:endParaRPr lang="en-GB" sz="2600" b="1" dirty="0">
              <a:solidFill>
                <a:srgbClr val="000000"/>
              </a:solidFill>
              <a:latin typeface="Arial (headings)"/>
            </a:endParaRPr>
          </a:p>
        </p:txBody>
      </p:sp>
    </p:spTree>
    <p:extLst>
      <p:ext uri="{BB962C8B-B14F-4D97-AF65-F5344CB8AC3E}">
        <p14:creationId xmlns:p14="http://schemas.microsoft.com/office/powerpoint/2010/main" val="156897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7</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effectLst/>
                <a:latin typeface="Arial (headings)"/>
              </a:rPr>
              <a:t>План</a:t>
            </a:r>
            <a:endParaRPr lang="en-US" sz="2600" b="1" dirty="0">
              <a:solidFill>
                <a:srgbClr val="000000"/>
              </a:solidFill>
              <a:effectLst/>
              <a:latin typeface="Arial (headings)"/>
            </a:endParaRP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1: </a:t>
            </a:r>
            <a:r>
              <a:rPr lang="ru-RU" sz="2200" dirty="0">
                <a:solidFill>
                  <a:srgbClr val="000000"/>
                </a:solidFill>
                <a:latin typeface="Arial (body)"/>
                <a:cs typeface="Arial" pitchFamily="34" charset="0"/>
              </a:rPr>
              <a:t>Текущее положение дел</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pPr>
            <a:r>
              <a:rPr lang="ru-RU" sz="2200" dirty="0">
                <a:solidFill>
                  <a:srgbClr val="000000"/>
                </a:solidFill>
                <a:highlight>
                  <a:srgbClr val="FFFF00"/>
                </a:highlight>
                <a:latin typeface="Arial (body)"/>
                <a:cs typeface="Arial" pitchFamily="34" charset="0"/>
              </a:rPr>
              <a:t>Часть</a:t>
            </a:r>
            <a:r>
              <a:rPr lang="en-US" sz="2200" dirty="0">
                <a:solidFill>
                  <a:srgbClr val="000000"/>
                </a:solidFill>
                <a:highlight>
                  <a:srgbClr val="FFFF00"/>
                </a:highlight>
                <a:latin typeface="Arial (body)"/>
                <a:cs typeface="Arial" pitchFamily="34" charset="0"/>
              </a:rPr>
              <a:t> 2: </a:t>
            </a:r>
            <a:r>
              <a:rPr lang="ru-RU" sz="2200" dirty="0">
                <a:solidFill>
                  <a:srgbClr val="000000"/>
                </a:solidFill>
                <a:highlight>
                  <a:srgbClr val="FFFF00"/>
                </a:highlight>
                <a:latin typeface="Arial (body)"/>
                <a:cs typeface="Arial" pitchFamily="34" charset="0"/>
              </a:rPr>
              <a:t>Компоненты полевой работы</a:t>
            </a: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3: </a:t>
            </a:r>
            <a:r>
              <a:rPr lang="ru-RU" sz="2200" dirty="0">
                <a:solidFill>
                  <a:srgbClr val="000000"/>
                </a:solidFill>
                <a:latin typeface="Arial (body)"/>
                <a:cs typeface="Arial" pitchFamily="34" charset="0"/>
              </a:rPr>
              <a:t>Ссылка на </a:t>
            </a:r>
            <a:r>
              <a:rPr lang="en-US" sz="2200" dirty="0">
                <a:solidFill>
                  <a:srgbClr val="000000"/>
                </a:solidFill>
                <a:latin typeface="Arial (body)"/>
                <a:cs typeface="Arial" pitchFamily="34" charset="0"/>
              </a:rPr>
              <a:t>ISPPIA</a:t>
            </a: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4: </a:t>
            </a:r>
            <a:r>
              <a:rPr lang="ru-RU" sz="2200" dirty="0">
                <a:solidFill>
                  <a:srgbClr val="000000"/>
                </a:solidFill>
                <a:latin typeface="Arial (body)"/>
                <a:cs typeface="Arial" pitchFamily="34" charset="0"/>
              </a:rPr>
              <a:t>Как полевая работа связана с планированием?</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buFontTx/>
              <a:buChar char="•"/>
            </a:pPr>
            <a:endParaRPr lang="en-US" sz="2200" dirty="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val="201625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A514319D-B32B-4636-BE87-F2CE96FE11C0}" type="slidenum">
              <a:rPr lang="nl-BE" altLang="en-US" smtClean="0">
                <a:solidFill>
                  <a:srgbClr val="898989"/>
                </a:solidFill>
                <a:latin typeface="Tahoma" pitchFamily="34" charset="0"/>
              </a:rPr>
              <a:pPr eaLnBrk="1" hangingPunct="1"/>
              <a:t>8</a:t>
            </a:fld>
            <a:endParaRPr lang="nl-BE" altLang="en-US" dirty="0">
              <a:solidFill>
                <a:srgbClr val="898989"/>
              </a:solidFill>
              <a:latin typeface="Tahoma" pitchFamily="34" charset="0"/>
            </a:endParaRPr>
          </a:p>
        </p:txBody>
      </p:sp>
      <p:sp>
        <p:nvSpPr>
          <p:cNvPr id="1318917"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p:txBody>
      </p:sp>
      <p:sp>
        <p:nvSpPr>
          <p:cNvPr id="1318918" name="AutoShape 6"/>
          <p:cNvSpPr>
            <a:spLocks noChangeArrowheads="1"/>
          </p:cNvSpPr>
          <p:nvPr/>
        </p:nvSpPr>
        <p:spPr bwMode="auto">
          <a:xfrm>
            <a:off x="2920554" y="1427163"/>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18919" name="AutoShape 7"/>
          <p:cNvSpPr>
            <a:spLocks noChangeArrowheads="1"/>
          </p:cNvSpPr>
          <p:nvPr/>
        </p:nvSpPr>
        <p:spPr bwMode="auto">
          <a:xfrm>
            <a:off x="4356100"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Arial (body)"/>
            </a:endParaRP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18920" name="AutoShape 8"/>
          <p:cNvSpPr>
            <a:spLocks noChangeArrowheads="1"/>
          </p:cNvSpPr>
          <p:nvPr/>
        </p:nvSpPr>
        <p:spPr bwMode="auto">
          <a:xfrm>
            <a:off x="7235825" y="1422400"/>
            <a:ext cx="1795463" cy="172402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18921" name="AutoShape 9"/>
          <p:cNvSpPr>
            <a:spLocks noChangeArrowheads="1"/>
          </p:cNvSpPr>
          <p:nvPr/>
        </p:nvSpPr>
        <p:spPr bwMode="auto">
          <a:xfrm>
            <a:off x="5795963" y="1412875"/>
            <a:ext cx="1795462" cy="1727200"/>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18922" name="AutoShape 10"/>
          <p:cNvSpPr>
            <a:spLocks noChangeArrowheads="1"/>
          </p:cNvSpPr>
          <p:nvPr/>
        </p:nvSpPr>
        <p:spPr bwMode="auto">
          <a:xfrm>
            <a:off x="1475656" y="1425574"/>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76811" name="Rectangle 11"/>
          <p:cNvSpPr>
            <a:spLocks noChangeArrowheads="1"/>
          </p:cNvSpPr>
          <p:nvPr/>
        </p:nvSpPr>
        <p:spPr bwMode="auto">
          <a:xfrm>
            <a:off x="14763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100" b="1" dirty="0">
                <a:latin typeface="Arial (body)"/>
              </a:rPr>
              <a:t>Предварительный </a:t>
            </a:r>
          </a:p>
          <a:p>
            <a:pPr algn="ctr" eaLnBrk="1" hangingPunct="1"/>
            <a:r>
              <a:rPr lang="ru-RU" altLang="en-US" sz="1100" b="1" dirty="0">
                <a:latin typeface="Arial (body)"/>
              </a:rPr>
              <a:t>опрос</a:t>
            </a:r>
            <a:endParaRPr lang="fr-FR" altLang="en-US" sz="1100" b="1" dirty="0">
              <a:latin typeface="Arial (body)"/>
            </a:endParaRPr>
          </a:p>
        </p:txBody>
      </p:sp>
      <p:sp>
        <p:nvSpPr>
          <p:cNvPr id="76812" name="Rectangle 12"/>
          <p:cNvSpPr>
            <a:spLocks noChangeArrowheads="1"/>
          </p:cNvSpPr>
          <p:nvPr/>
        </p:nvSpPr>
        <p:spPr bwMode="auto">
          <a:xfrm>
            <a:off x="29162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Полевая </a:t>
            </a:r>
          </a:p>
          <a:p>
            <a:pPr algn="ctr" eaLnBrk="1" hangingPunct="1"/>
            <a:r>
              <a:rPr lang="ru-RU" altLang="en-US" sz="1400" b="1" dirty="0">
                <a:latin typeface="Arial (body)"/>
              </a:rPr>
              <a:t>работа</a:t>
            </a:r>
            <a:endParaRPr lang="fr-FR" altLang="en-US" sz="1400" b="1" dirty="0">
              <a:latin typeface="Arial (body)"/>
            </a:endParaRPr>
          </a:p>
        </p:txBody>
      </p:sp>
      <p:sp>
        <p:nvSpPr>
          <p:cNvPr id="76813"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Отчётность</a:t>
            </a:r>
            <a:endParaRPr lang="fr-FR" altLang="en-US" sz="1400" b="1" dirty="0">
              <a:latin typeface="Arial (body)"/>
            </a:endParaRPr>
          </a:p>
        </p:txBody>
      </p:sp>
      <p:sp>
        <p:nvSpPr>
          <p:cNvPr id="76814"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План </a:t>
            </a:r>
          </a:p>
          <a:p>
            <a:pPr algn="ctr" eaLnBrk="1" hangingPunct="1"/>
            <a:r>
              <a:rPr lang="ru-RU" altLang="en-US" sz="1400" b="1" dirty="0">
                <a:latin typeface="Arial (body)"/>
              </a:rPr>
              <a:t>действий</a:t>
            </a:r>
            <a:endParaRPr lang="fr-FR" altLang="en-US" sz="1400" b="1" dirty="0">
              <a:latin typeface="Arial (body)"/>
            </a:endParaRPr>
          </a:p>
        </p:txBody>
      </p:sp>
      <p:sp>
        <p:nvSpPr>
          <p:cNvPr id="76815"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Последующие</a:t>
            </a:r>
          </a:p>
          <a:p>
            <a:pPr algn="ctr" eaLnBrk="1" hangingPunct="1"/>
            <a:r>
              <a:rPr lang="ru-RU" altLang="en-US" sz="1400" b="1" dirty="0">
                <a:latin typeface="Arial (body)"/>
              </a:rPr>
              <a:t>действия</a:t>
            </a:r>
            <a:endParaRPr lang="fr-FR" altLang="en-US" sz="1400" b="1" dirty="0">
              <a:latin typeface="Arial (body)"/>
            </a:endParaRPr>
          </a:p>
        </p:txBody>
      </p:sp>
      <p:sp>
        <p:nvSpPr>
          <p:cNvPr id="76816"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latin typeface="Arial (body)"/>
              </a:rPr>
              <a:t>Планирование</a:t>
            </a:r>
            <a:endParaRPr lang="fr-FR" altLang="en-US" sz="1400" b="1" dirty="0">
              <a:latin typeface="Arial (body)"/>
            </a:endParaRPr>
          </a:p>
          <a:p>
            <a:pPr algn="ctr" eaLnBrk="1" hangingPunct="1"/>
            <a:endParaRPr lang="fr-FR" altLang="en-US" sz="1400" b="1" dirty="0">
              <a:latin typeface="Arial (body)"/>
            </a:endParaRPr>
          </a:p>
        </p:txBody>
      </p:sp>
      <p:sp>
        <p:nvSpPr>
          <p:cNvPr id="76817"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76818"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76819"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76820"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76821"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76822"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76823" name="Text Box 23"/>
          <p:cNvSpPr txBox="1">
            <a:spLocks noChangeArrowheads="1"/>
          </p:cNvSpPr>
          <p:nvPr/>
        </p:nvSpPr>
        <p:spPr bwMode="auto">
          <a:xfrm>
            <a:off x="2123728" y="5002213"/>
            <a:ext cx="95486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2563" indent="-182563"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ru-RU" altLang="en-US" sz="2000" dirty="0">
                <a:latin typeface="Arial (body)"/>
              </a:rPr>
              <a:t>Детальный анализ системы ВК</a:t>
            </a:r>
          </a:p>
          <a:p>
            <a:pPr eaLnBrk="1" hangingPunct="1">
              <a:lnSpc>
                <a:spcPct val="90000"/>
              </a:lnSpc>
              <a:buSzPct val="80000"/>
              <a:buFontTx/>
              <a:buChar char="•"/>
            </a:pPr>
            <a:r>
              <a:rPr lang="ru-RU" altLang="en-US" sz="2000" dirty="0">
                <a:latin typeface="Arial (body)"/>
              </a:rPr>
              <a:t>Тестирование структуры контроля</a:t>
            </a:r>
            <a:endParaRPr lang="en-GB" altLang="en-US" sz="2000" dirty="0">
              <a:latin typeface="Arial (body)"/>
            </a:endParaRPr>
          </a:p>
          <a:p>
            <a:pPr eaLnBrk="1" hangingPunct="1">
              <a:lnSpc>
                <a:spcPct val="90000"/>
              </a:lnSpc>
              <a:buSzPct val="80000"/>
              <a:buFontTx/>
              <a:buChar char="•"/>
            </a:pPr>
            <a:r>
              <a:rPr lang="ru-RU" altLang="en-US" sz="2000" dirty="0">
                <a:latin typeface="Arial (body)"/>
              </a:rPr>
              <a:t>Тестирование операционной действенности</a:t>
            </a:r>
            <a:endParaRPr lang="en-GB" altLang="en-US" sz="2000" dirty="0">
              <a:latin typeface="Arial (body)"/>
            </a:endParaRPr>
          </a:p>
          <a:p>
            <a:pPr eaLnBrk="1" hangingPunct="1">
              <a:lnSpc>
                <a:spcPct val="90000"/>
              </a:lnSpc>
              <a:buSzPct val="80000"/>
              <a:buFontTx/>
              <a:buChar char="•"/>
            </a:pPr>
            <a:r>
              <a:rPr lang="ru-RU" altLang="en-US" sz="2000" dirty="0">
                <a:latin typeface="Arial (body)"/>
              </a:rPr>
              <a:t>Формальное отражение наблюдений</a:t>
            </a:r>
            <a:endParaRPr lang="en-GB" altLang="en-US" sz="2000" dirty="0">
              <a:latin typeface="Arial (body)"/>
            </a:endParaRPr>
          </a:p>
          <a:p>
            <a:pPr eaLnBrk="1" hangingPunct="1">
              <a:lnSpc>
                <a:spcPct val="90000"/>
              </a:lnSpc>
              <a:buSzPct val="80000"/>
              <a:buFontTx/>
              <a:buChar char="•"/>
            </a:pPr>
            <a:r>
              <a:rPr lang="ru-RU" altLang="en-US" sz="2000" dirty="0">
                <a:latin typeface="Arial (body)"/>
              </a:rPr>
              <a:t>Совещание для подтверждения</a:t>
            </a:r>
            <a:endParaRPr lang="en-GB" altLang="en-US" sz="2000" dirty="0">
              <a:latin typeface="Arial (body)"/>
            </a:endParaRPr>
          </a:p>
        </p:txBody>
      </p:sp>
      <p:sp>
        <p:nvSpPr>
          <p:cNvPr id="76824" name="Rectangle 24"/>
          <p:cNvSpPr>
            <a:spLocks noChangeArrowheads="1"/>
          </p:cNvSpPr>
          <p:nvPr/>
        </p:nvSpPr>
        <p:spPr bwMode="auto">
          <a:xfrm>
            <a:off x="2771775"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76825" name="Rectangle 25"/>
          <p:cNvSpPr>
            <a:spLocks noChangeArrowheads="1"/>
          </p:cNvSpPr>
          <p:nvPr/>
        </p:nvSpPr>
        <p:spPr bwMode="auto">
          <a:xfrm>
            <a:off x="2051721" y="4941888"/>
            <a:ext cx="5904830" cy="1727200"/>
          </a:xfrm>
          <a:prstGeom prst="rect">
            <a:avLst/>
          </a:prstGeom>
          <a:noFill/>
          <a:ln w="571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76826" name="AutoShape 26"/>
          <p:cNvCxnSpPr>
            <a:cxnSpLocks noChangeShapeType="1"/>
            <a:stCxn id="76824" idx="2"/>
            <a:endCxn id="76825" idx="0"/>
          </p:cNvCxnSpPr>
          <p:nvPr/>
        </p:nvCxnSpPr>
        <p:spPr bwMode="auto">
          <a:xfrm rot="16200000" flipH="1">
            <a:off x="3887956" y="3825707"/>
            <a:ext cx="792163" cy="1440198"/>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8"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3"/>
            </a:pPr>
            <a:r>
              <a:rPr lang="ru-RU" sz="2600" b="1" dirty="0">
                <a:solidFill>
                  <a:srgbClr val="000000"/>
                </a:solidFill>
                <a:latin typeface="Arial (headings)"/>
              </a:rPr>
              <a:t>Полевая работа</a:t>
            </a:r>
            <a:endParaRPr lang="en-GB" sz="2600" b="1" dirty="0">
              <a:solidFill>
                <a:srgbClr val="000000"/>
              </a:solidFill>
              <a:latin typeface="Arial (headings)"/>
            </a:endParaRPr>
          </a:p>
        </p:txBody>
      </p:sp>
    </p:spTree>
    <p:extLst>
      <p:ext uri="{BB962C8B-B14F-4D97-AF65-F5344CB8AC3E}">
        <p14:creationId xmlns:p14="http://schemas.microsoft.com/office/powerpoint/2010/main" val="317487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1B2471C-9FD7-4CF5-B938-9205BA37E6A9}" type="slidenum">
              <a:rPr lang="nl-BE" altLang="en-US" smtClean="0">
                <a:solidFill>
                  <a:srgbClr val="898989"/>
                </a:solidFill>
                <a:latin typeface="Tahoma" pitchFamily="34" charset="0"/>
              </a:rPr>
              <a:pPr eaLnBrk="1" hangingPunct="1"/>
              <a:t>9</a:t>
            </a:fld>
            <a:endParaRPr lang="nl-BE" altLang="en-US" dirty="0">
              <a:solidFill>
                <a:srgbClr val="898989"/>
              </a:solidFill>
              <a:latin typeface="Tahoma" pitchFamily="34" charset="0"/>
            </a:endParaRPr>
          </a:p>
        </p:txBody>
      </p:sp>
      <p:sp>
        <p:nvSpPr>
          <p:cNvPr id="78852" name="Rectangle 5"/>
          <p:cNvSpPr>
            <a:spLocks noChangeArrowheads="1"/>
          </p:cNvSpPr>
          <p:nvPr/>
        </p:nvSpPr>
        <p:spPr bwMode="auto">
          <a:xfrm>
            <a:off x="323850" y="1341438"/>
            <a:ext cx="82089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buClr>
                <a:schemeClr val="folHlink"/>
              </a:buClr>
              <a:buSzPct val="65000"/>
              <a:buFont typeface="Wingdings" pitchFamily="2" charset="2"/>
              <a:buNone/>
            </a:pPr>
            <a:r>
              <a:rPr lang="ru-RU" altLang="en-US" sz="2400" b="1" dirty="0">
                <a:latin typeface="Arial (body)"/>
              </a:rPr>
              <a:t>Детальный анализ системы внутреннего контроля</a:t>
            </a:r>
            <a:endParaRPr lang="en-GB" altLang="en-US" sz="2400" b="1" dirty="0">
              <a:latin typeface="Arial (body)"/>
            </a:endParaRPr>
          </a:p>
          <a:p>
            <a:pPr eaLnBrk="1" hangingPunct="1">
              <a:spcBef>
                <a:spcPct val="20000"/>
              </a:spcBef>
              <a:buClr>
                <a:schemeClr val="hlink"/>
              </a:buClr>
              <a:buSzPct val="65000"/>
              <a:buFont typeface="Wingdings" pitchFamily="2" charset="2"/>
              <a:buNone/>
            </a:pPr>
            <a:r>
              <a:rPr lang="ru-RU" altLang="en-US" sz="2000" dirty="0">
                <a:latin typeface="Arial (body)"/>
              </a:rPr>
              <a:t>Анализ видов деятельности, процессов целей руководства, рисков и средств внутреннего контроля</a:t>
            </a:r>
            <a:endParaRPr lang="en-GB" altLang="en-US" sz="2800" dirty="0">
              <a:latin typeface="Arial (body)"/>
            </a:endParaRPr>
          </a:p>
        </p:txBody>
      </p:sp>
      <p:sp>
        <p:nvSpPr>
          <p:cNvPr id="78853" name="AutoShape 6"/>
          <p:cNvSpPr>
            <a:spLocks noChangeArrowheads="1"/>
          </p:cNvSpPr>
          <p:nvPr/>
        </p:nvSpPr>
        <p:spPr bwMode="auto">
          <a:xfrm>
            <a:off x="5129213" y="4298950"/>
            <a:ext cx="1371600" cy="838200"/>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ea typeface="ＭＳ Ｐゴシック" charset="0"/>
                <a:cs typeface="Arial" charset="0"/>
              </a:rPr>
              <a:t>Реакция на риск</a:t>
            </a:r>
            <a:endParaRPr lang="en-US" sz="1100" dirty="0">
              <a:latin typeface="Arial (body)"/>
              <a:ea typeface="ＭＳ Ｐゴシック" charset="0"/>
              <a:cs typeface="Arial" charset="0"/>
            </a:endParaRPr>
          </a:p>
        </p:txBody>
      </p:sp>
      <p:sp>
        <p:nvSpPr>
          <p:cNvPr id="78854" name="AutoShape 7"/>
          <p:cNvSpPr>
            <a:spLocks noChangeArrowheads="1"/>
          </p:cNvSpPr>
          <p:nvPr/>
        </p:nvSpPr>
        <p:spPr bwMode="auto">
          <a:xfrm>
            <a:off x="4932362" y="5589588"/>
            <a:ext cx="1516063" cy="838200"/>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ea typeface="ＭＳ Ｐゴシック" charset="0"/>
                <a:cs typeface="Arial" charset="0"/>
              </a:rPr>
              <a:t>Средства  контроля </a:t>
            </a:r>
          </a:p>
          <a:p>
            <a:pPr algn="ctr" eaLnBrk="0" hangingPunct="0">
              <a:defRPr/>
            </a:pPr>
            <a:r>
              <a:rPr lang="ru-RU" sz="1100" b="1" dirty="0">
                <a:latin typeface="Arial (body)"/>
                <a:ea typeface="ＭＳ Ｐゴシック" charset="0"/>
                <a:cs typeface="Arial" charset="0"/>
              </a:rPr>
              <a:t>для смягчения </a:t>
            </a:r>
          </a:p>
          <a:p>
            <a:pPr algn="ctr" eaLnBrk="0" hangingPunct="0">
              <a:defRPr/>
            </a:pPr>
            <a:r>
              <a:rPr lang="ru-RU" sz="1100" b="1" dirty="0">
                <a:latin typeface="Arial (body)"/>
                <a:ea typeface="ＭＳ Ｐゴシック" charset="0"/>
                <a:cs typeface="Arial" charset="0"/>
              </a:rPr>
              <a:t>риска</a:t>
            </a:r>
            <a:endParaRPr lang="en-US" sz="1100" dirty="0">
              <a:latin typeface="Arial (body)"/>
              <a:ea typeface="ＭＳ Ｐゴシック" charset="0"/>
              <a:cs typeface="Arial" charset="0"/>
            </a:endParaRPr>
          </a:p>
        </p:txBody>
      </p:sp>
      <p:grpSp>
        <p:nvGrpSpPr>
          <p:cNvPr id="3" name="Group 8"/>
          <p:cNvGrpSpPr>
            <a:grpSpLocks/>
          </p:cNvGrpSpPr>
          <p:nvPr/>
        </p:nvGrpSpPr>
        <p:grpSpPr bwMode="auto">
          <a:xfrm>
            <a:off x="2382838" y="3105792"/>
            <a:ext cx="1611313" cy="3335338"/>
            <a:chOff x="2862" y="1525"/>
            <a:chExt cx="1015" cy="2101"/>
          </a:xfrm>
        </p:grpSpPr>
        <p:sp>
          <p:nvSpPr>
            <p:cNvPr id="2" name="AutoShape 9"/>
            <p:cNvSpPr>
              <a:spLocks noChangeArrowheads="1"/>
            </p:cNvSpPr>
            <p:nvPr/>
          </p:nvSpPr>
          <p:spPr bwMode="auto">
            <a:xfrm>
              <a:off x="2880" y="1525"/>
              <a:ext cx="997"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ea typeface="ＭＳ Ｐゴシック" charset="0"/>
                  <a:cs typeface="Arial" charset="0"/>
                </a:rPr>
                <a:t>Рассматриваемые </a:t>
              </a:r>
            </a:p>
            <a:p>
              <a:pPr algn="ctr" eaLnBrk="0" hangingPunct="0">
                <a:defRPr/>
              </a:pPr>
              <a:r>
                <a:rPr lang="ru-RU" sz="1100" b="1" dirty="0">
                  <a:latin typeface="Arial (body)"/>
                  <a:ea typeface="ＭＳ Ｐゴシック" charset="0"/>
                  <a:cs typeface="Arial" charset="0"/>
                </a:rPr>
                <a:t>виды деятельности/</a:t>
              </a:r>
            </a:p>
            <a:p>
              <a:pPr algn="ctr" eaLnBrk="0" hangingPunct="0">
                <a:defRPr/>
              </a:pPr>
              <a:r>
                <a:rPr lang="ru-RU" sz="1100" b="1" dirty="0">
                  <a:latin typeface="Arial (body)"/>
                  <a:ea typeface="ＭＳ Ｐゴシック" charset="0"/>
                  <a:cs typeface="Arial" charset="0"/>
                </a:rPr>
                <a:t>процессы</a:t>
              </a:r>
              <a:endParaRPr lang="en-US" sz="1100" dirty="0">
                <a:latin typeface="Arial (body)"/>
                <a:ea typeface="ＭＳ Ｐゴシック" charset="0"/>
                <a:cs typeface="Arial" charset="0"/>
              </a:endParaRPr>
            </a:p>
          </p:txBody>
        </p:sp>
        <p:sp>
          <p:nvSpPr>
            <p:cNvPr id="78877" name="AutoShape 10"/>
            <p:cNvSpPr>
              <a:spLocks noChangeArrowheads="1"/>
            </p:cNvSpPr>
            <p:nvPr/>
          </p:nvSpPr>
          <p:spPr bwMode="auto">
            <a:xfrm>
              <a:off x="2883" y="2296"/>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cs typeface="Arial" pitchFamily="34" charset="0"/>
                </a:rPr>
                <a:t>Цели </a:t>
              </a:r>
            </a:p>
            <a:p>
              <a:pPr algn="ctr" eaLnBrk="0" hangingPunct="0">
                <a:defRPr/>
              </a:pPr>
              <a:r>
                <a:rPr lang="ru-RU" sz="1100" b="1" dirty="0">
                  <a:latin typeface="Arial (body)"/>
                  <a:cs typeface="Arial" pitchFamily="34" charset="0"/>
                </a:rPr>
                <a:t>руководства</a:t>
              </a:r>
              <a:endParaRPr lang="en-US" sz="1100" dirty="0">
                <a:latin typeface="Arial (body)"/>
                <a:cs typeface="Arial" pitchFamily="34" charset="0"/>
              </a:endParaRPr>
            </a:p>
          </p:txBody>
        </p:sp>
        <p:sp>
          <p:nvSpPr>
            <p:cNvPr id="78878" name="AutoShape 11"/>
            <p:cNvSpPr>
              <a:spLocks noChangeArrowheads="1"/>
            </p:cNvSpPr>
            <p:nvPr/>
          </p:nvSpPr>
          <p:spPr bwMode="auto">
            <a:xfrm>
              <a:off x="2862" y="3098"/>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defRPr/>
              </a:pPr>
              <a:r>
                <a:rPr lang="ru-RU" sz="1100" b="1" dirty="0">
                  <a:latin typeface="Arial (body)"/>
                  <a:ea typeface="ＭＳ Ｐゴシック" charset="0"/>
                  <a:cs typeface="Arial" charset="0"/>
                </a:rPr>
                <a:t>Риски</a:t>
              </a:r>
              <a:endParaRPr lang="en-US" sz="1100" dirty="0">
                <a:latin typeface="Arial (body)"/>
                <a:ea typeface="ＭＳ Ｐゴシック" charset="0"/>
                <a:cs typeface="Arial" charset="0"/>
              </a:endParaRPr>
            </a:p>
          </p:txBody>
        </p:sp>
      </p:grpSp>
      <p:grpSp>
        <p:nvGrpSpPr>
          <p:cNvPr id="4" name="Group 12"/>
          <p:cNvGrpSpPr>
            <a:grpSpLocks/>
          </p:cNvGrpSpPr>
          <p:nvPr/>
        </p:nvGrpSpPr>
        <p:grpSpPr bwMode="auto">
          <a:xfrm>
            <a:off x="3113088" y="3956050"/>
            <a:ext cx="4762" cy="1658938"/>
            <a:chOff x="3288" y="2024"/>
            <a:chExt cx="3" cy="1045"/>
          </a:xfrm>
        </p:grpSpPr>
        <p:sp>
          <p:nvSpPr>
            <p:cNvPr id="78875" name="Line 13"/>
            <p:cNvSpPr>
              <a:spLocks noChangeShapeType="1"/>
            </p:cNvSpPr>
            <p:nvPr/>
          </p:nvSpPr>
          <p:spPr bwMode="auto">
            <a:xfrm>
              <a:off x="3288" y="2024"/>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dirty="0"/>
            </a:p>
          </p:txBody>
        </p:sp>
        <p:sp>
          <p:nvSpPr>
            <p:cNvPr id="78876" name="Line 14"/>
            <p:cNvSpPr>
              <a:spLocks noChangeShapeType="1"/>
            </p:cNvSpPr>
            <p:nvPr/>
          </p:nvSpPr>
          <p:spPr bwMode="auto">
            <a:xfrm>
              <a:off x="3291" y="2797"/>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dirty="0"/>
            </a:p>
          </p:txBody>
        </p:sp>
      </p:grpSp>
      <p:cxnSp>
        <p:nvCxnSpPr>
          <p:cNvPr id="78857" name="AutoShape 15"/>
          <p:cNvCxnSpPr>
            <a:cxnSpLocks noChangeShapeType="1"/>
            <a:stCxn id="78878" idx="3"/>
            <a:endCxn id="78853" idx="1"/>
          </p:cNvCxnSpPr>
          <p:nvPr/>
        </p:nvCxnSpPr>
        <p:spPr bwMode="auto">
          <a:xfrm flipV="1">
            <a:off x="3754438" y="4718050"/>
            <a:ext cx="1374775" cy="1303980"/>
          </a:xfrm>
          <a:prstGeom prst="bentConnector3">
            <a:avLst>
              <a:gd name="adj1" fmla="val 50000"/>
            </a:avLst>
          </a:prstGeom>
          <a:noFill/>
          <a:ln w="9525">
            <a:solidFill>
              <a:srgbClr val="000080"/>
            </a:solidFill>
            <a:miter lim="800000"/>
            <a:headEnd/>
            <a:tailEnd type="triangle" w="med" len="med"/>
          </a:ln>
          <a:extLst>
            <a:ext uri="{909E8E84-426E-40DD-AFC4-6F175D3DCCD1}">
              <a14:hiddenFill xmlns:a14="http://schemas.microsoft.com/office/drawing/2010/main">
                <a:noFill/>
              </a14:hiddenFill>
            </a:ext>
          </a:extLst>
        </p:spPr>
      </p:cxnSp>
      <p:sp>
        <p:nvSpPr>
          <p:cNvPr id="78858" name="Line 16"/>
          <p:cNvSpPr>
            <a:spLocks noChangeShapeType="1"/>
          </p:cNvSpPr>
          <p:nvPr/>
        </p:nvSpPr>
        <p:spPr bwMode="auto">
          <a:xfrm>
            <a:off x="5776913" y="5086350"/>
            <a:ext cx="0" cy="503238"/>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GB" dirty="0"/>
          </a:p>
        </p:txBody>
      </p:sp>
      <p:sp>
        <p:nvSpPr>
          <p:cNvPr id="78860" name="AutoShape 29"/>
          <p:cNvSpPr>
            <a:spLocks noChangeArrowheads="1"/>
          </p:cNvSpPr>
          <p:nvPr/>
        </p:nvSpPr>
        <p:spPr bwMode="auto">
          <a:xfrm>
            <a:off x="6732588" y="3429000"/>
            <a:ext cx="1944687" cy="576263"/>
          </a:xfrm>
          <a:prstGeom prst="wedgeRoundRectCallout">
            <a:avLst>
              <a:gd name="adj1" fmla="val -51060"/>
              <a:gd name="adj2" fmla="val 32520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ru-RU" sz="1400" dirty="0">
                <a:latin typeface="Arial (body)"/>
                <a:ea typeface="ＭＳ Ｐゴシック" charset="0"/>
                <a:cs typeface="Arial" charset="0"/>
              </a:rPr>
              <a:t>Как выглядит система ВК</a:t>
            </a:r>
            <a:r>
              <a:rPr lang="nl-BE" sz="1400" dirty="0">
                <a:latin typeface="Arial (body)"/>
                <a:ea typeface="ＭＳ Ｐゴシック" charset="0"/>
                <a:cs typeface="Arial" charset="0"/>
              </a:rPr>
              <a:t>?</a:t>
            </a:r>
            <a:endParaRPr lang="en-GB" sz="1400" dirty="0">
              <a:latin typeface="Arial (body)"/>
              <a:ea typeface="ＭＳ Ｐゴシック" charset="0"/>
              <a:cs typeface="Arial" charset="0"/>
            </a:endParaRPr>
          </a:p>
        </p:txBody>
      </p:sp>
      <p:sp>
        <p:nvSpPr>
          <p:cNvPr id="78861" name="AutoShape 30"/>
          <p:cNvSpPr>
            <a:spLocks noChangeArrowheads="1"/>
          </p:cNvSpPr>
          <p:nvPr/>
        </p:nvSpPr>
        <p:spPr bwMode="auto">
          <a:xfrm>
            <a:off x="7308850" y="4868863"/>
            <a:ext cx="1584325" cy="431800"/>
          </a:xfrm>
          <a:prstGeom prst="wedgeRoundRectCallout">
            <a:avLst>
              <a:gd name="adj1" fmla="val -83366"/>
              <a:gd name="adj2" fmla="val 17352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ru-RU" sz="1400" dirty="0">
                <a:latin typeface="Arial (body)"/>
                <a:ea typeface="ＭＳ Ｐゴシック" charset="0"/>
                <a:cs typeface="Arial" charset="0"/>
              </a:rPr>
              <a:t>Действенны</a:t>
            </a:r>
            <a:r>
              <a:rPr lang="nl-BE" sz="1400" dirty="0">
                <a:latin typeface="Arial (body)"/>
                <a:ea typeface="ＭＳ Ｐゴシック" charset="0"/>
                <a:cs typeface="Arial" charset="0"/>
              </a:rPr>
              <a:t>?</a:t>
            </a:r>
            <a:endParaRPr lang="en-GB" sz="1400" dirty="0">
              <a:latin typeface="Arial (body)"/>
              <a:ea typeface="ＭＳ Ｐゴシック" charset="0"/>
              <a:cs typeface="Arial" charset="0"/>
            </a:endParaRPr>
          </a:p>
        </p:txBody>
      </p:sp>
      <p:sp>
        <p:nvSpPr>
          <p:cNvPr id="78862" name="AutoShape 33"/>
          <p:cNvSpPr>
            <a:spLocks noChangeArrowheads="1"/>
          </p:cNvSpPr>
          <p:nvPr/>
        </p:nvSpPr>
        <p:spPr bwMode="auto">
          <a:xfrm>
            <a:off x="179388" y="4797425"/>
            <a:ext cx="1800225" cy="576263"/>
          </a:xfrm>
          <a:prstGeom prst="wedgeRoundRectCallout">
            <a:avLst>
              <a:gd name="adj1" fmla="val 69046"/>
              <a:gd name="adj2" fmla="val 170111"/>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ru-RU" sz="1400" dirty="0">
                <a:latin typeface="Arial (body)"/>
                <a:ea typeface="ＭＳ Ｐゴシック" charset="0"/>
                <a:cs typeface="Arial" charset="0"/>
              </a:rPr>
              <a:t>Они управляются?</a:t>
            </a:r>
            <a:endParaRPr lang="en-GB" sz="1400" dirty="0">
              <a:latin typeface="Arial (body)"/>
              <a:ea typeface="ＭＳ Ｐゴシック" charset="0"/>
              <a:cs typeface="Arial" charset="0"/>
            </a:endParaRPr>
          </a:p>
        </p:txBody>
      </p:sp>
      <p:sp>
        <p:nvSpPr>
          <p:cNvPr id="78863" name="AutoShape 34"/>
          <p:cNvSpPr>
            <a:spLocks noChangeArrowheads="1"/>
          </p:cNvSpPr>
          <p:nvPr/>
        </p:nvSpPr>
        <p:spPr bwMode="auto">
          <a:xfrm>
            <a:off x="179388" y="2997200"/>
            <a:ext cx="1800225" cy="576263"/>
          </a:xfrm>
          <a:prstGeom prst="wedgeRoundRectCallout">
            <a:avLst>
              <a:gd name="adj1" fmla="val 67106"/>
              <a:gd name="adj2" fmla="val 227412"/>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ru-RU" sz="1400" dirty="0">
                <a:latin typeface="Arial (body)"/>
                <a:ea typeface="ＭＳ Ｐゴシック" charset="0"/>
                <a:cs typeface="Arial" charset="0"/>
              </a:rPr>
              <a:t>Они достигаются</a:t>
            </a:r>
            <a:r>
              <a:rPr lang="nl-BE" sz="1400" dirty="0">
                <a:latin typeface="Arial (body)"/>
                <a:ea typeface="ＭＳ Ｐゴシック" charset="0"/>
                <a:cs typeface="Arial" charset="0"/>
              </a:rPr>
              <a:t>?</a:t>
            </a:r>
            <a:endParaRPr lang="en-GB" sz="1400" dirty="0">
              <a:latin typeface="Arial (body)"/>
              <a:ea typeface="ＭＳ Ｐゴシック" charset="0"/>
              <a:cs typeface="Arial" charset="0"/>
            </a:endParaRPr>
          </a:p>
        </p:txBody>
      </p:sp>
      <p:sp>
        <p:nvSpPr>
          <p:cNvPr id="78864" name="AutoShape 35"/>
          <p:cNvSpPr>
            <a:spLocks noChangeArrowheads="1"/>
          </p:cNvSpPr>
          <p:nvPr/>
        </p:nvSpPr>
        <p:spPr bwMode="auto">
          <a:xfrm>
            <a:off x="4356100" y="2420938"/>
            <a:ext cx="2160588" cy="576262"/>
          </a:xfrm>
          <a:prstGeom prst="wedgeRoundRectCallout">
            <a:avLst>
              <a:gd name="adj1" fmla="val 12602"/>
              <a:gd name="adj2" fmla="val 26239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ru-RU" sz="1400" dirty="0">
                <a:latin typeface="Arial (body)"/>
                <a:ea typeface="ＭＳ Ｐゴシック" charset="0"/>
                <a:cs typeface="Arial" charset="0"/>
              </a:rPr>
              <a:t>Правильно ли мы реагируем на риск</a:t>
            </a:r>
            <a:r>
              <a:rPr lang="nl-BE" sz="1400" dirty="0">
                <a:latin typeface="Arial (body)"/>
                <a:ea typeface="ＭＳ Ｐゴシック" charset="0"/>
                <a:cs typeface="Arial" charset="0"/>
              </a:rPr>
              <a:t>?</a:t>
            </a:r>
            <a:endParaRPr lang="en-GB" sz="1400" dirty="0">
              <a:latin typeface="Arial (body)"/>
              <a:ea typeface="ＭＳ Ｐゴシック" charset="0"/>
              <a:cs typeface="Arial" charset="0"/>
            </a:endParaRPr>
          </a:p>
        </p:txBody>
      </p:sp>
      <p:grpSp>
        <p:nvGrpSpPr>
          <p:cNvPr id="5" name="Group 30"/>
          <p:cNvGrpSpPr>
            <a:grpSpLocks/>
          </p:cNvGrpSpPr>
          <p:nvPr/>
        </p:nvGrpSpPr>
        <p:grpSpPr bwMode="auto">
          <a:xfrm>
            <a:off x="179388" y="77788"/>
            <a:ext cx="1944687" cy="290512"/>
            <a:chOff x="179388" y="77788"/>
            <a:chExt cx="1944687" cy="290512"/>
          </a:xfrm>
        </p:grpSpPr>
        <p:grpSp>
          <p:nvGrpSpPr>
            <p:cNvPr id="6" name="Group 9"/>
            <p:cNvGrpSpPr>
              <a:grpSpLocks/>
            </p:cNvGrpSpPr>
            <p:nvPr/>
          </p:nvGrpSpPr>
          <p:grpSpPr bwMode="auto">
            <a:xfrm>
              <a:off x="179388" y="114300"/>
              <a:ext cx="1944687" cy="217488"/>
              <a:chOff x="110" y="890"/>
              <a:chExt cx="5628" cy="1094"/>
            </a:xfrm>
          </p:grpSpPr>
          <p:sp>
            <p:nvSpPr>
              <p:cNvPr id="3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78868"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32"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sz="2600" b="1" dirty="0">
                <a:solidFill>
                  <a:srgbClr val="000000"/>
                </a:solidFill>
                <a:latin typeface="Arial (headings)"/>
              </a:rPr>
              <a:t>Полевая работа</a:t>
            </a:r>
            <a:endParaRPr lang="en-GB" sz="2600" b="1" dirty="0">
              <a:solidFill>
                <a:srgbClr val="000000"/>
              </a:solidFill>
              <a:latin typeface="Arial (headings)"/>
            </a:endParaRPr>
          </a:p>
        </p:txBody>
      </p:sp>
    </p:spTree>
    <p:extLst>
      <p:ext uri="{BB962C8B-B14F-4D97-AF65-F5344CB8AC3E}">
        <p14:creationId xmlns:p14="http://schemas.microsoft.com/office/powerpoint/2010/main" val="30677948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C3D0E4"/>
        </a:dk2>
        <a:lt2>
          <a:srgbClr val="00AEEF"/>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AEEF"/>
        </a:dk2>
        <a:lt2>
          <a:srgbClr val="C3D0E4"/>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00AEE4"/>
        </a:dk2>
        <a:lt2>
          <a:srgbClr val="C3D0E4"/>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00AEEF"/>
        </a:dk2>
        <a:lt2>
          <a:srgbClr val="C3D0E4"/>
        </a:lt2>
        <a:accent1>
          <a:srgbClr val="711471"/>
        </a:accent1>
        <a:accent2>
          <a:srgbClr val="E5B53B"/>
        </a:accent2>
        <a:accent3>
          <a:srgbClr val="FFFFFF"/>
        </a:accent3>
        <a:accent4>
          <a:srgbClr val="000000"/>
        </a:accent4>
        <a:accent5>
          <a:srgbClr val="BBAABB"/>
        </a:accent5>
        <a:accent6>
          <a:srgbClr val="CFA435"/>
        </a:accent6>
        <a:hlink>
          <a:srgbClr val="00928F"/>
        </a:hlink>
        <a:folHlink>
          <a:srgbClr val="60527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loitte report">
  <a:themeElements>
    <a:clrScheme name="Deloitte report 11">
      <a:dk1>
        <a:srgbClr val="091D5D"/>
      </a:dk1>
      <a:lt1>
        <a:srgbClr val="FFFFFF"/>
      </a:lt1>
      <a:dk2>
        <a:srgbClr val="800080"/>
      </a:dk2>
      <a:lt2>
        <a:srgbClr val="CC3300"/>
      </a:lt2>
      <a:accent1>
        <a:srgbClr val="9966FF"/>
      </a:accent1>
      <a:accent2>
        <a:srgbClr val="FF9900"/>
      </a:accent2>
      <a:accent3>
        <a:srgbClr val="FFFFFF"/>
      </a:accent3>
      <a:accent4>
        <a:srgbClr val="06174E"/>
      </a:accent4>
      <a:accent5>
        <a:srgbClr val="CAB8FF"/>
      </a:accent5>
      <a:accent6>
        <a:srgbClr val="E78A00"/>
      </a:accent6>
      <a:hlink>
        <a:srgbClr val="3399FF"/>
      </a:hlink>
      <a:folHlink>
        <a:srgbClr val="336600"/>
      </a:folHlink>
    </a:clrScheme>
    <a:fontScheme name="Deloitte repo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loitte report 1">
        <a:dk1>
          <a:srgbClr val="4D4D4D"/>
        </a:dk1>
        <a:lt1>
          <a:srgbClr val="FFFFFF"/>
        </a:lt1>
        <a:dk2>
          <a:srgbClr val="000066"/>
        </a:dk2>
        <a:lt2>
          <a:srgbClr val="C0C0C0"/>
        </a:lt2>
        <a:accent1>
          <a:srgbClr val="BBE0E3"/>
        </a:accent1>
        <a:accent2>
          <a:srgbClr val="333399"/>
        </a:accent2>
        <a:accent3>
          <a:srgbClr val="FFFFFF"/>
        </a:accent3>
        <a:accent4>
          <a:srgbClr val="40404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loitte report 2">
        <a:dk1>
          <a:srgbClr val="000000"/>
        </a:dk1>
        <a:lt1>
          <a:srgbClr val="FFFFFF"/>
        </a:lt1>
        <a:dk2>
          <a:srgbClr val="091D5D"/>
        </a:dk2>
        <a:lt2>
          <a:srgbClr val="336699"/>
        </a:lt2>
        <a:accent1>
          <a:srgbClr val="99CC33"/>
        </a:accent1>
        <a:accent2>
          <a:srgbClr val="FFCC00"/>
        </a:accent2>
        <a:accent3>
          <a:srgbClr val="FFFFFF"/>
        </a:accent3>
        <a:accent4>
          <a:srgbClr val="000000"/>
        </a:accent4>
        <a:accent5>
          <a:srgbClr val="CAE2AD"/>
        </a:accent5>
        <a:accent6>
          <a:srgbClr val="E7B900"/>
        </a:accent6>
        <a:hlink>
          <a:srgbClr val="CC3300"/>
        </a:hlink>
        <a:folHlink>
          <a:srgbClr val="EDE8CB"/>
        </a:folHlink>
      </a:clrScheme>
      <a:clrMap bg1="lt1" tx1="dk1" bg2="lt2" tx2="dk2" accent1="accent1" accent2="accent2" accent3="accent3" accent4="accent4" accent5="accent5" accent6="accent6" hlink="hlink" folHlink="folHlink"/>
    </a:extraClrScheme>
    <a:extraClrScheme>
      <a:clrScheme name="Deloitte report 3">
        <a:dk1>
          <a:srgbClr val="336699"/>
        </a:dk1>
        <a:lt1>
          <a:srgbClr val="FFFFFF"/>
        </a:lt1>
        <a:dk2>
          <a:srgbClr val="000066"/>
        </a:dk2>
        <a:lt2>
          <a:srgbClr val="091D5D"/>
        </a:lt2>
        <a:accent1>
          <a:srgbClr val="99CC33"/>
        </a:accent1>
        <a:accent2>
          <a:srgbClr val="FFCC00"/>
        </a:accent2>
        <a:accent3>
          <a:srgbClr val="AAAAB8"/>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4">
        <a:dk1>
          <a:srgbClr val="336699"/>
        </a:dk1>
        <a:lt1>
          <a:srgbClr val="FFFFFF"/>
        </a:lt1>
        <a:dk2>
          <a:srgbClr val="091D5D"/>
        </a:dk2>
        <a:lt2>
          <a:srgbClr val="091D5D"/>
        </a:lt2>
        <a:accent1>
          <a:srgbClr val="99CC33"/>
        </a:accent1>
        <a:accent2>
          <a:srgbClr val="FFCC00"/>
        </a:accent2>
        <a:accent3>
          <a:srgbClr val="AAABB6"/>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5">
        <a:dk1>
          <a:srgbClr val="667DD1"/>
        </a:dk1>
        <a:lt1>
          <a:srgbClr val="FFFFFF"/>
        </a:lt1>
        <a:dk2>
          <a:srgbClr val="091D5D"/>
        </a:dk2>
        <a:lt2>
          <a:srgbClr val="091D5D"/>
        </a:lt2>
        <a:accent1>
          <a:srgbClr val="9CD100"/>
        </a:accent1>
        <a:accent2>
          <a:srgbClr val="DC8240"/>
        </a:accent2>
        <a:accent3>
          <a:srgbClr val="AAABB6"/>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6">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7">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667DB6"/>
        </a:hlink>
        <a:folHlink>
          <a:srgbClr val="DED3B6"/>
        </a:folHlink>
      </a:clrScheme>
      <a:clrMap bg1="dk2" tx1="lt1" bg2="dk1" tx2="lt2" accent1="accent1" accent2="accent2" accent3="accent3" accent4="accent4" accent5="accent5" accent6="accent6" hlink="hlink" folHlink="folHlink"/>
    </a:extraClrScheme>
    <a:extraClrScheme>
      <a:clrScheme name="Deloitte report 8">
        <a:dk1>
          <a:srgbClr val="CC3300"/>
        </a:dk1>
        <a:lt1>
          <a:srgbClr val="FFFFFF"/>
        </a:lt1>
        <a:dk2>
          <a:srgbClr val="0C2678"/>
        </a:dk2>
        <a:lt2>
          <a:srgbClr val="5F5F5F"/>
        </a:lt2>
        <a:accent1>
          <a:srgbClr val="9966FF"/>
        </a:accent1>
        <a:accent2>
          <a:srgbClr val="CC6600"/>
        </a:accent2>
        <a:accent3>
          <a:srgbClr val="AAACBE"/>
        </a:accent3>
        <a:accent4>
          <a:srgbClr val="DADADA"/>
        </a:accent4>
        <a:accent5>
          <a:srgbClr val="CAB8FF"/>
        </a:accent5>
        <a:accent6>
          <a:srgbClr val="B95C00"/>
        </a:accent6>
        <a:hlink>
          <a:srgbClr val="336600"/>
        </a:hlink>
        <a:folHlink>
          <a:srgbClr val="3399FF"/>
        </a:folHlink>
      </a:clrScheme>
      <a:clrMap bg1="dk2" tx1="lt1" bg2="dk1" tx2="lt2" accent1="accent1" accent2="accent2" accent3="accent3" accent4="accent4" accent5="accent5" accent6="accent6" hlink="hlink" folHlink="folHlink"/>
    </a:extraClrScheme>
    <a:extraClrScheme>
      <a:clrScheme name="Deloitte report 9">
        <a:dk1>
          <a:srgbClr val="000066"/>
        </a:dk1>
        <a:lt1>
          <a:srgbClr val="FFFFFF"/>
        </a:lt1>
        <a:dk2>
          <a:srgbClr val="5F5F5F"/>
        </a:dk2>
        <a:lt2>
          <a:srgbClr val="CC3300"/>
        </a:lt2>
        <a:accent1>
          <a:srgbClr val="9966FF"/>
        </a:accent1>
        <a:accent2>
          <a:srgbClr val="CC6600"/>
        </a:accent2>
        <a:accent3>
          <a:srgbClr val="FFFFFF"/>
        </a:accent3>
        <a:accent4>
          <a:srgbClr val="000056"/>
        </a:accent4>
        <a:accent5>
          <a:srgbClr val="CAB8FF"/>
        </a:accent5>
        <a:accent6>
          <a:srgbClr val="B95C00"/>
        </a:accent6>
        <a:hlink>
          <a:srgbClr val="336600"/>
        </a:hlink>
        <a:folHlink>
          <a:srgbClr val="3399FF"/>
        </a:folHlink>
      </a:clrScheme>
      <a:clrMap bg1="lt1" tx1="dk1" bg2="lt2" tx2="dk2" accent1="accent1" accent2="accent2" accent3="accent3" accent4="accent4" accent5="accent5" accent6="accent6" hlink="hlink" folHlink="folHlink"/>
    </a:extraClrScheme>
    <a:extraClrScheme>
      <a:clrScheme name="Deloitte report 10">
        <a:dk1>
          <a:srgbClr val="000066"/>
        </a:dk1>
        <a:lt1>
          <a:srgbClr val="FFFFFF"/>
        </a:lt1>
        <a:dk2>
          <a:srgbClr val="800080"/>
        </a:dk2>
        <a:lt2>
          <a:srgbClr val="CC3300"/>
        </a:lt2>
        <a:accent1>
          <a:srgbClr val="9966FF"/>
        </a:accent1>
        <a:accent2>
          <a:srgbClr val="FF9900"/>
        </a:accent2>
        <a:accent3>
          <a:srgbClr val="FFFFFF"/>
        </a:accent3>
        <a:accent4>
          <a:srgbClr val="000056"/>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
      <a:clrScheme name="Deloitte report 11">
        <a:dk1>
          <a:srgbClr val="091D5D"/>
        </a:dk1>
        <a:lt1>
          <a:srgbClr val="FFFFFF"/>
        </a:lt1>
        <a:dk2>
          <a:srgbClr val="800080"/>
        </a:dk2>
        <a:lt2>
          <a:srgbClr val="CC3300"/>
        </a:lt2>
        <a:accent1>
          <a:srgbClr val="9966FF"/>
        </a:accent1>
        <a:accent2>
          <a:srgbClr val="FF9900"/>
        </a:accent2>
        <a:accent3>
          <a:srgbClr val="FFFFFF"/>
        </a:accent3>
        <a:accent4>
          <a:srgbClr val="06174E"/>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1109</Words>
  <Application>Microsoft Office PowerPoint</Application>
  <PresentationFormat>On-screen Show (4:3)</PresentationFormat>
  <Paragraphs>434</Paragraphs>
  <Slides>28</Slides>
  <Notes>22</Notes>
  <HiddenSlides>0</HiddenSlides>
  <MMClips>0</MMClips>
  <ScaleCrop>false</ScaleCrop>
  <HeadingPairs>
    <vt:vector size="6" baseType="variant">
      <vt:variant>
        <vt:lpstr>Fonts Used</vt:lpstr>
      </vt:variant>
      <vt:variant>
        <vt:i4>16</vt:i4>
      </vt:variant>
      <vt:variant>
        <vt:lpstr>Theme</vt:lpstr>
      </vt:variant>
      <vt:variant>
        <vt:i4>5</vt:i4>
      </vt:variant>
      <vt:variant>
        <vt:lpstr>Slide Titles</vt:lpstr>
      </vt:variant>
      <vt:variant>
        <vt:i4>28</vt:i4>
      </vt:variant>
    </vt:vector>
  </HeadingPairs>
  <TitlesOfParts>
    <vt:vector size="49" baseType="lpstr">
      <vt:lpstr>ＭＳ 明朝</vt:lpstr>
      <vt:lpstr>MS PGothic</vt:lpstr>
      <vt:lpstr>MS PGothic</vt:lpstr>
      <vt:lpstr>Arial</vt:lpstr>
      <vt:lpstr>Arial (body)</vt:lpstr>
      <vt:lpstr>Arial (headings)</vt:lpstr>
      <vt:lpstr>Calibri</vt:lpstr>
      <vt:lpstr>EY Gothic Cond Demi</vt:lpstr>
      <vt:lpstr>Franklin Gothic Medium</vt:lpstr>
      <vt:lpstr>Monotype Sorts</vt:lpstr>
      <vt:lpstr>MyriadPro-Bold</vt:lpstr>
      <vt:lpstr>Tahoma</vt:lpstr>
      <vt:lpstr>Times</vt:lpstr>
      <vt:lpstr>Times New Roman</vt:lpstr>
      <vt:lpstr>Verdana</vt:lpstr>
      <vt:lpstr>Wingdings</vt:lpstr>
      <vt:lpstr>1_Office Theme</vt:lpstr>
      <vt:lpstr>13_Custom Design</vt:lpstr>
      <vt:lpstr>Deloitte report</vt:lpstr>
      <vt:lpstr>Zadani dizajn</vt:lpstr>
      <vt:lpstr>1_Zadani dizajn</vt:lpstr>
      <vt:lpstr>PEMPAL СВА Рабочая группа «Аудит на практике»   Введение в полевую работу   </vt:lpstr>
      <vt:lpstr>План</vt:lpstr>
      <vt:lpstr>План</vt:lpstr>
      <vt:lpstr>PowerPoint Presentation</vt:lpstr>
      <vt:lpstr>PowerPoint Presentation</vt:lpstr>
      <vt:lpstr>PowerPoint Presentation</vt:lpstr>
      <vt:lpstr>План</vt:lpstr>
      <vt:lpstr>PowerPoint Presentation</vt:lpstr>
      <vt:lpstr>PowerPoint Presentation</vt:lpstr>
      <vt:lpstr>Полевая работа – этап A</vt:lpstr>
      <vt:lpstr>Полевая работа – этап B</vt:lpstr>
      <vt:lpstr>Полевая работа – этап D</vt:lpstr>
      <vt:lpstr>Полевая работа – этап F</vt:lpstr>
      <vt:lpstr>PowerPoint Presentation</vt:lpstr>
      <vt:lpstr>План</vt:lpstr>
      <vt:lpstr>ISPPIA 2300</vt:lpstr>
      <vt:lpstr>PowerPoint Presentation</vt:lpstr>
      <vt:lpstr>PowerPoint Presentation</vt:lpstr>
      <vt:lpstr>PowerPoint Presentation</vt:lpstr>
      <vt:lpstr>PowerPoint Presentation</vt:lpstr>
      <vt:lpstr>PowerPoint Presentation</vt:lpstr>
      <vt:lpstr>План</vt:lpstr>
      <vt:lpstr>Матрица риска/контроля (1) </vt:lpstr>
      <vt:lpstr>Матрица риска/контроля (2) </vt:lpstr>
      <vt:lpstr>Полевая работа (1)</vt:lpstr>
      <vt:lpstr>Полевая работа (2)</vt:lpstr>
      <vt:lpstr>Полевая работа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Jean-Pierre</dc:creator>
  <cp:lastModifiedBy>Andrei Nikolaevich Salnikov</cp:lastModifiedBy>
  <cp:revision>61</cp:revision>
  <dcterms:created xsi:type="dcterms:W3CDTF">2016-03-14T08:03:30Z</dcterms:created>
  <dcterms:modified xsi:type="dcterms:W3CDTF">2019-04-02T07:50:50Z</dcterms:modified>
</cp:coreProperties>
</file>