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heme/themeOverride1.xml" ContentType="application/vnd.openxmlformats-officedocument.themeOverr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diagrams/layout1.xml" ContentType="application/vnd.openxmlformats-officedocument.drawingml.diagramLayout+xml"/>
  <Override PartName="/ppt/notesSlides/notesSlide7.xml" ContentType="application/vnd.openxmlformats-officedocument.presentationml.notesSlide+xml"/>
  <Default Extension="xlsx" ContentType="application/vnd.openxmlformats-officedocument.spreadsheetml.sheet"/>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theme/theme6.xml" ContentType="application/vnd.openxmlformats-officedocument.theme+xml"/>
  <Override PartName="/ppt/slideLayouts/slideLayout98.xml" ContentType="application/vnd.openxmlformats-officedocument.presentationml.slideLayout+xml"/>
  <Override PartName="/ppt/theme/theme10.xml" ContentType="application/vnd.openxmlformats-officedocument.theme+xml"/>
  <Override PartName="/customXml/itemProps2.xml" ContentType="application/vnd.openxmlformats-officedocument.customXmlProperties+xml"/>
  <Override PartName="/ppt/slides/slide5.xml" ContentType="application/vnd.openxmlformats-officedocument.presentationml.slide+xml"/>
  <Default Extension="png" ContentType="image/png"/>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47.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Layouts/slideLayout136.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Default Extension="emf" ContentType="image/x-emf"/>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32.xml" ContentType="application/vnd.openxmlformats-officedocument.presentationml.slideLayout+xml"/>
  <Override PartName="/ppt/slideLayouts/slideLayout150.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diagrams/drawing1.xml" ContentType="application/vnd.ms-office.drawingml.diagramDrawing+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Default Extension="jpeg" ContentType="image/jpeg"/>
  <Override PartName="/ppt/diagrams/quickStyle1.xml" ContentType="application/vnd.openxmlformats-officedocument.drawingml.diagramStyl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Default Extension="tiff" ContentType="image/tiff"/>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diagrams/data1.xml" ContentType="application/vnd.openxmlformats-officedocument.drawingml.diagramData+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customXml/itemProps1.xml" ContentType="application/vnd.openxmlformats-officedocument.customXmlProperties+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s/slide10.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 id="2147483661" r:id="rId5"/>
    <p:sldMasterId id="2147483674" r:id="rId6"/>
    <p:sldMasterId id="2147483687" r:id="rId7"/>
    <p:sldMasterId id="2147483700" r:id="rId8"/>
    <p:sldMasterId id="2147483713" r:id="rId9"/>
    <p:sldMasterId id="2147483726" r:id="rId10"/>
    <p:sldMasterId id="2147483739" r:id="rId11"/>
    <p:sldMasterId id="2147483752" r:id="rId12"/>
    <p:sldMasterId id="2147483765" r:id="rId13"/>
    <p:sldMasterId id="2147483778" r:id="rId14"/>
  </p:sldMasterIdLst>
  <p:notesMasterIdLst>
    <p:notesMasterId r:id="rId25"/>
  </p:notesMasterIdLst>
  <p:handoutMasterIdLst>
    <p:handoutMasterId r:id="rId26"/>
  </p:handoutMasterIdLst>
  <p:sldIdLst>
    <p:sldId id="407" r:id="rId15"/>
    <p:sldId id="389" r:id="rId16"/>
    <p:sldId id="414" r:id="rId17"/>
    <p:sldId id="411" r:id="rId18"/>
    <p:sldId id="416" r:id="rId19"/>
    <p:sldId id="423" r:id="rId20"/>
    <p:sldId id="422" r:id="rId21"/>
    <p:sldId id="417" r:id="rId22"/>
    <p:sldId id="380" r:id="rId23"/>
    <p:sldId id="379" r:id="rId24"/>
  </p:sldIdLst>
  <p:sldSz cx="9144000" cy="6858000" type="screen4x3"/>
  <p:notesSz cx="6797675" cy="9926638"/>
  <p:defaultTex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F5494"/>
    <a:srgbClr val="000000"/>
    <a:srgbClr val="FFFF99"/>
    <a:srgbClr val="FFD624"/>
    <a:srgbClr val="009EBC"/>
    <a:srgbClr val="3E7E93"/>
    <a:srgbClr val="38D4D6"/>
    <a:srgbClr val="EE7D32"/>
    <a:srgbClr val="3166CF"/>
    <a:srgbClr val="3E6FD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582" autoAdjust="0"/>
    <p:restoredTop sz="97829" autoAdjust="0"/>
  </p:normalViewPr>
  <p:slideViewPr>
    <p:cSldViewPr>
      <p:cViewPr>
        <p:scale>
          <a:sx n="96" d="100"/>
          <a:sy n="96" d="100"/>
        </p:scale>
        <p:origin x="-2064" y="-480"/>
      </p:cViewPr>
      <p:guideLst>
        <p:guide orient="horz" pos="2160"/>
        <p:guide pos="2880"/>
      </p:guideLst>
    </p:cSldViewPr>
  </p:slideViewPr>
  <p:outlineViewPr>
    <p:cViewPr>
      <p:scale>
        <a:sx n="33" d="100"/>
        <a:sy n="33" d="100"/>
      </p:scale>
      <p:origin x="0" y="2739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3936" y="-84"/>
      </p:cViewPr>
      <p:guideLst>
        <p:guide orient="horz" pos="3127"/>
        <p:guide pos="2142"/>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7.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0.xml"/><Relationship Id="rId5"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_____Microsoft_Office_Excel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autoTitleDeleted val="1"/>
    <c:plotArea>
      <c:layout/>
      <c:pieChart>
        <c:varyColors val="1"/>
        <c:ser>
          <c:idx val="0"/>
          <c:order val="0"/>
          <c:dLbls>
            <c:dLbl>
              <c:idx val="3"/>
              <c:layout/>
              <c:tx>
                <c:rich>
                  <a:bodyPr/>
                  <a:lstStyle/>
                  <a:p>
                    <a:r>
                      <a:rPr lang="en-US" smtClean="0"/>
                      <a:t>8</a:t>
                    </a:r>
                    <a:r>
                      <a:rPr lang="ru-RU" smtClean="0"/>
                      <a:t> Директива</a:t>
                    </a:r>
                    <a:r>
                      <a:rPr lang="en-US" smtClean="0"/>
                      <a:t>; </a:t>
                    </a:r>
                    <a:r>
                      <a:rPr lang="en-US" dirty="0"/>
                      <a:t>23</a:t>
                    </a:r>
                  </a:p>
                </c:rich>
              </c:tx>
              <c:showVal val="1"/>
              <c:showCatName val="1"/>
            </c:dLbl>
            <c:dLbl>
              <c:idx val="7"/>
              <c:layout/>
              <c:tx>
                <c:rich>
                  <a:bodyPr/>
                  <a:lstStyle/>
                  <a:p>
                    <a:r>
                      <a:rPr lang="ru-RU" smtClean="0"/>
                      <a:t>Др. аттестаты</a:t>
                    </a:r>
                    <a:r>
                      <a:rPr lang="en-US" smtClean="0"/>
                      <a:t>; </a:t>
                    </a:r>
                    <a:r>
                      <a:rPr lang="en-US" dirty="0"/>
                      <a:t>47</a:t>
                    </a:r>
                  </a:p>
                </c:rich>
              </c:tx>
              <c:showVal val="1"/>
              <c:showCatName val="1"/>
            </c:dLbl>
            <c:showVal val="1"/>
            <c:showCatName val="1"/>
            <c:showLeaderLines val="1"/>
          </c:dLbls>
          <c:cat>
            <c:strRef>
              <c:f>'Certification of Auditors_20467'!$AG$5:$AO$5</c:f>
              <c:strCache>
                <c:ptCount val="9"/>
                <c:pt idx="0">
                  <c:v>CIA</c:v>
                </c:pt>
                <c:pt idx="1">
                  <c:v>CGAP</c:v>
                </c:pt>
                <c:pt idx="2">
                  <c:v>CCSA</c:v>
                </c:pt>
                <c:pt idx="3">
                  <c:v>8th Directive</c:v>
                </c:pt>
                <c:pt idx="4">
                  <c:v>QA</c:v>
                </c:pt>
                <c:pt idx="5">
                  <c:v>CISA</c:v>
                </c:pt>
                <c:pt idx="6">
                  <c:v>CRMA</c:v>
                </c:pt>
                <c:pt idx="7">
                  <c:v>OTHERS</c:v>
                </c:pt>
                <c:pt idx="8">
                  <c:v>CISM</c:v>
                </c:pt>
              </c:strCache>
            </c:strRef>
          </c:cat>
          <c:val>
            <c:numRef>
              <c:f>'Certification of Auditors_20467'!$AG$6:$AO$6</c:f>
              <c:numCache>
                <c:formatCode>General</c:formatCode>
                <c:ptCount val="9"/>
                <c:pt idx="0">
                  <c:v>35</c:v>
                </c:pt>
                <c:pt idx="1">
                  <c:v>40</c:v>
                </c:pt>
                <c:pt idx="2">
                  <c:v>3</c:v>
                </c:pt>
                <c:pt idx="3">
                  <c:v>23</c:v>
                </c:pt>
                <c:pt idx="4">
                  <c:v>5</c:v>
                </c:pt>
                <c:pt idx="5">
                  <c:v>15</c:v>
                </c:pt>
                <c:pt idx="6">
                  <c:v>4</c:v>
                </c:pt>
                <c:pt idx="7">
                  <c:v>47</c:v>
                </c:pt>
                <c:pt idx="8">
                  <c:v>5</c:v>
                </c:pt>
              </c:numCache>
            </c:numRef>
          </c:val>
        </c:ser>
        <c:dLbls>
          <c:showVal val="1"/>
          <c:showCatName val="1"/>
        </c:dLbls>
        <c:firstSliceAng val="0"/>
      </c:pieChart>
    </c:plotArea>
    <c:plotVisOnly val="1"/>
    <c:dispBlanksAs val="zero"/>
  </c:chart>
  <c:externalData r:id="rId2"/>
</c:chartSpace>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0D8FFC-44C9-4205-8F69-DBEBF160B8AE}" type="doc">
      <dgm:prSet loTypeId="urn:microsoft.com/office/officeart/2005/8/layout/funnel1" loCatId="process" qsTypeId="urn:microsoft.com/office/officeart/2005/8/quickstyle/simple5" qsCatId="simple" csTypeId="urn:microsoft.com/office/officeart/2005/8/colors/colorful1#2" csCatId="colorful" phldr="1"/>
      <dgm:spPr/>
      <dgm:t>
        <a:bodyPr/>
        <a:lstStyle/>
        <a:p>
          <a:endParaRPr lang="fr-BE"/>
        </a:p>
      </dgm:t>
    </dgm:pt>
    <dgm:pt modelId="{B0052A14-79E6-4418-8BD3-80EC609B902F}">
      <dgm:prSet phldrT="[Texte]" phldr="1"/>
      <dgm:spPr/>
      <dgm:t>
        <a:bodyPr/>
        <a:lstStyle/>
        <a:p>
          <a:endParaRPr lang="fr-BE" dirty="0"/>
        </a:p>
      </dgm:t>
    </dgm:pt>
    <dgm:pt modelId="{D12D93D3-B57C-4999-A775-94CE169C9961}" type="parTrans" cxnId="{A2A9C6CF-4FC5-499E-816D-60610807D310}">
      <dgm:prSet/>
      <dgm:spPr/>
      <dgm:t>
        <a:bodyPr/>
        <a:lstStyle/>
        <a:p>
          <a:endParaRPr lang="fr-BE"/>
        </a:p>
      </dgm:t>
    </dgm:pt>
    <dgm:pt modelId="{12AEA543-CFB8-4C45-9FC7-03B3DB40B8AF}" type="sibTrans" cxnId="{A2A9C6CF-4FC5-499E-816D-60610807D310}">
      <dgm:prSet/>
      <dgm:spPr/>
      <dgm:t>
        <a:bodyPr/>
        <a:lstStyle/>
        <a:p>
          <a:endParaRPr lang="fr-BE"/>
        </a:p>
      </dgm:t>
    </dgm:pt>
    <dgm:pt modelId="{28A8E2A8-6032-4670-BB25-748339A4C016}" type="pres">
      <dgm:prSet presAssocID="{E40D8FFC-44C9-4205-8F69-DBEBF160B8AE}" presName="Name0" presStyleCnt="0">
        <dgm:presLayoutVars>
          <dgm:chMax val="4"/>
          <dgm:resizeHandles val="exact"/>
        </dgm:presLayoutVars>
      </dgm:prSet>
      <dgm:spPr/>
      <dgm:t>
        <a:bodyPr/>
        <a:lstStyle/>
        <a:p>
          <a:endParaRPr lang="en-US"/>
        </a:p>
      </dgm:t>
    </dgm:pt>
    <dgm:pt modelId="{6078CC03-C52F-4B19-BEA9-AA8BF0F67252}" type="pres">
      <dgm:prSet presAssocID="{E40D8FFC-44C9-4205-8F69-DBEBF160B8AE}" presName="ellipse" presStyleLbl="trBgShp" presStyleIdx="0" presStyleCnt="1" custScaleX="100000" custScaleY="111084" custLinFactNeighborX="440" custLinFactNeighborY="2118"/>
      <dgm:spPr/>
    </dgm:pt>
    <dgm:pt modelId="{65538160-A2E4-41F0-A3BC-E220DA9D0EFB}" type="pres">
      <dgm:prSet presAssocID="{E40D8FFC-44C9-4205-8F69-DBEBF160B8AE}" presName="arrow1" presStyleLbl="fgShp" presStyleIdx="0" presStyleCnt="1" custLinFactNeighborX="31838" custLinFactNeighborY="65206"/>
      <dgm:spPr/>
    </dgm:pt>
    <dgm:pt modelId="{E6982096-1DC7-43E5-AC50-D0BD7742D0AD}" type="pres">
      <dgm:prSet presAssocID="{E40D8FFC-44C9-4205-8F69-DBEBF160B8AE}" presName="rectangle" presStyleLbl="revTx" presStyleIdx="0" presStyleCnt="1">
        <dgm:presLayoutVars>
          <dgm:bulletEnabled val="1"/>
        </dgm:presLayoutVars>
      </dgm:prSet>
      <dgm:spPr/>
      <dgm:t>
        <a:bodyPr/>
        <a:lstStyle/>
        <a:p>
          <a:endParaRPr lang="en-US"/>
        </a:p>
      </dgm:t>
    </dgm:pt>
    <dgm:pt modelId="{93CA0CDD-7613-4991-A629-32F2B107E41C}" type="pres">
      <dgm:prSet presAssocID="{E40D8FFC-44C9-4205-8F69-DBEBF160B8AE}" presName="funnel" presStyleLbl="trAlignAcc1" presStyleIdx="0" presStyleCnt="1" custLinFactNeighborX="644" custLinFactNeighborY="1324"/>
      <dgm:spPr>
        <a:solidFill>
          <a:schemeClr val="bg1">
            <a:lumMod val="75000"/>
            <a:alpha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Lst>
  <dgm:cxnLst>
    <dgm:cxn modelId="{16362CC6-2549-4CAA-A197-7EB888F258AC}" type="presOf" srcId="{E40D8FFC-44C9-4205-8F69-DBEBF160B8AE}" destId="{28A8E2A8-6032-4670-BB25-748339A4C016}" srcOrd="0" destOrd="0" presId="urn:microsoft.com/office/officeart/2005/8/layout/funnel1"/>
    <dgm:cxn modelId="{A2A9C6CF-4FC5-499E-816D-60610807D310}" srcId="{E40D8FFC-44C9-4205-8F69-DBEBF160B8AE}" destId="{B0052A14-79E6-4418-8BD3-80EC609B902F}" srcOrd="0" destOrd="0" parTransId="{D12D93D3-B57C-4999-A775-94CE169C9961}" sibTransId="{12AEA543-CFB8-4C45-9FC7-03B3DB40B8AF}"/>
    <dgm:cxn modelId="{DCD2929F-8CC9-40CF-8A67-D1026C8089BC}" type="presOf" srcId="{B0052A14-79E6-4418-8BD3-80EC609B902F}" destId="{E6982096-1DC7-43E5-AC50-D0BD7742D0AD}" srcOrd="0" destOrd="0" presId="urn:microsoft.com/office/officeart/2005/8/layout/funnel1"/>
    <dgm:cxn modelId="{77C6A5DE-915E-4571-8EFC-D09B9EFB4656}" type="presParOf" srcId="{28A8E2A8-6032-4670-BB25-748339A4C016}" destId="{6078CC03-C52F-4B19-BEA9-AA8BF0F67252}" srcOrd="0" destOrd="0" presId="urn:microsoft.com/office/officeart/2005/8/layout/funnel1"/>
    <dgm:cxn modelId="{55477780-82BA-481E-A6C0-78ABF86094B8}" type="presParOf" srcId="{28A8E2A8-6032-4670-BB25-748339A4C016}" destId="{65538160-A2E4-41F0-A3BC-E220DA9D0EFB}" srcOrd="1" destOrd="0" presId="urn:microsoft.com/office/officeart/2005/8/layout/funnel1"/>
    <dgm:cxn modelId="{AD9BDB9A-930B-4307-9D44-2014B8F35FE0}" type="presParOf" srcId="{28A8E2A8-6032-4670-BB25-748339A4C016}" destId="{E6982096-1DC7-43E5-AC50-D0BD7742D0AD}" srcOrd="2" destOrd="0" presId="urn:microsoft.com/office/officeart/2005/8/layout/funnel1"/>
    <dgm:cxn modelId="{C2ED83E8-2676-4571-95E1-BE17FD74764F}" type="presParOf" srcId="{28A8E2A8-6032-4670-BB25-748339A4C016}" destId="{93CA0CDD-7613-4991-A629-32F2B107E41C}" srcOrd="3" destOrd="0" presId="urn:microsoft.com/office/officeart/2005/8/layout/funnel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078CC03-C52F-4B19-BEA9-AA8BF0F67252}">
      <dsp:nvSpPr>
        <dsp:cNvPr id="0" name=""/>
        <dsp:cNvSpPr/>
      </dsp:nvSpPr>
      <dsp:spPr>
        <a:xfrm>
          <a:off x="1387352" y="82117"/>
          <a:ext cx="2133110" cy="82291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538160-A2E4-41F0-A3BC-E220DA9D0EFB}">
      <dsp:nvSpPr>
        <dsp:cNvPr id="0" name=""/>
        <dsp:cNvSpPr/>
      </dsp:nvSpPr>
      <dsp:spPr>
        <a:xfrm>
          <a:off x="2372748" y="2093969"/>
          <a:ext cx="413393" cy="264571"/>
        </a:xfrm>
        <a:prstGeom prst="down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 modelId="{E6982096-1DC7-43E5-AC50-D0BD7742D0AD}">
      <dsp:nvSpPr>
        <dsp:cNvPr id="0" name=""/>
        <dsp:cNvSpPr/>
      </dsp:nvSpPr>
      <dsp:spPr>
        <a:xfrm>
          <a:off x="1455685" y="2133110"/>
          <a:ext cx="1984288" cy="496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lang="fr-BE" sz="1800" kern="1200" dirty="0"/>
        </a:p>
      </dsp:txBody>
      <dsp:txXfrm>
        <a:off x="1455685" y="2133110"/>
        <a:ext cx="1984288" cy="496072"/>
      </dsp:txXfrm>
    </dsp:sp>
    <dsp:sp modelId="{93CA0CDD-7613-4991-A629-32F2B107E41C}">
      <dsp:nvSpPr>
        <dsp:cNvPr id="0" name=""/>
        <dsp:cNvSpPr/>
      </dsp:nvSpPr>
      <dsp:spPr>
        <a:xfrm>
          <a:off x="1305236" y="41056"/>
          <a:ext cx="2315003" cy="1852002"/>
        </a:xfrm>
        <a:prstGeom prst="funnel">
          <a:avLst/>
        </a:prstGeom>
        <a:solidFill>
          <a:schemeClr val="bg1">
            <a:lumMod val="75000"/>
            <a:alpha val="40000"/>
          </a:schemeClr>
        </a:solidFill>
        <a:ln w="95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1" y="2"/>
            <a:ext cx="2946399" cy="496888"/>
          </a:xfrm>
          <a:prstGeom prst="rect">
            <a:avLst/>
          </a:prstGeom>
          <a:noFill/>
          <a:ln w="9525">
            <a:noFill/>
            <a:miter lim="800000"/>
            <a:headEnd/>
            <a:tailEnd/>
          </a:ln>
          <a:effectLst/>
        </p:spPr>
        <p:txBody>
          <a:bodyPr vert="horz" wrap="square" lIns="91092" tIns="45546" rIns="91092" bIns="45546"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1" name="Rectangle 3"/>
          <p:cNvSpPr>
            <a:spLocks noGrp="1" noChangeArrowheads="1"/>
          </p:cNvSpPr>
          <p:nvPr>
            <p:ph type="dt" sz="quarter" idx="1"/>
          </p:nvPr>
        </p:nvSpPr>
        <p:spPr bwMode="auto">
          <a:xfrm>
            <a:off x="3849691" y="2"/>
            <a:ext cx="2946399" cy="496888"/>
          </a:xfrm>
          <a:prstGeom prst="rect">
            <a:avLst/>
          </a:prstGeom>
          <a:noFill/>
          <a:ln w="9525">
            <a:noFill/>
            <a:miter lim="800000"/>
            <a:headEnd/>
            <a:tailEnd/>
          </a:ln>
          <a:effectLst/>
        </p:spPr>
        <p:txBody>
          <a:bodyPr vert="horz" wrap="square" lIns="91092" tIns="45546" rIns="91092" bIns="45546"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37892" name="Rectangle 4"/>
          <p:cNvSpPr>
            <a:spLocks noGrp="1" noChangeArrowheads="1"/>
          </p:cNvSpPr>
          <p:nvPr>
            <p:ph type="ftr" sz="quarter" idx="2"/>
          </p:nvPr>
        </p:nvSpPr>
        <p:spPr bwMode="auto">
          <a:xfrm>
            <a:off x="1" y="9428165"/>
            <a:ext cx="2946399" cy="496887"/>
          </a:xfrm>
          <a:prstGeom prst="rect">
            <a:avLst/>
          </a:prstGeom>
          <a:noFill/>
          <a:ln w="9525">
            <a:noFill/>
            <a:miter lim="800000"/>
            <a:headEnd/>
            <a:tailEnd/>
          </a:ln>
          <a:effectLst/>
        </p:spPr>
        <p:txBody>
          <a:bodyPr vert="horz" wrap="square" lIns="91092" tIns="45546" rIns="91092" bIns="45546"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3" name="Rectangle 5"/>
          <p:cNvSpPr>
            <a:spLocks noGrp="1" noChangeArrowheads="1"/>
          </p:cNvSpPr>
          <p:nvPr>
            <p:ph type="sldNum" sz="quarter" idx="3"/>
          </p:nvPr>
        </p:nvSpPr>
        <p:spPr bwMode="auto">
          <a:xfrm>
            <a:off x="3849691" y="9428165"/>
            <a:ext cx="2946399" cy="496887"/>
          </a:xfrm>
          <a:prstGeom prst="rect">
            <a:avLst/>
          </a:prstGeom>
          <a:noFill/>
          <a:ln w="9525">
            <a:noFill/>
            <a:miter lim="800000"/>
            <a:headEnd/>
            <a:tailEnd/>
          </a:ln>
          <a:effectLst/>
        </p:spPr>
        <p:txBody>
          <a:bodyPr vert="horz" wrap="square" lIns="91092" tIns="45546" rIns="91092" bIns="45546" numCol="1" anchor="b" anchorCtr="0" compatLnSpc="1">
            <a:prstTxWarp prst="textNoShape">
              <a:avLst/>
            </a:prstTxWarp>
          </a:bodyPr>
          <a:lstStyle>
            <a:lvl1pPr algn="r">
              <a:defRPr sz="1200" b="0">
                <a:solidFill>
                  <a:schemeClr val="tx1"/>
                </a:solidFill>
                <a:latin typeface="Arial" charset="0"/>
              </a:defRPr>
            </a:lvl1pPr>
          </a:lstStyle>
          <a:p>
            <a:pPr>
              <a:defRPr/>
            </a:pPr>
            <a:fld id="{0115306E-2F24-48D9-9A87-BA3296E81B88}" type="slidenum">
              <a:rPr lang="en-GB"/>
              <a:pPr>
                <a:defRPr/>
              </a:pPr>
              <a:t>‹#›</a:t>
            </a:fld>
            <a:endParaRPr lang="en-GB"/>
          </a:p>
        </p:txBody>
      </p:sp>
    </p:spTree>
    <p:extLst>
      <p:ext uri="{BB962C8B-B14F-4D97-AF65-F5344CB8AC3E}">
        <p14:creationId xmlns:p14="http://schemas.microsoft.com/office/powerpoint/2010/main" xmlns="" val="562814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1" y="2"/>
            <a:ext cx="2946399" cy="496888"/>
          </a:xfrm>
          <a:prstGeom prst="rect">
            <a:avLst/>
          </a:prstGeom>
          <a:noFill/>
          <a:ln w="9525">
            <a:noFill/>
            <a:miter lim="800000"/>
            <a:headEnd/>
            <a:tailEnd/>
          </a:ln>
          <a:effectLst/>
        </p:spPr>
        <p:txBody>
          <a:bodyPr vert="horz" wrap="square" lIns="91092" tIns="45546" rIns="91092" bIns="45546"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67" name="Rectangle 3"/>
          <p:cNvSpPr>
            <a:spLocks noGrp="1" noChangeArrowheads="1"/>
          </p:cNvSpPr>
          <p:nvPr>
            <p:ph type="dt" idx="1"/>
          </p:nvPr>
        </p:nvSpPr>
        <p:spPr bwMode="auto">
          <a:xfrm>
            <a:off x="3849691" y="2"/>
            <a:ext cx="2946399" cy="496888"/>
          </a:xfrm>
          <a:prstGeom prst="rect">
            <a:avLst/>
          </a:prstGeom>
          <a:noFill/>
          <a:ln w="9525">
            <a:noFill/>
            <a:miter lim="800000"/>
            <a:headEnd/>
            <a:tailEnd/>
          </a:ln>
          <a:effectLst/>
        </p:spPr>
        <p:txBody>
          <a:bodyPr vert="horz" wrap="square" lIns="91092" tIns="45546" rIns="91092" bIns="45546"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20484" name="Rectangle 4"/>
          <p:cNvSpPr>
            <a:spLocks noGrp="1" noRot="1" noChangeAspect="1" noChangeArrowheads="1" noTextEdit="1"/>
          </p:cNvSpPr>
          <p:nvPr>
            <p:ph type="sldImg" idx="2"/>
          </p:nvPr>
        </p:nvSpPr>
        <p:spPr bwMode="auto">
          <a:xfrm>
            <a:off x="915988" y="744538"/>
            <a:ext cx="4967287" cy="3724275"/>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6869" name="Rectangle 5"/>
          <p:cNvSpPr>
            <a:spLocks noGrp="1" noChangeArrowheads="1"/>
          </p:cNvSpPr>
          <p:nvPr>
            <p:ph type="body" sz="quarter" idx="3"/>
          </p:nvPr>
        </p:nvSpPr>
        <p:spPr bwMode="auto">
          <a:xfrm>
            <a:off x="679451" y="4714879"/>
            <a:ext cx="5438776" cy="4467225"/>
          </a:xfrm>
          <a:prstGeom prst="rect">
            <a:avLst/>
          </a:prstGeom>
          <a:noFill/>
          <a:ln w="9525">
            <a:noFill/>
            <a:miter lim="800000"/>
            <a:headEnd/>
            <a:tailEnd/>
          </a:ln>
          <a:effectLst/>
        </p:spPr>
        <p:txBody>
          <a:bodyPr vert="horz" wrap="square" lIns="91092" tIns="45546" rIns="91092" bIns="45546"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6870" name="Rectangle 6"/>
          <p:cNvSpPr>
            <a:spLocks noGrp="1" noChangeArrowheads="1"/>
          </p:cNvSpPr>
          <p:nvPr>
            <p:ph type="ftr" sz="quarter" idx="4"/>
          </p:nvPr>
        </p:nvSpPr>
        <p:spPr bwMode="auto">
          <a:xfrm>
            <a:off x="1" y="9428165"/>
            <a:ext cx="2946399" cy="496887"/>
          </a:xfrm>
          <a:prstGeom prst="rect">
            <a:avLst/>
          </a:prstGeom>
          <a:noFill/>
          <a:ln w="9525">
            <a:noFill/>
            <a:miter lim="800000"/>
            <a:headEnd/>
            <a:tailEnd/>
          </a:ln>
          <a:effectLst/>
        </p:spPr>
        <p:txBody>
          <a:bodyPr vert="horz" wrap="square" lIns="91092" tIns="45546" rIns="91092" bIns="45546"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71" name="Rectangle 7"/>
          <p:cNvSpPr>
            <a:spLocks noGrp="1" noChangeArrowheads="1"/>
          </p:cNvSpPr>
          <p:nvPr>
            <p:ph type="sldNum" sz="quarter" idx="5"/>
          </p:nvPr>
        </p:nvSpPr>
        <p:spPr bwMode="auto">
          <a:xfrm>
            <a:off x="3849691" y="9428165"/>
            <a:ext cx="2946399" cy="496887"/>
          </a:xfrm>
          <a:prstGeom prst="rect">
            <a:avLst/>
          </a:prstGeom>
          <a:noFill/>
          <a:ln w="9525">
            <a:noFill/>
            <a:miter lim="800000"/>
            <a:headEnd/>
            <a:tailEnd/>
          </a:ln>
          <a:effectLst/>
        </p:spPr>
        <p:txBody>
          <a:bodyPr vert="horz" wrap="square" lIns="91092" tIns="45546" rIns="91092" bIns="45546" numCol="1" anchor="b" anchorCtr="0" compatLnSpc="1">
            <a:prstTxWarp prst="textNoShape">
              <a:avLst/>
            </a:prstTxWarp>
          </a:bodyPr>
          <a:lstStyle>
            <a:lvl1pPr algn="r">
              <a:defRPr sz="1200" b="0">
                <a:solidFill>
                  <a:schemeClr val="tx1"/>
                </a:solidFill>
                <a:latin typeface="Arial" charset="0"/>
              </a:defRPr>
            </a:lvl1pPr>
          </a:lstStyle>
          <a:p>
            <a:pPr>
              <a:defRPr/>
            </a:pPr>
            <a:fld id="{540FFB84-4921-411C-9EB3-BC9D47B81D71}" type="slidenum">
              <a:rPr lang="en-GB"/>
              <a:pPr>
                <a:defRPr/>
              </a:pPr>
              <a:t>‹#›</a:t>
            </a:fld>
            <a:endParaRPr lang="en-GB"/>
          </a:p>
        </p:txBody>
      </p:sp>
    </p:spTree>
    <p:extLst>
      <p:ext uri="{BB962C8B-B14F-4D97-AF65-F5344CB8AC3E}">
        <p14:creationId xmlns:p14="http://schemas.microsoft.com/office/powerpoint/2010/main" xmlns="" val="32006813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40FFB84-4921-411C-9EB3-BC9D47B81D71}" type="slidenum">
              <a:rPr lang="en-GB" smtClean="0"/>
              <a:pPr>
                <a:defRPr/>
              </a:pPr>
              <a:t>1</a:t>
            </a:fld>
            <a:endParaRPr lang="en-GB"/>
          </a:p>
        </p:txBody>
      </p:sp>
    </p:spTree>
    <p:extLst>
      <p:ext uri="{BB962C8B-B14F-4D97-AF65-F5344CB8AC3E}">
        <p14:creationId xmlns:p14="http://schemas.microsoft.com/office/powerpoint/2010/main" xmlns="" val="24079209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40FFB84-4921-411C-9EB3-BC9D47B81D71}" type="slidenum">
              <a:rPr lang="en-GB" smtClean="0"/>
              <a:pPr>
                <a:defRPr/>
              </a:pPr>
              <a:t>10</a:t>
            </a:fld>
            <a:endParaRPr lang="en-GB"/>
          </a:p>
        </p:txBody>
      </p:sp>
    </p:spTree>
    <p:extLst>
      <p:ext uri="{BB962C8B-B14F-4D97-AF65-F5344CB8AC3E}">
        <p14:creationId xmlns:p14="http://schemas.microsoft.com/office/powerpoint/2010/main" xmlns="" val="2455948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40FFB84-4921-411C-9EB3-BC9D47B81D71}" type="slidenum">
              <a:rPr lang="en-GB" smtClean="0"/>
              <a:pPr>
                <a:defRPr/>
              </a:pPr>
              <a:t>2</a:t>
            </a:fld>
            <a:endParaRPr lang="en-GB"/>
          </a:p>
        </p:txBody>
      </p:sp>
    </p:spTree>
    <p:extLst>
      <p:ext uri="{BB962C8B-B14F-4D97-AF65-F5344CB8AC3E}">
        <p14:creationId xmlns:p14="http://schemas.microsoft.com/office/powerpoint/2010/main" xmlns="" val="2814220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540FFB84-4921-411C-9EB3-BC9D47B81D71}" type="slidenum">
              <a:rPr lang="en-GB" smtClean="0"/>
              <a:pPr>
                <a:defRPr/>
              </a:pPr>
              <a:t>3</a:t>
            </a:fld>
            <a:endParaRPr lang="en-GB"/>
          </a:p>
        </p:txBody>
      </p:sp>
    </p:spTree>
    <p:extLst>
      <p:ext uri="{BB962C8B-B14F-4D97-AF65-F5344CB8AC3E}">
        <p14:creationId xmlns:p14="http://schemas.microsoft.com/office/powerpoint/2010/main" xmlns="" val="2738124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540FFB84-4921-411C-9EB3-BC9D47B81D71}" type="slidenum">
              <a:rPr lang="en-GB" smtClean="0"/>
              <a:pPr>
                <a:defRPr/>
              </a:pPr>
              <a:t>4</a:t>
            </a:fld>
            <a:endParaRPr lang="en-GB"/>
          </a:p>
        </p:txBody>
      </p:sp>
    </p:spTree>
    <p:extLst>
      <p:ext uri="{BB962C8B-B14F-4D97-AF65-F5344CB8AC3E}">
        <p14:creationId xmlns:p14="http://schemas.microsoft.com/office/powerpoint/2010/main" xmlns="" val="3532893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7"/>
          <p:cNvSpPr>
            <a:spLocks noGrp="1" noChangeArrowheads="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charset="0"/>
              </a:defRPr>
            </a:lvl1pPr>
            <a:lvl2pPr marL="741687" indent="-285264">
              <a:defRPr>
                <a:solidFill>
                  <a:schemeClr val="tx1"/>
                </a:solidFill>
                <a:latin typeface="Arial" charset="0"/>
              </a:defRPr>
            </a:lvl2pPr>
            <a:lvl3pPr marL="1141057" indent="-228211">
              <a:defRPr>
                <a:solidFill>
                  <a:schemeClr val="tx1"/>
                </a:solidFill>
                <a:latin typeface="Arial" charset="0"/>
              </a:defRPr>
            </a:lvl3pPr>
            <a:lvl4pPr marL="1597480" indent="-228211">
              <a:defRPr>
                <a:solidFill>
                  <a:schemeClr val="tx1"/>
                </a:solidFill>
                <a:latin typeface="Arial" charset="0"/>
              </a:defRPr>
            </a:lvl4pPr>
            <a:lvl5pPr marL="2053902" indent="-228211">
              <a:defRPr>
                <a:solidFill>
                  <a:schemeClr val="tx1"/>
                </a:solidFill>
                <a:latin typeface="Arial" charset="0"/>
              </a:defRPr>
            </a:lvl5pPr>
            <a:lvl6pPr marL="2510325" indent="-228211" fontAlgn="base">
              <a:spcBef>
                <a:spcPct val="0"/>
              </a:spcBef>
              <a:spcAft>
                <a:spcPct val="0"/>
              </a:spcAft>
              <a:defRPr>
                <a:solidFill>
                  <a:schemeClr val="tx1"/>
                </a:solidFill>
                <a:latin typeface="Arial" charset="0"/>
              </a:defRPr>
            </a:lvl6pPr>
            <a:lvl7pPr marL="2966748" indent="-228211" fontAlgn="base">
              <a:spcBef>
                <a:spcPct val="0"/>
              </a:spcBef>
              <a:spcAft>
                <a:spcPct val="0"/>
              </a:spcAft>
              <a:defRPr>
                <a:solidFill>
                  <a:schemeClr val="tx1"/>
                </a:solidFill>
                <a:latin typeface="Arial" charset="0"/>
              </a:defRPr>
            </a:lvl7pPr>
            <a:lvl8pPr marL="3423171" indent="-228211" fontAlgn="base">
              <a:spcBef>
                <a:spcPct val="0"/>
              </a:spcBef>
              <a:spcAft>
                <a:spcPct val="0"/>
              </a:spcAft>
              <a:defRPr>
                <a:solidFill>
                  <a:schemeClr val="tx1"/>
                </a:solidFill>
                <a:latin typeface="Arial" charset="0"/>
              </a:defRPr>
            </a:lvl8pPr>
            <a:lvl9pPr marL="3879593" indent="-228211" fontAlgn="base">
              <a:spcBef>
                <a:spcPct val="0"/>
              </a:spcBef>
              <a:spcAft>
                <a:spcPct val="0"/>
              </a:spcAft>
              <a:defRPr>
                <a:solidFill>
                  <a:schemeClr val="tx1"/>
                </a:solidFill>
                <a:latin typeface="Arial" charset="0"/>
              </a:defRPr>
            </a:lvl9pPr>
          </a:lstStyle>
          <a:p>
            <a:pPr>
              <a:defRPr/>
            </a:pPr>
            <a:fld id="{F38B4132-939F-4B4E-9F04-110AF1CEB434}" type="slidenum">
              <a:rPr lang="en-GB">
                <a:solidFill>
                  <a:srgbClr val="000000"/>
                </a:solidFill>
                <a:latin typeface="Calibri" pitchFamily="34" charset="0"/>
              </a:rPr>
              <a:pPr>
                <a:defRPr/>
              </a:pPr>
              <a:t>5</a:t>
            </a:fld>
            <a:endParaRPr lang="en-GB">
              <a:solidFill>
                <a:srgbClr val="000000"/>
              </a:solidFill>
              <a:latin typeface="Calibri" pitchFamily="34" charset="0"/>
            </a:endParaRPr>
          </a:p>
        </p:txBody>
      </p:sp>
      <p:sp>
        <p:nvSpPr>
          <p:cNvPr id="292867" name="Rectangle 2"/>
          <p:cNvSpPr>
            <a:spLocks noGrp="1" noRot="1" noChangeAspect="1" noChangeArrowheads="1" noTextEdit="1"/>
          </p:cNvSpPr>
          <p:nvPr>
            <p:ph type="sldImg"/>
          </p:nvPr>
        </p:nvSpPr>
        <p:spPr bwMode="auto">
          <a:xfrm>
            <a:off x="917575" y="744538"/>
            <a:ext cx="4960938" cy="3721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9286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7"/>
          <p:cNvSpPr>
            <a:spLocks noGrp="1" noChangeArrowheads="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charset="0"/>
              </a:defRPr>
            </a:lvl1pPr>
            <a:lvl2pPr marL="741687" indent="-285264">
              <a:defRPr>
                <a:solidFill>
                  <a:schemeClr val="tx1"/>
                </a:solidFill>
                <a:latin typeface="Arial" charset="0"/>
              </a:defRPr>
            </a:lvl2pPr>
            <a:lvl3pPr marL="1141057" indent="-228211">
              <a:defRPr>
                <a:solidFill>
                  <a:schemeClr val="tx1"/>
                </a:solidFill>
                <a:latin typeface="Arial" charset="0"/>
              </a:defRPr>
            </a:lvl3pPr>
            <a:lvl4pPr marL="1597480" indent="-228211">
              <a:defRPr>
                <a:solidFill>
                  <a:schemeClr val="tx1"/>
                </a:solidFill>
                <a:latin typeface="Arial" charset="0"/>
              </a:defRPr>
            </a:lvl4pPr>
            <a:lvl5pPr marL="2053902" indent="-228211">
              <a:defRPr>
                <a:solidFill>
                  <a:schemeClr val="tx1"/>
                </a:solidFill>
                <a:latin typeface="Arial" charset="0"/>
              </a:defRPr>
            </a:lvl5pPr>
            <a:lvl6pPr marL="2510325" indent="-228211" fontAlgn="base">
              <a:spcBef>
                <a:spcPct val="0"/>
              </a:spcBef>
              <a:spcAft>
                <a:spcPct val="0"/>
              </a:spcAft>
              <a:defRPr>
                <a:solidFill>
                  <a:schemeClr val="tx1"/>
                </a:solidFill>
                <a:latin typeface="Arial" charset="0"/>
              </a:defRPr>
            </a:lvl6pPr>
            <a:lvl7pPr marL="2966748" indent="-228211" fontAlgn="base">
              <a:spcBef>
                <a:spcPct val="0"/>
              </a:spcBef>
              <a:spcAft>
                <a:spcPct val="0"/>
              </a:spcAft>
              <a:defRPr>
                <a:solidFill>
                  <a:schemeClr val="tx1"/>
                </a:solidFill>
                <a:latin typeface="Arial" charset="0"/>
              </a:defRPr>
            </a:lvl7pPr>
            <a:lvl8pPr marL="3423171" indent="-228211" fontAlgn="base">
              <a:spcBef>
                <a:spcPct val="0"/>
              </a:spcBef>
              <a:spcAft>
                <a:spcPct val="0"/>
              </a:spcAft>
              <a:defRPr>
                <a:solidFill>
                  <a:schemeClr val="tx1"/>
                </a:solidFill>
                <a:latin typeface="Arial" charset="0"/>
              </a:defRPr>
            </a:lvl8pPr>
            <a:lvl9pPr marL="3879593" indent="-228211" fontAlgn="base">
              <a:spcBef>
                <a:spcPct val="0"/>
              </a:spcBef>
              <a:spcAft>
                <a:spcPct val="0"/>
              </a:spcAft>
              <a:defRPr>
                <a:solidFill>
                  <a:schemeClr val="tx1"/>
                </a:solidFill>
                <a:latin typeface="Arial" charset="0"/>
              </a:defRPr>
            </a:lvl9pPr>
          </a:lstStyle>
          <a:p>
            <a:pPr>
              <a:defRPr/>
            </a:pPr>
            <a:fld id="{F38B4132-939F-4B4E-9F04-110AF1CEB434}" type="slidenum">
              <a:rPr lang="en-GB">
                <a:solidFill>
                  <a:srgbClr val="000000"/>
                </a:solidFill>
                <a:latin typeface="Calibri" pitchFamily="34" charset="0"/>
              </a:rPr>
              <a:pPr>
                <a:defRPr/>
              </a:pPr>
              <a:t>6</a:t>
            </a:fld>
            <a:endParaRPr lang="en-GB">
              <a:solidFill>
                <a:srgbClr val="000000"/>
              </a:solidFill>
              <a:latin typeface="Calibri" pitchFamily="34" charset="0"/>
            </a:endParaRPr>
          </a:p>
        </p:txBody>
      </p:sp>
      <p:sp>
        <p:nvSpPr>
          <p:cNvPr id="292867" name="Rectangle 2"/>
          <p:cNvSpPr>
            <a:spLocks noGrp="1" noRot="1" noChangeAspect="1" noChangeArrowheads="1" noTextEdit="1"/>
          </p:cNvSpPr>
          <p:nvPr>
            <p:ph type="sldImg"/>
          </p:nvPr>
        </p:nvSpPr>
        <p:spPr bwMode="auto">
          <a:xfrm>
            <a:off x="917575" y="744538"/>
            <a:ext cx="4960938" cy="3721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9286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7"/>
          <p:cNvSpPr>
            <a:spLocks noGrp="1" noChangeArrowheads="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charset="0"/>
              </a:defRPr>
            </a:lvl1pPr>
            <a:lvl2pPr marL="741687" indent="-285264">
              <a:defRPr>
                <a:solidFill>
                  <a:schemeClr val="tx1"/>
                </a:solidFill>
                <a:latin typeface="Arial" charset="0"/>
              </a:defRPr>
            </a:lvl2pPr>
            <a:lvl3pPr marL="1141057" indent="-228211">
              <a:defRPr>
                <a:solidFill>
                  <a:schemeClr val="tx1"/>
                </a:solidFill>
                <a:latin typeface="Arial" charset="0"/>
              </a:defRPr>
            </a:lvl3pPr>
            <a:lvl4pPr marL="1597480" indent="-228211">
              <a:defRPr>
                <a:solidFill>
                  <a:schemeClr val="tx1"/>
                </a:solidFill>
                <a:latin typeface="Arial" charset="0"/>
              </a:defRPr>
            </a:lvl4pPr>
            <a:lvl5pPr marL="2053902" indent="-228211">
              <a:defRPr>
                <a:solidFill>
                  <a:schemeClr val="tx1"/>
                </a:solidFill>
                <a:latin typeface="Arial" charset="0"/>
              </a:defRPr>
            </a:lvl5pPr>
            <a:lvl6pPr marL="2510325" indent="-228211" fontAlgn="base">
              <a:spcBef>
                <a:spcPct val="0"/>
              </a:spcBef>
              <a:spcAft>
                <a:spcPct val="0"/>
              </a:spcAft>
              <a:defRPr>
                <a:solidFill>
                  <a:schemeClr val="tx1"/>
                </a:solidFill>
                <a:latin typeface="Arial" charset="0"/>
              </a:defRPr>
            </a:lvl6pPr>
            <a:lvl7pPr marL="2966748" indent="-228211" fontAlgn="base">
              <a:spcBef>
                <a:spcPct val="0"/>
              </a:spcBef>
              <a:spcAft>
                <a:spcPct val="0"/>
              </a:spcAft>
              <a:defRPr>
                <a:solidFill>
                  <a:schemeClr val="tx1"/>
                </a:solidFill>
                <a:latin typeface="Arial" charset="0"/>
              </a:defRPr>
            </a:lvl7pPr>
            <a:lvl8pPr marL="3423171" indent="-228211" fontAlgn="base">
              <a:spcBef>
                <a:spcPct val="0"/>
              </a:spcBef>
              <a:spcAft>
                <a:spcPct val="0"/>
              </a:spcAft>
              <a:defRPr>
                <a:solidFill>
                  <a:schemeClr val="tx1"/>
                </a:solidFill>
                <a:latin typeface="Arial" charset="0"/>
              </a:defRPr>
            </a:lvl8pPr>
            <a:lvl9pPr marL="3879593" indent="-228211" fontAlgn="base">
              <a:spcBef>
                <a:spcPct val="0"/>
              </a:spcBef>
              <a:spcAft>
                <a:spcPct val="0"/>
              </a:spcAft>
              <a:defRPr>
                <a:solidFill>
                  <a:schemeClr val="tx1"/>
                </a:solidFill>
                <a:latin typeface="Arial" charset="0"/>
              </a:defRPr>
            </a:lvl9pPr>
          </a:lstStyle>
          <a:p>
            <a:pPr>
              <a:defRPr/>
            </a:pPr>
            <a:fld id="{F38B4132-939F-4B4E-9F04-110AF1CEB434}" type="slidenum">
              <a:rPr lang="en-GB">
                <a:solidFill>
                  <a:srgbClr val="000000"/>
                </a:solidFill>
                <a:latin typeface="Calibri" pitchFamily="34" charset="0"/>
              </a:rPr>
              <a:pPr>
                <a:defRPr/>
              </a:pPr>
              <a:t>7</a:t>
            </a:fld>
            <a:endParaRPr lang="en-GB">
              <a:solidFill>
                <a:srgbClr val="000000"/>
              </a:solidFill>
              <a:latin typeface="Calibri" pitchFamily="34" charset="0"/>
            </a:endParaRPr>
          </a:p>
        </p:txBody>
      </p:sp>
      <p:sp>
        <p:nvSpPr>
          <p:cNvPr id="292867" name="Rectangle 2"/>
          <p:cNvSpPr>
            <a:spLocks noGrp="1" noRot="1" noChangeAspect="1" noChangeArrowheads="1" noTextEdit="1"/>
          </p:cNvSpPr>
          <p:nvPr>
            <p:ph type="sldImg"/>
          </p:nvPr>
        </p:nvSpPr>
        <p:spPr bwMode="auto">
          <a:xfrm>
            <a:off x="917575" y="744538"/>
            <a:ext cx="4960938" cy="3721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9286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7"/>
          <p:cNvSpPr>
            <a:spLocks noGrp="1" noChangeArrowheads="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charset="0"/>
              </a:defRPr>
            </a:lvl1pPr>
            <a:lvl2pPr marL="741687" indent="-285264">
              <a:defRPr>
                <a:solidFill>
                  <a:schemeClr val="tx1"/>
                </a:solidFill>
                <a:latin typeface="Arial" charset="0"/>
              </a:defRPr>
            </a:lvl2pPr>
            <a:lvl3pPr marL="1141057" indent="-228211">
              <a:defRPr>
                <a:solidFill>
                  <a:schemeClr val="tx1"/>
                </a:solidFill>
                <a:latin typeface="Arial" charset="0"/>
              </a:defRPr>
            </a:lvl3pPr>
            <a:lvl4pPr marL="1597480" indent="-228211">
              <a:defRPr>
                <a:solidFill>
                  <a:schemeClr val="tx1"/>
                </a:solidFill>
                <a:latin typeface="Arial" charset="0"/>
              </a:defRPr>
            </a:lvl4pPr>
            <a:lvl5pPr marL="2053902" indent="-228211">
              <a:defRPr>
                <a:solidFill>
                  <a:schemeClr val="tx1"/>
                </a:solidFill>
                <a:latin typeface="Arial" charset="0"/>
              </a:defRPr>
            </a:lvl5pPr>
            <a:lvl6pPr marL="2510325" indent="-228211" fontAlgn="base">
              <a:spcBef>
                <a:spcPct val="0"/>
              </a:spcBef>
              <a:spcAft>
                <a:spcPct val="0"/>
              </a:spcAft>
              <a:defRPr>
                <a:solidFill>
                  <a:schemeClr val="tx1"/>
                </a:solidFill>
                <a:latin typeface="Arial" charset="0"/>
              </a:defRPr>
            </a:lvl6pPr>
            <a:lvl7pPr marL="2966748" indent="-228211" fontAlgn="base">
              <a:spcBef>
                <a:spcPct val="0"/>
              </a:spcBef>
              <a:spcAft>
                <a:spcPct val="0"/>
              </a:spcAft>
              <a:defRPr>
                <a:solidFill>
                  <a:schemeClr val="tx1"/>
                </a:solidFill>
                <a:latin typeface="Arial" charset="0"/>
              </a:defRPr>
            </a:lvl7pPr>
            <a:lvl8pPr marL="3423171" indent="-228211" fontAlgn="base">
              <a:spcBef>
                <a:spcPct val="0"/>
              </a:spcBef>
              <a:spcAft>
                <a:spcPct val="0"/>
              </a:spcAft>
              <a:defRPr>
                <a:solidFill>
                  <a:schemeClr val="tx1"/>
                </a:solidFill>
                <a:latin typeface="Arial" charset="0"/>
              </a:defRPr>
            </a:lvl8pPr>
            <a:lvl9pPr marL="3879593" indent="-228211" fontAlgn="base">
              <a:spcBef>
                <a:spcPct val="0"/>
              </a:spcBef>
              <a:spcAft>
                <a:spcPct val="0"/>
              </a:spcAft>
              <a:defRPr>
                <a:solidFill>
                  <a:schemeClr val="tx1"/>
                </a:solidFill>
                <a:latin typeface="Arial" charset="0"/>
              </a:defRPr>
            </a:lvl9pPr>
          </a:lstStyle>
          <a:p>
            <a:pPr>
              <a:defRPr/>
            </a:pPr>
            <a:fld id="{F38B4132-939F-4B4E-9F04-110AF1CEB434}" type="slidenum">
              <a:rPr lang="en-GB">
                <a:solidFill>
                  <a:srgbClr val="000000"/>
                </a:solidFill>
                <a:latin typeface="Calibri" pitchFamily="34" charset="0"/>
              </a:rPr>
              <a:pPr>
                <a:defRPr/>
              </a:pPr>
              <a:t>8</a:t>
            </a:fld>
            <a:endParaRPr lang="en-GB">
              <a:solidFill>
                <a:srgbClr val="000000"/>
              </a:solidFill>
              <a:latin typeface="Calibri" pitchFamily="34" charset="0"/>
            </a:endParaRPr>
          </a:p>
        </p:txBody>
      </p:sp>
      <p:sp>
        <p:nvSpPr>
          <p:cNvPr id="292867" name="Rectangle 2"/>
          <p:cNvSpPr>
            <a:spLocks noGrp="1" noRot="1" noChangeAspect="1" noChangeArrowheads="1" noTextEdit="1"/>
          </p:cNvSpPr>
          <p:nvPr>
            <p:ph type="sldImg"/>
          </p:nvPr>
        </p:nvSpPr>
        <p:spPr bwMode="auto">
          <a:xfrm>
            <a:off x="917575" y="744538"/>
            <a:ext cx="4960938" cy="3721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9286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GB"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540FFB84-4921-411C-9EB3-BC9D47B81D71}" type="slidenum">
              <a:rPr lang="en-GB" smtClean="0"/>
              <a:pPr>
                <a:defRPr/>
              </a:pPr>
              <a:t>9</a:t>
            </a:fld>
            <a:endParaRPr lang="en-GB"/>
          </a:p>
        </p:txBody>
      </p:sp>
    </p:spTree>
    <p:extLst>
      <p:ext uri="{BB962C8B-B14F-4D97-AF65-F5344CB8AC3E}">
        <p14:creationId xmlns:p14="http://schemas.microsoft.com/office/powerpoint/2010/main" xmlns="" val="28412690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6"/>
          <p:cNvSpPr>
            <a:spLocks noChangeArrowheads="1"/>
          </p:cNvSpPr>
          <p:nvPr userDrawn="1"/>
        </p:nvSpPr>
        <p:spPr bwMode="auto">
          <a:xfrm>
            <a:off x="0" y="1125538"/>
            <a:ext cx="9144000" cy="5732462"/>
          </a:xfrm>
          <a:prstGeom prst="rect">
            <a:avLst/>
          </a:prstGeom>
          <a:solidFill>
            <a:srgbClr val="0F5494"/>
          </a:solidFill>
          <a:ln w="63500" algn="ctr">
            <a:solidFill>
              <a:srgbClr val="0F5494"/>
            </a:solidFill>
            <a:miter lim="800000"/>
            <a:headEnd/>
            <a:tailEnd/>
          </a:ln>
          <a:effectLst>
            <a:outerShdw dist="23000" dir="5400000" rotWithShape="0">
              <a:srgbClr val="000000">
                <a:alpha val="34998"/>
              </a:srgbClr>
            </a:outerShdw>
          </a:effectLst>
        </p:spPr>
        <p:txBody>
          <a:bodyPr anchor="ctr"/>
          <a:lstStyle/>
          <a:p>
            <a:pPr algn="ctr" defTabSz="457200"/>
            <a:endParaRPr lang="en-US" sz="1800" b="0">
              <a:solidFill>
                <a:srgbClr val="FFFFFF"/>
              </a:solidFill>
            </a:endParaRPr>
          </a:p>
        </p:txBody>
      </p:sp>
      <p:pic>
        <p:nvPicPr>
          <p:cNvPr id="5" name="Picture 2" descr="C:\DOCUME~1\lenain\LOCALS~1\Temp\7zEBCE.tmp\LOGO-CE for IAS EN Positive.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3649663" y="323850"/>
            <a:ext cx="1812925" cy="139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3" descr="C:\DOCUME~1\lenain\LOCALS~1\Temp\7zEBCF.tmp\Footer Box IAS EN.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4219575" y="6437313"/>
            <a:ext cx="685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139952" y="1700808"/>
            <a:ext cx="4536504" cy="2088232"/>
          </a:xfrm>
        </p:spPr>
        <p:txBody>
          <a:bodyPr/>
          <a:lstStyle>
            <a:lvl1pPr>
              <a:defRPr sz="7600">
                <a:solidFill>
                  <a:srgbClr val="FFD624"/>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467544" y="3933056"/>
            <a:ext cx="3744416" cy="1872208"/>
          </a:xfrm>
        </p:spPr>
        <p:txBody>
          <a:bodyPr/>
          <a:lstStyle>
            <a:lvl1pPr>
              <a:buNone/>
              <a:defRPr sz="3000" b="1" i="0">
                <a:solidFill>
                  <a:schemeClr val="bg1"/>
                </a:solidFill>
              </a:defRPr>
            </a:lvl1pPr>
            <a:lvl3pPr marL="228600" indent="-228600" algn="l">
              <a:defRPr sz="3000" b="1">
                <a:solidFill>
                  <a:schemeClr val="bg1"/>
                </a:solidFill>
              </a:defRPr>
            </a:lvl3pPr>
          </a:lstStyle>
          <a:p>
            <a:pPr lvl="0"/>
            <a:r>
              <a:rPr lang="en-US" dirty="0" smtClean="0"/>
              <a:t>Click to edit Master text styles</a:t>
            </a:r>
          </a:p>
        </p:txBody>
      </p:sp>
      <p:sp>
        <p:nvSpPr>
          <p:cNvPr id="7" name="Rectangle 4"/>
          <p:cNvSpPr>
            <a:spLocks noGrp="1" noChangeArrowheads="1"/>
          </p:cNvSpPr>
          <p:nvPr>
            <p:ph type="dt" sz="half" idx="10"/>
          </p:nvPr>
        </p:nvSpPr>
        <p:spPr/>
        <p:txBody>
          <a:bodyPr/>
          <a:lstStyle>
            <a:lvl1pPr>
              <a:defRPr smtClean="0">
                <a:solidFill>
                  <a:schemeClr val="bg1"/>
                </a:solidFill>
              </a:defRPr>
            </a:lvl1pPr>
          </a:lstStyle>
          <a:p>
            <a:pPr>
              <a:defRPr/>
            </a:pPr>
            <a:fld id="{02982028-82F7-4E64-AC44-74D6FF895038}" type="datetime1">
              <a:rPr lang="en-US"/>
              <a:pPr>
                <a:defRPr/>
              </a:pPr>
              <a:t>2/15/2018</a:t>
            </a:fld>
            <a:endParaRPr lang="en-GB"/>
          </a:p>
        </p:txBody>
      </p:sp>
      <p:sp>
        <p:nvSpPr>
          <p:cNvPr id="8" name="Rectangle 6"/>
          <p:cNvSpPr>
            <a:spLocks noGrp="1" noChangeArrowheads="1"/>
          </p:cNvSpPr>
          <p:nvPr>
            <p:ph type="sldNum" sz="quarter" idx="11"/>
          </p:nvPr>
        </p:nvSpPr>
        <p:spPr/>
        <p:txBody>
          <a:bodyPr/>
          <a:lstStyle>
            <a:lvl1pPr>
              <a:defRPr>
                <a:solidFill>
                  <a:schemeClr val="bg1"/>
                </a:solidFill>
              </a:defRPr>
            </a:lvl1pPr>
          </a:lstStyle>
          <a:p>
            <a:pPr>
              <a:defRPr/>
            </a:pPr>
            <a:fld id="{FB44A78D-6219-40B9-90AE-C47E5ED41E2C}" type="slidenum">
              <a:rPr lang="en-GB"/>
              <a:pPr>
                <a:defRPr/>
              </a:pPr>
              <a:t>‹#›</a:t>
            </a:fld>
            <a:endParaRPr lang="en-GB" dirty="0"/>
          </a:p>
        </p:txBody>
      </p:sp>
      <p:sp>
        <p:nvSpPr>
          <p:cNvPr id="9" name="Rectangle 5"/>
          <p:cNvSpPr>
            <a:spLocks noGrp="1" noChangeArrowheads="1"/>
          </p:cNvSpPr>
          <p:nvPr>
            <p:ph type="ftr" sz="quarter" idx="12"/>
          </p:nvPr>
        </p:nvSpPr>
        <p:spPr>
          <a:xfrm>
            <a:off x="2700338" y="6021388"/>
            <a:ext cx="3816350" cy="476250"/>
          </a:xfrm>
        </p:spPr>
        <p:txBody>
          <a:bodyPr/>
          <a:lstStyle>
            <a:lvl1pPr>
              <a:defRPr sz="1000" smtClean="0">
                <a:solidFill>
                  <a:schemeClr val="bg1"/>
                </a:solidFill>
              </a:defRPr>
            </a:lvl1pPr>
          </a:lstStyle>
          <a:p>
            <a:pPr>
              <a:defRPr/>
            </a:pPr>
            <a:r>
              <a:rPr lang="fr-BE" sz="1200"/>
              <a:t> </a:t>
            </a:r>
            <a:r>
              <a:rPr lang="fr-BE"/>
              <a:t> “Internal Audit Service: </a:t>
            </a:r>
          </a:p>
          <a:p>
            <a:pPr>
              <a:defRPr/>
            </a:pPr>
            <a:r>
              <a:rPr lang="fr-BE"/>
              <a:t>Improving the Commission’s Performance”</a:t>
            </a:r>
          </a:p>
        </p:txBody>
      </p:sp>
    </p:spTree>
    <p:extLst>
      <p:ext uri="{BB962C8B-B14F-4D97-AF65-F5344CB8AC3E}">
        <p14:creationId xmlns:p14="http://schemas.microsoft.com/office/powerpoint/2010/main" xmlns="" val="3736086133"/>
      </p:ext>
    </p:extLst>
  </p:cSld>
  <p:clrMapOvr>
    <a:masterClrMapping/>
  </p:clrMapOvr>
  <p:transition spd="slow" advClick="0" advTm="3000">
    <p:pull/>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DE34828-EE98-4545-87BF-F3D7D8515FA7}" type="datetime1">
              <a:rPr lang="en-US">
                <a:solidFill>
                  <a:srgbClr val="000000"/>
                </a:solidFill>
              </a:rPr>
              <a:pPr>
                <a:defRPr/>
              </a:pPr>
              <a:t>2/15/2018</a:t>
            </a:fld>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4" name="Rectangle 6"/>
          <p:cNvSpPr>
            <a:spLocks noGrp="1" noChangeArrowheads="1"/>
          </p:cNvSpPr>
          <p:nvPr>
            <p:ph type="sldNum" sz="quarter" idx="12"/>
          </p:nvPr>
        </p:nvSpPr>
        <p:spPr>
          <a:ln/>
        </p:spPr>
        <p:txBody>
          <a:bodyPr/>
          <a:lstStyle>
            <a:lvl1pPr>
              <a:defRPr/>
            </a:lvl1pPr>
          </a:lstStyle>
          <a:p>
            <a:pPr>
              <a:defRPr/>
            </a:pPr>
            <a:fld id="{E50B29A1-2934-41F4-AE8A-0748EE91FE0B}"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266076390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0"/>
            <a:ext cx="8229600" cy="936625"/>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2492375"/>
            <a:ext cx="8229600" cy="3529013"/>
          </a:xfrm>
        </p:spPr>
        <p:txBody>
          <a:bodyPr/>
          <a:lstStyle/>
          <a:p>
            <a:pPr lvl="0"/>
            <a:endParaRPr lang="en-GB" noProof="0" smtClean="0"/>
          </a:p>
        </p:txBody>
      </p:sp>
      <p:sp>
        <p:nvSpPr>
          <p:cNvPr id="4"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BE9E5D82-8F55-44E5-9EE6-862030A79F3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35227674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solidFill>
                <a:srgbClr val="FFFFFF"/>
              </a:solidFill>
            </a:endParaRPr>
          </a:p>
        </p:txBody>
      </p:sp>
      <p:pic>
        <p:nvPicPr>
          <p:cNvPr id="5" name="Picture 5" descr="LOGO CE-EN-NEG-quadri.ai"/>
          <p:cNvPicPr>
            <a:picLocks noChangeAspect="1"/>
          </p:cNvPicPr>
          <p:nvPr userDrawn="1"/>
        </p:nvPicPr>
        <p:blipFill>
          <a:blip r:embed="rId2" cstate="print"/>
          <a:srcRect/>
          <a:stretch>
            <a:fillRect/>
          </a:stretch>
        </p:blipFill>
        <p:spPr bwMode="auto">
          <a:xfrm>
            <a:off x="3920400" y="3600"/>
            <a:ext cx="1511300" cy="1511300"/>
          </a:xfrm>
          <a:prstGeom prst="rect">
            <a:avLst/>
          </a:prstGeom>
          <a:noFill/>
          <a:ln w="9525">
            <a:noFill/>
            <a:miter lim="800000"/>
            <a:headEnd/>
            <a:tailEnd/>
          </a:ln>
        </p:spPr>
      </p:pic>
      <p:sp>
        <p:nvSpPr>
          <p:cNvPr id="6" name="Rectangle 5"/>
          <p:cNvSpPr/>
          <p:nvPr userDrawn="1"/>
        </p:nvSpPr>
        <p:spPr>
          <a:xfrm>
            <a:off x="4262438" y="6669360"/>
            <a:ext cx="596900" cy="198438"/>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solidFill>
                <a:srgbClr val="FFFFFF"/>
              </a:solidFill>
            </a:endParaRPr>
          </a:p>
        </p:txBody>
      </p:sp>
      <p:sp>
        <p:nvSpPr>
          <p:cNvPr id="2" name="Title 1"/>
          <p:cNvSpPr>
            <a:spLocks noGrp="1"/>
          </p:cNvSpPr>
          <p:nvPr>
            <p:ph type="title"/>
          </p:nvPr>
        </p:nvSpPr>
        <p:spPr>
          <a:xfrm>
            <a:off x="468313" y="1556271"/>
            <a:ext cx="8229600" cy="936625"/>
          </a:xfrm>
        </p:spPr>
        <p:txBody>
          <a:bodyPr/>
          <a:lstStyle/>
          <a:p>
            <a:r>
              <a:rPr lang="en-US" dirty="0" smtClean="0"/>
              <a:t>Click to edit Master title style</a:t>
            </a:r>
            <a:endParaRPr lang="en-GB" dirty="0"/>
          </a:p>
        </p:txBody>
      </p:sp>
      <p:sp>
        <p:nvSpPr>
          <p:cNvPr id="7" name="Rectangle 4"/>
          <p:cNvSpPr>
            <a:spLocks noGrp="1" noChangeArrowheads="1"/>
          </p:cNvSpPr>
          <p:nvPr>
            <p:ph type="dt" sz="half" idx="10"/>
          </p:nvPr>
        </p:nvSpPr>
        <p:spPr/>
        <p:txBody>
          <a:bodyPr/>
          <a:lstStyle>
            <a:lvl1pPr>
              <a:defRPr/>
            </a:lvl1pPr>
          </a:lstStyle>
          <a:p>
            <a:pPr>
              <a:defRPr/>
            </a:pPr>
            <a:r>
              <a:rPr lang="en-US" smtClean="0">
                <a:solidFill>
                  <a:srgbClr val="000000"/>
                </a:solidFill>
              </a:rPr>
              <a:t>ICCNet  25/09/2013</a:t>
            </a:r>
            <a:endParaRPr lang="en-GB" dirty="0">
              <a:solidFill>
                <a:srgbClr val="000000"/>
              </a:solidFill>
            </a:endParaRPr>
          </a:p>
        </p:txBody>
      </p:sp>
      <p:sp>
        <p:nvSpPr>
          <p:cNvPr id="8" name="Rectangle 5"/>
          <p:cNvSpPr>
            <a:spLocks noGrp="1" noChangeArrowheads="1"/>
          </p:cNvSpPr>
          <p:nvPr>
            <p:ph type="ftr" sz="quarter" idx="11"/>
          </p:nvPr>
        </p:nvSpPr>
        <p:spPr>
          <a:xfrm>
            <a:off x="3124200" y="6237288"/>
            <a:ext cx="2895600" cy="484187"/>
          </a:xfrm>
        </p:spPr>
        <p:txBody>
          <a:bodyPr/>
          <a:lstStyle>
            <a:lvl1pPr>
              <a:defRPr/>
            </a:lvl1pPr>
          </a:lstStyle>
          <a:p>
            <a:pPr>
              <a:defRPr/>
            </a:pPr>
            <a:r>
              <a:rPr lang="en-GB" smtClean="0">
                <a:solidFill>
                  <a:srgbClr val="000000"/>
                </a:solidFill>
              </a:rPr>
              <a:t>BUDG/D3 </a:t>
            </a:r>
            <a:endParaRPr lang="en-GB">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46861DAA-5BBC-4812-876F-0D7C7B9EA75C}" type="slidenum">
              <a:rPr lang="en-GB">
                <a:solidFill>
                  <a:srgbClr val="000000"/>
                </a:solidFill>
              </a:rPr>
              <a:pPr>
                <a:defRPr/>
              </a:pPr>
              <a:t>‹#›</a:t>
            </a:fld>
            <a:endParaRPr lang="en-GB">
              <a:solidFill>
                <a:srgbClr val="000000"/>
              </a:solidFill>
            </a:endParaRPr>
          </a:p>
        </p:txBody>
      </p:sp>
      <p:sp>
        <p:nvSpPr>
          <p:cNvPr id="10" name="Content Placeholder 2"/>
          <p:cNvSpPr>
            <a:spLocks noGrp="1"/>
          </p:cNvSpPr>
          <p:nvPr>
            <p:ph idx="1"/>
          </p:nvPr>
        </p:nvSpPr>
        <p:spPr>
          <a:xfrm>
            <a:off x="457200" y="2564904"/>
            <a:ext cx="8229600" cy="3633788"/>
          </a:xfrm>
        </p:spPr>
        <p:txBody>
          <a:bodyPr/>
          <a:lstStyle>
            <a:lvl1pPr marL="342900" indent="-342900">
              <a:buClr>
                <a:srgbClr val="0F5494"/>
              </a:buClr>
              <a:buFont typeface="Arial" pitchFamily="34" charset="0"/>
              <a:buChar char="•"/>
              <a:defRPr i="0"/>
            </a:lvl1pPr>
            <a:lvl2pPr>
              <a:buClr>
                <a:srgbClr val="0F5494"/>
              </a:buClr>
              <a:defRPr/>
            </a:lvl2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xmlns="" val="421454786"/>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hasCustomPrompt="1"/>
          </p:nvPr>
        </p:nvSpPr>
        <p:spPr>
          <a:xfrm>
            <a:off x="352425" y="736690"/>
            <a:ext cx="8439150" cy="757255"/>
          </a:xfrm>
          <a:prstGeom prst="rect">
            <a:avLst/>
          </a:prstGeom>
        </p:spPr>
        <p:txBody>
          <a:bodyPr lIns="0" tIns="0" rIns="0" bIns="0">
            <a:noAutofit/>
          </a:bodyPr>
          <a:lstStyle>
            <a:lvl1pPr marL="0" indent="0">
              <a:buNone/>
              <a:defRPr sz="1500" b="0">
                <a:solidFill>
                  <a:srgbClr val="575757"/>
                </a:solidFill>
              </a:defRPr>
            </a:lvl1pPr>
          </a:lstStyle>
          <a:p>
            <a:pPr lvl="0"/>
            <a:r>
              <a:rPr lang="en-US" noProof="0" dirty="0"/>
              <a:t>Click to add subtitle</a:t>
            </a:r>
          </a:p>
        </p:txBody>
      </p:sp>
      <p:sp>
        <p:nvSpPr>
          <p:cNvPr id="5" name="Title Placeholder 1"/>
          <p:cNvSpPr>
            <a:spLocks noGrp="1"/>
          </p:cNvSpPr>
          <p:nvPr>
            <p:ph type="title"/>
          </p:nvPr>
        </p:nvSpPr>
        <p:spPr>
          <a:xfrm>
            <a:off x="352425" y="402587"/>
            <a:ext cx="8439150" cy="334102"/>
          </a:xfrm>
          <a:prstGeom prst="rect">
            <a:avLst/>
          </a:prstGeom>
        </p:spPr>
        <p:txBody>
          <a:bodyPr vert="horz" lIns="0" tIns="0" rIns="0" bIns="0" rtlCol="0" anchor="t" anchorCtr="0">
            <a:noAutofit/>
          </a:bodyPr>
          <a:lstStyle>
            <a:lvl1pPr>
              <a:defRPr sz="1500"/>
            </a:lvl1pPr>
          </a:lstStyle>
          <a:p>
            <a:r>
              <a:rPr lang="en-US" noProof="0" smtClean="0"/>
              <a:t>Click to edit Master title style</a:t>
            </a:r>
            <a:endParaRPr lang="en-US" noProof="0" dirty="0"/>
          </a:p>
        </p:txBody>
      </p:sp>
    </p:spTree>
    <p:extLst>
      <p:ext uri="{BB962C8B-B14F-4D97-AF65-F5344CB8AC3E}">
        <p14:creationId xmlns:p14="http://schemas.microsoft.com/office/powerpoint/2010/main" xmlns="" val="2734247045"/>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A857D343-38D8-40DA-976D-02EA6F49D6B4}" type="datetime1">
              <a:rPr lang="en-US">
                <a:solidFill>
                  <a:srgbClr val="000000"/>
                </a:solidFill>
              </a:rPr>
              <a:pPr>
                <a:defRPr/>
              </a:pPr>
              <a:t>2/15/2018</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6" name="Rectangle 6"/>
          <p:cNvSpPr>
            <a:spLocks noGrp="1" noChangeArrowheads="1"/>
          </p:cNvSpPr>
          <p:nvPr>
            <p:ph type="sldNum" sz="quarter" idx="12"/>
          </p:nvPr>
        </p:nvSpPr>
        <p:spPr>
          <a:ln/>
        </p:spPr>
        <p:txBody>
          <a:bodyPr/>
          <a:lstStyle>
            <a:lvl1pPr>
              <a:defRPr/>
            </a:lvl1pPr>
          </a:lstStyle>
          <a:p>
            <a:pPr>
              <a:defRPr/>
            </a:pPr>
            <a:fld id="{6F2AD08E-906D-47E3-888D-E408A27BD51D}"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51230672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D14CB8D8-16C4-49A9-85D4-442CF26CAB05}" type="datetime1">
              <a:rPr lang="en-US">
                <a:solidFill>
                  <a:srgbClr val="000000"/>
                </a:solidFill>
              </a:rPr>
              <a:pPr>
                <a:defRPr/>
              </a:pPr>
              <a:t>2/15/2018</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6" name="Rectangle 6"/>
          <p:cNvSpPr>
            <a:spLocks noGrp="1" noChangeArrowheads="1"/>
          </p:cNvSpPr>
          <p:nvPr>
            <p:ph type="sldNum" sz="quarter" idx="12"/>
          </p:nvPr>
        </p:nvSpPr>
        <p:spPr>
          <a:ln/>
        </p:spPr>
        <p:txBody>
          <a:bodyPr/>
          <a:lstStyle>
            <a:lvl1pPr>
              <a:defRPr/>
            </a:lvl1pPr>
          </a:lstStyle>
          <a:p>
            <a:pPr>
              <a:defRPr/>
            </a:pPr>
            <a:fld id="{7D09BC21-9CDF-42EA-803B-560835197C2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92516956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D9B53A86-A588-40B4-88D5-3F38AC072D0B}" type="datetime1">
              <a:rPr lang="en-US">
                <a:solidFill>
                  <a:srgbClr val="000000"/>
                </a:solidFill>
              </a:rPr>
              <a:pPr>
                <a:defRPr/>
              </a:pPr>
              <a:t>2/15/2018</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6" name="Rectangle 6"/>
          <p:cNvSpPr>
            <a:spLocks noGrp="1" noChangeArrowheads="1"/>
          </p:cNvSpPr>
          <p:nvPr>
            <p:ph type="sldNum" sz="quarter" idx="12"/>
          </p:nvPr>
        </p:nvSpPr>
        <p:spPr>
          <a:ln/>
        </p:spPr>
        <p:txBody>
          <a:bodyPr/>
          <a:lstStyle>
            <a:lvl1pPr>
              <a:defRPr/>
            </a:lvl1pPr>
          </a:lstStyle>
          <a:p>
            <a:pPr>
              <a:defRPr/>
            </a:pPr>
            <a:fld id="{C16ECAB2-DEC4-47D9-A09C-9EF4D1D1E05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27645183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349A3583-C5C0-47AD-A12B-69971D8E4667}" type="datetime1">
              <a:rPr lang="en-US">
                <a:solidFill>
                  <a:srgbClr val="000000"/>
                </a:solidFill>
              </a:rPr>
              <a:pPr>
                <a:defRPr/>
              </a:pPr>
              <a:t>2/15/2018</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7" name="Rectangle 6"/>
          <p:cNvSpPr>
            <a:spLocks noGrp="1" noChangeArrowheads="1"/>
          </p:cNvSpPr>
          <p:nvPr>
            <p:ph type="sldNum" sz="quarter" idx="12"/>
          </p:nvPr>
        </p:nvSpPr>
        <p:spPr>
          <a:ln/>
        </p:spPr>
        <p:txBody>
          <a:bodyPr/>
          <a:lstStyle>
            <a:lvl1pPr>
              <a:defRPr/>
            </a:lvl1pPr>
          </a:lstStyle>
          <a:p>
            <a:pPr>
              <a:defRPr/>
            </a:pPr>
            <a:fld id="{4479C94F-725B-4B4F-994D-1E8D66A57A8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174814825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1A5AF79B-2AD9-405A-9D4F-183A222E1CE0}" type="datetime1">
              <a:rPr lang="en-US">
                <a:solidFill>
                  <a:srgbClr val="000000"/>
                </a:solidFill>
              </a:rPr>
              <a:pPr>
                <a:defRPr/>
              </a:pPr>
              <a:t>2/15/2018</a:t>
            </a:fld>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9" name="Rectangle 6"/>
          <p:cNvSpPr>
            <a:spLocks noGrp="1" noChangeArrowheads="1"/>
          </p:cNvSpPr>
          <p:nvPr>
            <p:ph type="sldNum" sz="quarter" idx="12"/>
          </p:nvPr>
        </p:nvSpPr>
        <p:spPr>
          <a:ln/>
        </p:spPr>
        <p:txBody>
          <a:bodyPr/>
          <a:lstStyle>
            <a:lvl1pPr>
              <a:defRPr/>
            </a:lvl1pPr>
          </a:lstStyle>
          <a:p>
            <a:pPr>
              <a:defRPr/>
            </a:pPr>
            <a:fld id="{5FD86D6A-F27F-42EE-BB8B-EB10DE7FA4D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368134126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3DD7DA63-72B9-4395-91CA-8D862964CA00}" type="datetime1">
              <a:rPr lang="en-US">
                <a:solidFill>
                  <a:srgbClr val="000000"/>
                </a:solidFill>
              </a:rPr>
              <a:pPr>
                <a:defRPr/>
              </a:pPr>
              <a:t>2/15/2018</a:t>
            </a:fld>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5" name="Rectangle 6"/>
          <p:cNvSpPr>
            <a:spLocks noGrp="1" noChangeArrowheads="1"/>
          </p:cNvSpPr>
          <p:nvPr>
            <p:ph type="sldNum" sz="quarter" idx="12"/>
          </p:nvPr>
        </p:nvSpPr>
        <p:spPr>
          <a:ln/>
        </p:spPr>
        <p:txBody>
          <a:bodyPr/>
          <a:lstStyle>
            <a:lvl1pPr>
              <a:defRPr/>
            </a:lvl1pPr>
          </a:lstStyle>
          <a:p>
            <a:pPr>
              <a:defRPr/>
            </a:pPr>
            <a:fld id="{F3C655F7-55B5-45B6-B63F-392DF5C9288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126306576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DE34828-EE98-4545-87BF-F3D7D8515FA7}" type="datetime1">
              <a:rPr lang="en-US">
                <a:solidFill>
                  <a:srgbClr val="000000"/>
                </a:solidFill>
              </a:rPr>
              <a:pPr>
                <a:defRPr/>
              </a:pPr>
              <a:t>2/15/2018</a:t>
            </a:fld>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4" name="Rectangle 6"/>
          <p:cNvSpPr>
            <a:spLocks noGrp="1" noChangeArrowheads="1"/>
          </p:cNvSpPr>
          <p:nvPr>
            <p:ph type="sldNum" sz="quarter" idx="12"/>
          </p:nvPr>
        </p:nvSpPr>
        <p:spPr>
          <a:ln/>
        </p:spPr>
        <p:txBody>
          <a:bodyPr/>
          <a:lstStyle>
            <a:lvl1pPr>
              <a:defRPr/>
            </a:lvl1pPr>
          </a:lstStyle>
          <a:p>
            <a:pPr>
              <a:defRPr/>
            </a:pPr>
            <a:fld id="{E50B29A1-2934-41F4-AE8A-0748EE91FE0B}"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1558709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FEAE0BC-3009-443B-A93A-A3089F639EB8}" type="datetime1">
              <a:rPr lang="en-US">
                <a:solidFill>
                  <a:srgbClr val="000000"/>
                </a:solidFill>
              </a:rPr>
              <a:pPr>
                <a:defRPr/>
              </a:pPr>
              <a:t>2/15/2018</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7" name="Rectangle 6"/>
          <p:cNvSpPr>
            <a:spLocks noGrp="1" noChangeArrowheads="1"/>
          </p:cNvSpPr>
          <p:nvPr>
            <p:ph type="sldNum" sz="quarter" idx="12"/>
          </p:nvPr>
        </p:nvSpPr>
        <p:spPr>
          <a:ln/>
        </p:spPr>
        <p:txBody>
          <a:bodyPr/>
          <a:lstStyle>
            <a:lvl1pPr>
              <a:defRPr/>
            </a:lvl1pPr>
          </a:lstStyle>
          <a:p>
            <a:pPr>
              <a:defRPr/>
            </a:pPr>
            <a:fld id="{602CF720-9726-4E8C-90E9-681D17A3BEA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131574259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FEAE0BC-3009-443B-A93A-A3089F639EB8}" type="datetime1">
              <a:rPr lang="en-US">
                <a:solidFill>
                  <a:srgbClr val="000000"/>
                </a:solidFill>
              </a:rPr>
              <a:pPr>
                <a:defRPr/>
              </a:pPr>
              <a:t>2/15/2018</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7" name="Rectangle 6"/>
          <p:cNvSpPr>
            <a:spLocks noGrp="1" noChangeArrowheads="1"/>
          </p:cNvSpPr>
          <p:nvPr>
            <p:ph type="sldNum" sz="quarter" idx="12"/>
          </p:nvPr>
        </p:nvSpPr>
        <p:spPr>
          <a:ln/>
        </p:spPr>
        <p:txBody>
          <a:bodyPr/>
          <a:lstStyle>
            <a:lvl1pPr>
              <a:defRPr/>
            </a:lvl1pPr>
          </a:lstStyle>
          <a:p>
            <a:pPr>
              <a:defRPr/>
            </a:pPr>
            <a:fld id="{602CF720-9726-4E8C-90E9-681D17A3BEA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41666187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7D41870-6B56-42B9-AF8A-5FF9B605B662}" type="datetime1">
              <a:rPr lang="en-US">
                <a:solidFill>
                  <a:srgbClr val="000000"/>
                </a:solidFill>
              </a:rPr>
              <a:pPr>
                <a:defRPr/>
              </a:pPr>
              <a:t>2/15/2018</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7" name="Rectangle 6"/>
          <p:cNvSpPr>
            <a:spLocks noGrp="1" noChangeArrowheads="1"/>
          </p:cNvSpPr>
          <p:nvPr>
            <p:ph type="sldNum" sz="quarter" idx="12"/>
          </p:nvPr>
        </p:nvSpPr>
        <p:spPr>
          <a:ln/>
        </p:spPr>
        <p:txBody>
          <a:bodyPr/>
          <a:lstStyle>
            <a:lvl1pPr>
              <a:defRPr/>
            </a:lvl1pPr>
          </a:lstStyle>
          <a:p>
            <a:pPr>
              <a:defRPr/>
            </a:pPr>
            <a:fld id="{D7D2C6D2-11AF-4450-805E-B621AFA9B13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369170628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B938CF87-1D87-4908-BB0E-55E8BCC6ADD1}" type="datetime1">
              <a:rPr lang="en-US">
                <a:solidFill>
                  <a:srgbClr val="000000"/>
                </a:solidFill>
              </a:rPr>
              <a:pPr>
                <a:defRPr/>
              </a:pPr>
              <a:t>2/15/2018</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6" name="Rectangle 6"/>
          <p:cNvSpPr>
            <a:spLocks noGrp="1" noChangeArrowheads="1"/>
          </p:cNvSpPr>
          <p:nvPr>
            <p:ph type="sldNum" sz="quarter" idx="12"/>
          </p:nvPr>
        </p:nvSpPr>
        <p:spPr>
          <a:ln/>
        </p:spPr>
        <p:txBody>
          <a:bodyPr/>
          <a:lstStyle>
            <a:lvl1pPr>
              <a:defRPr/>
            </a:lvl1pPr>
          </a:lstStyle>
          <a:p>
            <a:pPr>
              <a:defRPr/>
            </a:pPr>
            <a:fld id="{21157361-CDAD-4384-AAF4-F07979A4AFC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285901585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123950"/>
            <a:ext cx="6029325" cy="4897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2DF3CAF6-2769-403C-B283-8E41D4E9E360}" type="datetime1">
              <a:rPr lang="en-US">
                <a:solidFill>
                  <a:srgbClr val="000000"/>
                </a:solidFill>
              </a:rPr>
              <a:pPr>
                <a:defRPr/>
              </a:pPr>
              <a:t>2/15/2018</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6" name="Rectangle 6"/>
          <p:cNvSpPr>
            <a:spLocks noGrp="1" noChangeArrowheads="1"/>
          </p:cNvSpPr>
          <p:nvPr>
            <p:ph type="sldNum" sz="quarter" idx="12"/>
          </p:nvPr>
        </p:nvSpPr>
        <p:spPr>
          <a:ln/>
        </p:spPr>
        <p:txBody>
          <a:bodyPr/>
          <a:lstStyle>
            <a:lvl1pPr>
              <a:defRPr/>
            </a:lvl1pPr>
          </a:lstStyle>
          <a:p>
            <a:pPr>
              <a:defRPr/>
            </a:pPr>
            <a:fld id="{12C89306-253F-451B-8CB2-432E95C76EF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181967021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0"/>
            <a:ext cx="8229600" cy="936625"/>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2492375"/>
            <a:ext cx="8229600" cy="3529013"/>
          </a:xfrm>
        </p:spPr>
        <p:txBody>
          <a:bodyPr/>
          <a:lstStyle/>
          <a:p>
            <a:pPr lvl="0"/>
            <a:endParaRPr lang="en-GB" noProof="0" smtClean="0"/>
          </a:p>
        </p:txBody>
      </p:sp>
      <p:sp>
        <p:nvSpPr>
          <p:cNvPr id="4"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BE9E5D82-8F55-44E5-9EE6-862030A79F3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335062812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A857D343-38D8-40DA-976D-02EA6F49D6B4}" type="datetime1">
              <a:rPr lang="en-US">
                <a:solidFill>
                  <a:srgbClr val="000000"/>
                </a:solidFill>
              </a:rPr>
              <a:pPr>
                <a:defRPr/>
              </a:pPr>
              <a:t>2/15/2018</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6" name="Rectangle 6"/>
          <p:cNvSpPr>
            <a:spLocks noGrp="1" noChangeArrowheads="1"/>
          </p:cNvSpPr>
          <p:nvPr>
            <p:ph type="sldNum" sz="quarter" idx="12"/>
          </p:nvPr>
        </p:nvSpPr>
        <p:spPr>
          <a:ln/>
        </p:spPr>
        <p:txBody>
          <a:bodyPr/>
          <a:lstStyle>
            <a:lvl1pPr>
              <a:defRPr/>
            </a:lvl1pPr>
          </a:lstStyle>
          <a:p>
            <a:pPr>
              <a:defRPr/>
            </a:pPr>
            <a:fld id="{6F2AD08E-906D-47E3-888D-E408A27BD51D}"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228104641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D14CB8D8-16C4-49A9-85D4-442CF26CAB05}" type="datetime1">
              <a:rPr lang="en-US">
                <a:solidFill>
                  <a:srgbClr val="000000"/>
                </a:solidFill>
              </a:rPr>
              <a:pPr>
                <a:defRPr/>
              </a:pPr>
              <a:t>2/15/2018</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6" name="Rectangle 6"/>
          <p:cNvSpPr>
            <a:spLocks noGrp="1" noChangeArrowheads="1"/>
          </p:cNvSpPr>
          <p:nvPr>
            <p:ph type="sldNum" sz="quarter" idx="12"/>
          </p:nvPr>
        </p:nvSpPr>
        <p:spPr>
          <a:ln/>
        </p:spPr>
        <p:txBody>
          <a:bodyPr/>
          <a:lstStyle>
            <a:lvl1pPr>
              <a:defRPr/>
            </a:lvl1pPr>
          </a:lstStyle>
          <a:p>
            <a:pPr>
              <a:defRPr/>
            </a:pPr>
            <a:fld id="{7D09BC21-9CDF-42EA-803B-560835197C2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3357030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D9B53A86-A588-40B4-88D5-3F38AC072D0B}" type="datetime1">
              <a:rPr lang="en-US">
                <a:solidFill>
                  <a:srgbClr val="000000"/>
                </a:solidFill>
              </a:rPr>
              <a:pPr>
                <a:defRPr/>
              </a:pPr>
              <a:t>2/15/2018</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6" name="Rectangle 6"/>
          <p:cNvSpPr>
            <a:spLocks noGrp="1" noChangeArrowheads="1"/>
          </p:cNvSpPr>
          <p:nvPr>
            <p:ph type="sldNum" sz="quarter" idx="12"/>
          </p:nvPr>
        </p:nvSpPr>
        <p:spPr>
          <a:ln/>
        </p:spPr>
        <p:txBody>
          <a:bodyPr/>
          <a:lstStyle>
            <a:lvl1pPr>
              <a:defRPr/>
            </a:lvl1pPr>
          </a:lstStyle>
          <a:p>
            <a:pPr>
              <a:defRPr/>
            </a:pPr>
            <a:fld id="{C16ECAB2-DEC4-47D9-A09C-9EF4D1D1E05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68232756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349A3583-C5C0-47AD-A12B-69971D8E4667}" type="datetime1">
              <a:rPr lang="en-US">
                <a:solidFill>
                  <a:srgbClr val="000000"/>
                </a:solidFill>
              </a:rPr>
              <a:pPr>
                <a:defRPr/>
              </a:pPr>
              <a:t>2/15/2018</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7" name="Rectangle 6"/>
          <p:cNvSpPr>
            <a:spLocks noGrp="1" noChangeArrowheads="1"/>
          </p:cNvSpPr>
          <p:nvPr>
            <p:ph type="sldNum" sz="quarter" idx="12"/>
          </p:nvPr>
        </p:nvSpPr>
        <p:spPr>
          <a:ln/>
        </p:spPr>
        <p:txBody>
          <a:bodyPr/>
          <a:lstStyle>
            <a:lvl1pPr>
              <a:defRPr/>
            </a:lvl1pPr>
          </a:lstStyle>
          <a:p>
            <a:pPr>
              <a:defRPr/>
            </a:pPr>
            <a:fld id="{4479C94F-725B-4B4F-994D-1E8D66A57A8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321629889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1A5AF79B-2AD9-405A-9D4F-183A222E1CE0}" type="datetime1">
              <a:rPr lang="en-US">
                <a:solidFill>
                  <a:srgbClr val="000000"/>
                </a:solidFill>
              </a:rPr>
              <a:pPr>
                <a:defRPr/>
              </a:pPr>
              <a:t>2/15/2018</a:t>
            </a:fld>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9" name="Rectangle 6"/>
          <p:cNvSpPr>
            <a:spLocks noGrp="1" noChangeArrowheads="1"/>
          </p:cNvSpPr>
          <p:nvPr>
            <p:ph type="sldNum" sz="quarter" idx="12"/>
          </p:nvPr>
        </p:nvSpPr>
        <p:spPr>
          <a:ln/>
        </p:spPr>
        <p:txBody>
          <a:bodyPr/>
          <a:lstStyle>
            <a:lvl1pPr>
              <a:defRPr/>
            </a:lvl1pPr>
          </a:lstStyle>
          <a:p>
            <a:pPr>
              <a:defRPr/>
            </a:pPr>
            <a:fld id="{5FD86D6A-F27F-42EE-BB8B-EB10DE7FA4D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3702088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7D41870-6B56-42B9-AF8A-5FF9B605B662}" type="datetime1">
              <a:rPr lang="en-US">
                <a:solidFill>
                  <a:srgbClr val="000000"/>
                </a:solidFill>
              </a:rPr>
              <a:pPr>
                <a:defRPr/>
              </a:pPr>
              <a:t>2/15/2018</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7" name="Rectangle 6"/>
          <p:cNvSpPr>
            <a:spLocks noGrp="1" noChangeArrowheads="1"/>
          </p:cNvSpPr>
          <p:nvPr>
            <p:ph type="sldNum" sz="quarter" idx="12"/>
          </p:nvPr>
        </p:nvSpPr>
        <p:spPr>
          <a:ln/>
        </p:spPr>
        <p:txBody>
          <a:bodyPr/>
          <a:lstStyle>
            <a:lvl1pPr>
              <a:defRPr/>
            </a:lvl1pPr>
          </a:lstStyle>
          <a:p>
            <a:pPr>
              <a:defRPr/>
            </a:pPr>
            <a:fld id="{D7D2C6D2-11AF-4450-805E-B621AFA9B13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188389706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3DD7DA63-72B9-4395-91CA-8D862964CA00}" type="datetime1">
              <a:rPr lang="en-US">
                <a:solidFill>
                  <a:srgbClr val="000000"/>
                </a:solidFill>
              </a:rPr>
              <a:pPr>
                <a:defRPr/>
              </a:pPr>
              <a:t>2/15/2018</a:t>
            </a:fld>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5" name="Rectangle 6"/>
          <p:cNvSpPr>
            <a:spLocks noGrp="1" noChangeArrowheads="1"/>
          </p:cNvSpPr>
          <p:nvPr>
            <p:ph type="sldNum" sz="quarter" idx="12"/>
          </p:nvPr>
        </p:nvSpPr>
        <p:spPr>
          <a:ln/>
        </p:spPr>
        <p:txBody>
          <a:bodyPr/>
          <a:lstStyle>
            <a:lvl1pPr>
              <a:defRPr/>
            </a:lvl1pPr>
          </a:lstStyle>
          <a:p>
            <a:pPr>
              <a:defRPr/>
            </a:pPr>
            <a:fld id="{F3C655F7-55B5-45B6-B63F-392DF5C9288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291738120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DE34828-EE98-4545-87BF-F3D7D8515FA7}" type="datetime1">
              <a:rPr lang="en-US">
                <a:solidFill>
                  <a:srgbClr val="000000"/>
                </a:solidFill>
              </a:rPr>
              <a:pPr>
                <a:defRPr/>
              </a:pPr>
              <a:t>2/15/2018</a:t>
            </a:fld>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4" name="Rectangle 6"/>
          <p:cNvSpPr>
            <a:spLocks noGrp="1" noChangeArrowheads="1"/>
          </p:cNvSpPr>
          <p:nvPr>
            <p:ph type="sldNum" sz="quarter" idx="12"/>
          </p:nvPr>
        </p:nvSpPr>
        <p:spPr>
          <a:ln/>
        </p:spPr>
        <p:txBody>
          <a:bodyPr/>
          <a:lstStyle>
            <a:lvl1pPr>
              <a:defRPr/>
            </a:lvl1pPr>
          </a:lstStyle>
          <a:p>
            <a:pPr>
              <a:defRPr/>
            </a:pPr>
            <a:fld id="{E50B29A1-2934-41F4-AE8A-0748EE91FE0B}"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409150389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FEAE0BC-3009-443B-A93A-A3089F639EB8}" type="datetime1">
              <a:rPr lang="en-US">
                <a:solidFill>
                  <a:srgbClr val="000000"/>
                </a:solidFill>
              </a:rPr>
              <a:pPr>
                <a:defRPr/>
              </a:pPr>
              <a:t>2/15/2018</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7" name="Rectangle 6"/>
          <p:cNvSpPr>
            <a:spLocks noGrp="1" noChangeArrowheads="1"/>
          </p:cNvSpPr>
          <p:nvPr>
            <p:ph type="sldNum" sz="quarter" idx="12"/>
          </p:nvPr>
        </p:nvSpPr>
        <p:spPr>
          <a:ln/>
        </p:spPr>
        <p:txBody>
          <a:bodyPr/>
          <a:lstStyle>
            <a:lvl1pPr>
              <a:defRPr/>
            </a:lvl1pPr>
          </a:lstStyle>
          <a:p>
            <a:pPr>
              <a:defRPr/>
            </a:pPr>
            <a:fld id="{602CF720-9726-4E8C-90E9-681D17A3BEA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165212092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7D41870-6B56-42B9-AF8A-5FF9B605B662}" type="datetime1">
              <a:rPr lang="en-US">
                <a:solidFill>
                  <a:srgbClr val="000000"/>
                </a:solidFill>
              </a:rPr>
              <a:pPr>
                <a:defRPr/>
              </a:pPr>
              <a:t>2/15/2018</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7" name="Rectangle 6"/>
          <p:cNvSpPr>
            <a:spLocks noGrp="1" noChangeArrowheads="1"/>
          </p:cNvSpPr>
          <p:nvPr>
            <p:ph type="sldNum" sz="quarter" idx="12"/>
          </p:nvPr>
        </p:nvSpPr>
        <p:spPr>
          <a:ln/>
        </p:spPr>
        <p:txBody>
          <a:bodyPr/>
          <a:lstStyle>
            <a:lvl1pPr>
              <a:defRPr/>
            </a:lvl1pPr>
          </a:lstStyle>
          <a:p>
            <a:pPr>
              <a:defRPr/>
            </a:pPr>
            <a:fld id="{D7D2C6D2-11AF-4450-805E-B621AFA9B13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113184926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B938CF87-1D87-4908-BB0E-55E8BCC6ADD1}" type="datetime1">
              <a:rPr lang="en-US">
                <a:solidFill>
                  <a:srgbClr val="000000"/>
                </a:solidFill>
              </a:rPr>
              <a:pPr>
                <a:defRPr/>
              </a:pPr>
              <a:t>2/15/2018</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6" name="Rectangle 6"/>
          <p:cNvSpPr>
            <a:spLocks noGrp="1" noChangeArrowheads="1"/>
          </p:cNvSpPr>
          <p:nvPr>
            <p:ph type="sldNum" sz="quarter" idx="12"/>
          </p:nvPr>
        </p:nvSpPr>
        <p:spPr>
          <a:ln/>
        </p:spPr>
        <p:txBody>
          <a:bodyPr/>
          <a:lstStyle>
            <a:lvl1pPr>
              <a:defRPr/>
            </a:lvl1pPr>
          </a:lstStyle>
          <a:p>
            <a:pPr>
              <a:defRPr/>
            </a:pPr>
            <a:fld id="{21157361-CDAD-4384-AAF4-F07979A4AFC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129533393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123950"/>
            <a:ext cx="6029325" cy="4897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2DF3CAF6-2769-403C-B283-8E41D4E9E360}" type="datetime1">
              <a:rPr lang="en-US">
                <a:solidFill>
                  <a:srgbClr val="000000"/>
                </a:solidFill>
              </a:rPr>
              <a:pPr>
                <a:defRPr/>
              </a:pPr>
              <a:t>2/15/2018</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6" name="Rectangle 6"/>
          <p:cNvSpPr>
            <a:spLocks noGrp="1" noChangeArrowheads="1"/>
          </p:cNvSpPr>
          <p:nvPr>
            <p:ph type="sldNum" sz="quarter" idx="12"/>
          </p:nvPr>
        </p:nvSpPr>
        <p:spPr>
          <a:ln/>
        </p:spPr>
        <p:txBody>
          <a:bodyPr/>
          <a:lstStyle>
            <a:lvl1pPr>
              <a:defRPr/>
            </a:lvl1pPr>
          </a:lstStyle>
          <a:p>
            <a:pPr>
              <a:defRPr/>
            </a:pPr>
            <a:fld id="{12C89306-253F-451B-8CB2-432E95C76EF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34237054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0"/>
            <a:ext cx="8229600" cy="936625"/>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2492375"/>
            <a:ext cx="8229600" cy="3529013"/>
          </a:xfrm>
        </p:spPr>
        <p:txBody>
          <a:bodyPr/>
          <a:lstStyle/>
          <a:p>
            <a:pPr lvl="0"/>
            <a:endParaRPr lang="en-GB" noProof="0" smtClean="0"/>
          </a:p>
        </p:txBody>
      </p:sp>
      <p:sp>
        <p:nvSpPr>
          <p:cNvPr id="4"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BE9E5D82-8F55-44E5-9EE6-862030A79F3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304901950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A857D343-38D8-40DA-976D-02EA6F49D6B4}" type="datetime1">
              <a:rPr lang="en-US">
                <a:solidFill>
                  <a:srgbClr val="000000"/>
                </a:solidFill>
              </a:rPr>
              <a:pPr>
                <a:defRPr/>
              </a:pPr>
              <a:t>2/15/2018</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6" name="Rectangle 6"/>
          <p:cNvSpPr>
            <a:spLocks noGrp="1" noChangeArrowheads="1"/>
          </p:cNvSpPr>
          <p:nvPr>
            <p:ph type="sldNum" sz="quarter" idx="12"/>
          </p:nvPr>
        </p:nvSpPr>
        <p:spPr>
          <a:ln/>
        </p:spPr>
        <p:txBody>
          <a:bodyPr/>
          <a:lstStyle>
            <a:lvl1pPr>
              <a:defRPr/>
            </a:lvl1pPr>
          </a:lstStyle>
          <a:p>
            <a:pPr>
              <a:defRPr/>
            </a:pPr>
            <a:fld id="{6F2AD08E-906D-47E3-888D-E408A27BD51D}"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2362885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D14CB8D8-16C4-49A9-85D4-442CF26CAB05}" type="datetime1">
              <a:rPr lang="en-US">
                <a:solidFill>
                  <a:srgbClr val="000000"/>
                </a:solidFill>
              </a:rPr>
              <a:pPr>
                <a:defRPr/>
              </a:pPr>
              <a:t>2/15/2018</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6" name="Rectangle 6"/>
          <p:cNvSpPr>
            <a:spLocks noGrp="1" noChangeArrowheads="1"/>
          </p:cNvSpPr>
          <p:nvPr>
            <p:ph type="sldNum" sz="quarter" idx="12"/>
          </p:nvPr>
        </p:nvSpPr>
        <p:spPr>
          <a:ln/>
        </p:spPr>
        <p:txBody>
          <a:bodyPr/>
          <a:lstStyle>
            <a:lvl1pPr>
              <a:defRPr/>
            </a:lvl1pPr>
          </a:lstStyle>
          <a:p>
            <a:pPr>
              <a:defRPr/>
            </a:pPr>
            <a:fld id="{7D09BC21-9CDF-42EA-803B-560835197C2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376249103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D9B53A86-A588-40B4-88D5-3F38AC072D0B}" type="datetime1">
              <a:rPr lang="en-US">
                <a:solidFill>
                  <a:srgbClr val="000000"/>
                </a:solidFill>
              </a:rPr>
              <a:pPr>
                <a:defRPr/>
              </a:pPr>
              <a:t>2/15/2018</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6" name="Rectangle 6"/>
          <p:cNvSpPr>
            <a:spLocks noGrp="1" noChangeArrowheads="1"/>
          </p:cNvSpPr>
          <p:nvPr>
            <p:ph type="sldNum" sz="quarter" idx="12"/>
          </p:nvPr>
        </p:nvSpPr>
        <p:spPr>
          <a:ln/>
        </p:spPr>
        <p:txBody>
          <a:bodyPr/>
          <a:lstStyle>
            <a:lvl1pPr>
              <a:defRPr/>
            </a:lvl1pPr>
          </a:lstStyle>
          <a:p>
            <a:pPr>
              <a:defRPr/>
            </a:pPr>
            <a:fld id="{C16ECAB2-DEC4-47D9-A09C-9EF4D1D1E05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399274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B938CF87-1D87-4908-BB0E-55E8BCC6ADD1}" type="datetime1">
              <a:rPr lang="en-US">
                <a:solidFill>
                  <a:srgbClr val="000000"/>
                </a:solidFill>
              </a:rPr>
              <a:pPr>
                <a:defRPr/>
              </a:pPr>
              <a:t>2/15/2018</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6" name="Rectangle 6"/>
          <p:cNvSpPr>
            <a:spLocks noGrp="1" noChangeArrowheads="1"/>
          </p:cNvSpPr>
          <p:nvPr>
            <p:ph type="sldNum" sz="quarter" idx="12"/>
          </p:nvPr>
        </p:nvSpPr>
        <p:spPr>
          <a:ln/>
        </p:spPr>
        <p:txBody>
          <a:bodyPr/>
          <a:lstStyle>
            <a:lvl1pPr>
              <a:defRPr/>
            </a:lvl1pPr>
          </a:lstStyle>
          <a:p>
            <a:pPr>
              <a:defRPr/>
            </a:pPr>
            <a:fld id="{21157361-CDAD-4384-AAF4-F07979A4AFC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353881118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349A3583-C5C0-47AD-A12B-69971D8E4667}" type="datetime1">
              <a:rPr lang="en-US">
                <a:solidFill>
                  <a:srgbClr val="000000"/>
                </a:solidFill>
              </a:rPr>
              <a:pPr>
                <a:defRPr/>
              </a:pPr>
              <a:t>2/15/2018</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7" name="Rectangle 6"/>
          <p:cNvSpPr>
            <a:spLocks noGrp="1" noChangeArrowheads="1"/>
          </p:cNvSpPr>
          <p:nvPr>
            <p:ph type="sldNum" sz="quarter" idx="12"/>
          </p:nvPr>
        </p:nvSpPr>
        <p:spPr>
          <a:ln/>
        </p:spPr>
        <p:txBody>
          <a:bodyPr/>
          <a:lstStyle>
            <a:lvl1pPr>
              <a:defRPr/>
            </a:lvl1pPr>
          </a:lstStyle>
          <a:p>
            <a:pPr>
              <a:defRPr/>
            </a:pPr>
            <a:fld id="{4479C94F-725B-4B4F-994D-1E8D66A57A8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239271242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1A5AF79B-2AD9-405A-9D4F-183A222E1CE0}" type="datetime1">
              <a:rPr lang="en-US">
                <a:solidFill>
                  <a:srgbClr val="000000"/>
                </a:solidFill>
              </a:rPr>
              <a:pPr>
                <a:defRPr/>
              </a:pPr>
              <a:t>2/15/2018</a:t>
            </a:fld>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9" name="Rectangle 6"/>
          <p:cNvSpPr>
            <a:spLocks noGrp="1" noChangeArrowheads="1"/>
          </p:cNvSpPr>
          <p:nvPr>
            <p:ph type="sldNum" sz="quarter" idx="12"/>
          </p:nvPr>
        </p:nvSpPr>
        <p:spPr>
          <a:ln/>
        </p:spPr>
        <p:txBody>
          <a:bodyPr/>
          <a:lstStyle>
            <a:lvl1pPr>
              <a:defRPr/>
            </a:lvl1pPr>
          </a:lstStyle>
          <a:p>
            <a:pPr>
              <a:defRPr/>
            </a:pPr>
            <a:fld id="{5FD86D6A-F27F-42EE-BB8B-EB10DE7FA4D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421033618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3DD7DA63-72B9-4395-91CA-8D862964CA00}" type="datetime1">
              <a:rPr lang="en-US">
                <a:solidFill>
                  <a:srgbClr val="000000"/>
                </a:solidFill>
              </a:rPr>
              <a:pPr>
                <a:defRPr/>
              </a:pPr>
              <a:t>2/15/2018</a:t>
            </a:fld>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5" name="Rectangle 6"/>
          <p:cNvSpPr>
            <a:spLocks noGrp="1" noChangeArrowheads="1"/>
          </p:cNvSpPr>
          <p:nvPr>
            <p:ph type="sldNum" sz="quarter" idx="12"/>
          </p:nvPr>
        </p:nvSpPr>
        <p:spPr>
          <a:ln/>
        </p:spPr>
        <p:txBody>
          <a:bodyPr/>
          <a:lstStyle>
            <a:lvl1pPr>
              <a:defRPr/>
            </a:lvl1pPr>
          </a:lstStyle>
          <a:p>
            <a:pPr>
              <a:defRPr/>
            </a:pPr>
            <a:fld id="{F3C655F7-55B5-45B6-B63F-392DF5C9288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201168544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DE34828-EE98-4545-87BF-F3D7D8515FA7}" type="datetime1">
              <a:rPr lang="en-US">
                <a:solidFill>
                  <a:srgbClr val="000000"/>
                </a:solidFill>
              </a:rPr>
              <a:pPr>
                <a:defRPr/>
              </a:pPr>
              <a:t>2/15/2018</a:t>
            </a:fld>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4" name="Rectangle 6"/>
          <p:cNvSpPr>
            <a:spLocks noGrp="1" noChangeArrowheads="1"/>
          </p:cNvSpPr>
          <p:nvPr>
            <p:ph type="sldNum" sz="quarter" idx="12"/>
          </p:nvPr>
        </p:nvSpPr>
        <p:spPr>
          <a:ln/>
        </p:spPr>
        <p:txBody>
          <a:bodyPr/>
          <a:lstStyle>
            <a:lvl1pPr>
              <a:defRPr/>
            </a:lvl1pPr>
          </a:lstStyle>
          <a:p>
            <a:pPr>
              <a:defRPr/>
            </a:pPr>
            <a:fld id="{E50B29A1-2934-41F4-AE8A-0748EE91FE0B}"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32467834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FEAE0BC-3009-443B-A93A-A3089F639EB8}" type="datetime1">
              <a:rPr lang="en-US">
                <a:solidFill>
                  <a:srgbClr val="000000"/>
                </a:solidFill>
              </a:rPr>
              <a:pPr>
                <a:defRPr/>
              </a:pPr>
              <a:t>2/15/2018</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7" name="Rectangle 6"/>
          <p:cNvSpPr>
            <a:spLocks noGrp="1" noChangeArrowheads="1"/>
          </p:cNvSpPr>
          <p:nvPr>
            <p:ph type="sldNum" sz="quarter" idx="12"/>
          </p:nvPr>
        </p:nvSpPr>
        <p:spPr>
          <a:ln/>
        </p:spPr>
        <p:txBody>
          <a:bodyPr/>
          <a:lstStyle>
            <a:lvl1pPr>
              <a:defRPr/>
            </a:lvl1pPr>
          </a:lstStyle>
          <a:p>
            <a:pPr>
              <a:defRPr/>
            </a:pPr>
            <a:fld id="{602CF720-9726-4E8C-90E9-681D17A3BEA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193237851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7D41870-6B56-42B9-AF8A-5FF9B605B662}" type="datetime1">
              <a:rPr lang="en-US">
                <a:solidFill>
                  <a:srgbClr val="000000"/>
                </a:solidFill>
              </a:rPr>
              <a:pPr>
                <a:defRPr/>
              </a:pPr>
              <a:t>2/15/2018</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7" name="Rectangle 6"/>
          <p:cNvSpPr>
            <a:spLocks noGrp="1" noChangeArrowheads="1"/>
          </p:cNvSpPr>
          <p:nvPr>
            <p:ph type="sldNum" sz="quarter" idx="12"/>
          </p:nvPr>
        </p:nvSpPr>
        <p:spPr>
          <a:ln/>
        </p:spPr>
        <p:txBody>
          <a:bodyPr/>
          <a:lstStyle>
            <a:lvl1pPr>
              <a:defRPr/>
            </a:lvl1pPr>
          </a:lstStyle>
          <a:p>
            <a:pPr>
              <a:defRPr/>
            </a:pPr>
            <a:fld id="{D7D2C6D2-11AF-4450-805E-B621AFA9B13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360773780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B938CF87-1D87-4908-BB0E-55E8BCC6ADD1}" type="datetime1">
              <a:rPr lang="en-US">
                <a:solidFill>
                  <a:srgbClr val="000000"/>
                </a:solidFill>
              </a:rPr>
              <a:pPr>
                <a:defRPr/>
              </a:pPr>
              <a:t>2/15/2018</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6" name="Rectangle 6"/>
          <p:cNvSpPr>
            <a:spLocks noGrp="1" noChangeArrowheads="1"/>
          </p:cNvSpPr>
          <p:nvPr>
            <p:ph type="sldNum" sz="quarter" idx="12"/>
          </p:nvPr>
        </p:nvSpPr>
        <p:spPr>
          <a:ln/>
        </p:spPr>
        <p:txBody>
          <a:bodyPr/>
          <a:lstStyle>
            <a:lvl1pPr>
              <a:defRPr/>
            </a:lvl1pPr>
          </a:lstStyle>
          <a:p>
            <a:pPr>
              <a:defRPr/>
            </a:pPr>
            <a:fld id="{21157361-CDAD-4384-AAF4-F07979A4AFC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348337743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123950"/>
            <a:ext cx="6029325" cy="4897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2DF3CAF6-2769-403C-B283-8E41D4E9E360}" type="datetime1">
              <a:rPr lang="en-US">
                <a:solidFill>
                  <a:srgbClr val="000000"/>
                </a:solidFill>
              </a:rPr>
              <a:pPr>
                <a:defRPr/>
              </a:pPr>
              <a:t>2/15/2018</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6" name="Rectangle 6"/>
          <p:cNvSpPr>
            <a:spLocks noGrp="1" noChangeArrowheads="1"/>
          </p:cNvSpPr>
          <p:nvPr>
            <p:ph type="sldNum" sz="quarter" idx="12"/>
          </p:nvPr>
        </p:nvSpPr>
        <p:spPr>
          <a:ln/>
        </p:spPr>
        <p:txBody>
          <a:bodyPr/>
          <a:lstStyle>
            <a:lvl1pPr>
              <a:defRPr/>
            </a:lvl1pPr>
          </a:lstStyle>
          <a:p>
            <a:pPr>
              <a:defRPr/>
            </a:pPr>
            <a:fld id="{12C89306-253F-451B-8CB2-432E95C76EF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267046381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0"/>
            <a:ext cx="8229600" cy="936625"/>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2492375"/>
            <a:ext cx="8229600" cy="3529013"/>
          </a:xfrm>
        </p:spPr>
        <p:txBody>
          <a:bodyPr/>
          <a:lstStyle/>
          <a:p>
            <a:pPr lvl="0"/>
            <a:endParaRPr lang="en-GB" noProof="0" smtClean="0"/>
          </a:p>
        </p:txBody>
      </p:sp>
      <p:sp>
        <p:nvSpPr>
          <p:cNvPr id="4"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BE9E5D82-8F55-44E5-9EE6-862030A79F3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130354517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solidFill>
                <a:srgbClr val="FFFFFF"/>
              </a:solidFill>
            </a:endParaRPr>
          </a:p>
        </p:txBody>
      </p:sp>
      <p:pic>
        <p:nvPicPr>
          <p:cNvPr id="5" name="Picture 5" descr="LOGO CE-EN-NEG-quadri.ai"/>
          <p:cNvPicPr>
            <a:picLocks noChangeAspect="1"/>
          </p:cNvPicPr>
          <p:nvPr userDrawn="1"/>
        </p:nvPicPr>
        <p:blipFill>
          <a:blip r:embed="rId2" cstate="print"/>
          <a:srcRect/>
          <a:stretch>
            <a:fillRect/>
          </a:stretch>
        </p:blipFill>
        <p:spPr bwMode="auto">
          <a:xfrm>
            <a:off x="3920400" y="3600"/>
            <a:ext cx="1511300" cy="1511300"/>
          </a:xfrm>
          <a:prstGeom prst="rect">
            <a:avLst/>
          </a:prstGeom>
          <a:noFill/>
          <a:ln w="9525">
            <a:noFill/>
            <a:miter lim="800000"/>
            <a:headEnd/>
            <a:tailEnd/>
          </a:ln>
        </p:spPr>
      </p:pic>
      <p:sp>
        <p:nvSpPr>
          <p:cNvPr id="6" name="Rectangle 5"/>
          <p:cNvSpPr/>
          <p:nvPr userDrawn="1"/>
        </p:nvSpPr>
        <p:spPr>
          <a:xfrm>
            <a:off x="4262438" y="6669360"/>
            <a:ext cx="596900" cy="198438"/>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solidFill>
                <a:srgbClr val="FFFFFF"/>
              </a:solidFill>
            </a:endParaRPr>
          </a:p>
        </p:txBody>
      </p:sp>
      <p:sp>
        <p:nvSpPr>
          <p:cNvPr id="2" name="Title 1"/>
          <p:cNvSpPr>
            <a:spLocks noGrp="1"/>
          </p:cNvSpPr>
          <p:nvPr>
            <p:ph type="title"/>
          </p:nvPr>
        </p:nvSpPr>
        <p:spPr>
          <a:xfrm>
            <a:off x="468313" y="1556271"/>
            <a:ext cx="8229600" cy="936625"/>
          </a:xfrm>
        </p:spPr>
        <p:txBody>
          <a:bodyPr/>
          <a:lstStyle/>
          <a:p>
            <a:r>
              <a:rPr lang="en-US" dirty="0" smtClean="0"/>
              <a:t>Click to edit Master title style</a:t>
            </a:r>
            <a:endParaRPr lang="en-GB" dirty="0"/>
          </a:p>
        </p:txBody>
      </p:sp>
      <p:sp>
        <p:nvSpPr>
          <p:cNvPr id="7" name="Rectangle 4"/>
          <p:cNvSpPr>
            <a:spLocks noGrp="1" noChangeArrowheads="1"/>
          </p:cNvSpPr>
          <p:nvPr>
            <p:ph type="dt" sz="half" idx="10"/>
          </p:nvPr>
        </p:nvSpPr>
        <p:spPr/>
        <p:txBody>
          <a:bodyPr/>
          <a:lstStyle>
            <a:lvl1pPr>
              <a:defRPr/>
            </a:lvl1pPr>
          </a:lstStyle>
          <a:p>
            <a:pPr>
              <a:defRPr/>
            </a:pPr>
            <a:r>
              <a:rPr lang="en-US" smtClean="0">
                <a:solidFill>
                  <a:srgbClr val="000000"/>
                </a:solidFill>
              </a:rPr>
              <a:t>ICCNet  25/09/2013</a:t>
            </a:r>
            <a:endParaRPr lang="en-GB" dirty="0">
              <a:solidFill>
                <a:srgbClr val="000000"/>
              </a:solidFill>
            </a:endParaRPr>
          </a:p>
        </p:txBody>
      </p:sp>
      <p:sp>
        <p:nvSpPr>
          <p:cNvPr id="8" name="Rectangle 5"/>
          <p:cNvSpPr>
            <a:spLocks noGrp="1" noChangeArrowheads="1"/>
          </p:cNvSpPr>
          <p:nvPr>
            <p:ph type="ftr" sz="quarter" idx="11"/>
          </p:nvPr>
        </p:nvSpPr>
        <p:spPr>
          <a:xfrm>
            <a:off x="3124200" y="6237288"/>
            <a:ext cx="2895600" cy="484187"/>
          </a:xfrm>
        </p:spPr>
        <p:txBody>
          <a:bodyPr/>
          <a:lstStyle>
            <a:lvl1pPr>
              <a:defRPr/>
            </a:lvl1pPr>
          </a:lstStyle>
          <a:p>
            <a:pPr>
              <a:defRPr/>
            </a:pPr>
            <a:r>
              <a:rPr lang="en-GB" smtClean="0">
                <a:solidFill>
                  <a:srgbClr val="000000"/>
                </a:solidFill>
              </a:rPr>
              <a:t>BUDG/D3 </a:t>
            </a:r>
            <a:endParaRPr lang="en-GB">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46861DAA-5BBC-4812-876F-0D7C7B9EA75C}" type="slidenum">
              <a:rPr lang="en-GB">
                <a:solidFill>
                  <a:srgbClr val="000000"/>
                </a:solidFill>
              </a:rPr>
              <a:pPr>
                <a:defRPr/>
              </a:pPr>
              <a:t>‹#›</a:t>
            </a:fld>
            <a:endParaRPr lang="en-GB">
              <a:solidFill>
                <a:srgbClr val="000000"/>
              </a:solidFill>
            </a:endParaRPr>
          </a:p>
        </p:txBody>
      </p:sp>
      <p:sp>
        <p:nvSpPr>
          <p:cNvPr id="10" name="Content Placeholder 2"/>
          <p:cNvSpPr>
            <a:spLocks noGrp="1"/>
          </p:cNvSpPr>
          <p:nvPr>
            <p:ph idx="1"/>
          </p:nvPr>
        </p:nvSpPr>
        <p:spPr>
          <a:xfrm>
            <a:off x="457200" y="2564904"/>
            <a:ext cx="8229600" cy="3633788"/>
          </a:xfrm>
        </p:spPr>
        <p:txBody>
          <a:bodyPr/>
          <a:lstStyle>
            <a:lvl1pPr marL="342900" indent="-342900">
              <a:buClr>
                <a:srgbClr val="0F5494"/>
              </a:buClr>
              <a:buFont typeface="Arial" pitchFamily="34" charset="0"/>
              <a:buChar char="•"/>
              <a:defRPr i="0"/>
            </a:lvl1pPr>
            <a:lvl2pPr>
              <a:buClr>
                <a:srgbClr val="0F5494"/>
              </a:buClr>
              <a:defRPr/>
            </a:lvl2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xmlns="" val="42145478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123950"/>
            <a:ext cx="6029325" cy="4897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2DF3CAF6-2769-403C-B283-8E41D4E9E360}" type="datetime1">
              <a:rPr lang="en-US">
                <a:solidFill>
                  <a:srgbClr val="000000"/>
                </a:solidFill>
              </a:rPr>
              <a:pPr>
                <a:defRPr/>
              </a:pPr>
              <a:t>2/15/2018</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6" name="Rectangle 6"/>
          <p:cNvSpPr>
            <a:spLocks noGrp="1" noChangeArrowheads="1"/>
          </p:cNvSpPr>
          <p:nvPr>
            <p:ph type="sldNum" sz="quarter" idx="12"/>
          </p:nvPr>
        </p:nvSpPr>
        <p:spPr>
          <a:ln/>
        </p:spPr>
        <p:txBody>
          <a:bodyPr/>
          <a:lstStyle>
            <a:lvl1pPr>
              <a:defRPr/>
            </a:lvl1pPr>
          </a:lstStyle>
          <a:p>
            <a:pPr>
              <a:defRPr/>
            </a:pPr>
            <a:fld id="{12C89306-253F-451B-8CB2-432E95C76EF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14680831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hasCustomPrompt="1"/>
          </p:nvPr>
        </p:nvSpPr>
        <p:spPr>
          <a:xfrm>
            <a:off x="352425" y="736690"/>
            <a:ext cx="8439150" cy="757255"/>
          </a:xfrm>
          <a:prstGeom prst="rect">
            <a:avLst/>
          </a:prstGeom>
        </p:spPr>
        <p:txBody>
          <a:bodyPr lIns="0" tIns="0" rIns="0" bIns="0">
            <a:noAutofit/>
          </a:bodyPr>
          <a:lstStyle>
            <a:lvl1pPr marL="0" indent="0">
              <a:buNone/>
              <a:defRPr sz="1500" b="0">
                <a:solidFill>
                  <a:srgbClr val="575757"/>
                </a:solidFill>
              </a:defRPr>
            </a:lvl1pPr>
          </a:lstStyle>
          <a:p>
            <a:pPr lvl="0"/>
            <a:r>
              <a:rPr lang="en-US" noProof="0" dirty="0"/>
              <a:t>Click to add subtitle</a:t>
            </a:r>
          </a:p>
        </p:txBody>
      </p:sp>
      <p:sp>
        <p:nvSpPr>
          <p:cNvPr id="5" name="Title Placeholder 1"/>
          <p:cNvSpPr>
            <a:spLocks noGrp="1"/>
          </p:cNvSpPr>
          <p:nvPr>
            <p:ph type="title"/>
          </p:nvPr>
        </p:nvSpPr>
        <p:spPr>
          <a:xfrm>
            <a:off x="352425" y="402587"/>
            <a:ext cx="8439150" cy="334102"/>
          </a:xfrm>
          <a:prstGeom prst="rect">
            <a:avLst/>
          </a:prstGeom>
        </p:spPr>
        <p:txBody>
          <a:bodyPr vert="horz" lIns="0" tIns="0" rIns="0" bIns="0" rtlCol="0" anchor="t" anchorCtr="0">
            <a:noAutofit/>
          </a:bodyPr>
          <a:lstStyle>
            <a:lvl1pPr>
              <a:defRPr sz="1500"/>
            </a:lvl1pPr>
          </a:lstStyle>
          <a:p>
            <a:r>
              <a:rPr lang="en-US" noProof="0" smtClean="0"/>
              <a:t>Click to edit Master title style</a:t>
            </a:r>
            <a:endParaRPr lang="en-US" noProof="0" dirty="0"/>
          </a:p>
        </p:txBody>
      </p:sp>
    </p:spTree>
    <p:extLst>
      <p:ext uri="{BB962C8B-B14F-4D97-AF65-F5344CB8AC3E}">
        <p14:creationId xmlns:p14="http://schemas.microsoft.com/office/powerpoint/2010/main" xmlns="" val="2734247045"/>
      </p:ext>
    </p:extLst>
  </p:cSld>
  <p:clrMapOvr>
    <a:masterClrMapping/>
  </p:clrMapOvr>
  <p:transition>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A857D343-38D8-40DA-976D-02EA6F49D6B4}" type="datetime1">
              <a:rPr lang="en-US">
                <a:solidFill>
                  <a:srgbClr val="000000"/>
                </a:solidFill>
              </a:rPr>
              <a:pPr>
                <a:defRPr/>
              </a:pPr>
              <a:t>2/15/2018</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6" name="Rectangle 6"/>
          <p:cNvSpPr>
            <a:spLocks noGrp="1" noChangeArrowheads="1"/>
          </p:cNvSpPr>
          <p:nvPr>
            <p:ph type="sldNum" sz="quarter" idx="12"/>
          </p:nvPr>
        </p:nvSpPr>
        <p:spPr>
          <a:ln/>
        </p:spPr>
        <p:txBody>
          <a:bodyPr/>
          <a:lstStyle>
            <a:lvl1pPr>
              <a:defRPr/>
            </a:lvl1pPr>
          </a:lstStyle>
          <a:p>
            <a:pPr>
              <a:defRPr/>
            </a:pPr>
            <a:fld id="{6F2AD08E-906D-47E3-888D-E408A27BD51D}"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62270845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D14CB8D8-16C4-49A9-85D4-442CF26CAB05}" type="datetime1">
              <a:rPr lang="en-US">
                <a:solidFill>
                  <a:srgbClr val="000000"/>
                </a:solidFill>
              </a:rPr>
              <a:pPr>
                <a:defRPr/>
              </a:pPr>
              <a:t>2/15/2018</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6" name="Rectangle 6"/>
          <p:cNvSpPr>
            <a:spLocks noGrp="1" noChangeArrowheads="1"/>
          </p:cNvSpPr>
          <p:nvPr>
            <p:ph type="sldNum" sz="quarter" idx="12"/>
          </p:nvPr>
        </p:nvSpPr>
        <p:spPr>
          <a:ln/>
        </p:spPr>
        <p:txBody>
          <a:bodyPr/>
          <a:lstStyle>
            <a:lvl1pPr>
              <a:defRPr/>
            </a:lvl1pPr>
          </a:lstStyle>
          <a:p>
            <a:pPr>
              <a:defRPr/>
            </a:pPr>
            <a:fld id="{7D09BC21-9CDF-42EA-803B-560835197C2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367274767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D9B53A86-A588-40B4-88D5-3F38AC072D0B}" type="datetime1">
              <a:rPr lang="en-US">
                <a:solidFill>
                  <a:srgbClr val="000000"/>
                </a:solidFill>
              </a:rPr>
              <a:pPr>
                <a:defRPr/>
              </a:pPr>
              <a:t>2/15/2018</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6" name="Rectangle 6"/>
          <p:cNvSpPr>
            <a:spLocks noGrp="1" noChangeArrowheads="1"/>
          </p:cNvSpPr>
          <p:nvPr>
            <p:ph type="sldNum" sz="quarter" idx="12"/>
          </p:nvPr>
        </p:nvSpPr>
        <p:spPr>
          <a:ln/>
        </p:spPr>
        <p:txBody>
          <a:bodyPr/>
          <a:lstStyle>
            <a:lvl1pPr>
              <a:defRPr/>
            </a:lvl1pPr>
          </a:lstStyle>
          <a:p>
            <a:pPr>
              <a:defRPr/>
            </a:pPr>
            <a:fld id="{C16ECAB2-DEC4-47D9-A09C-9EF4D1D1E05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4810221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349A3583-C5C0-47AD-A12B-69971D8E4667}" type="datetime1">
              <a:rPr lang="en-US">
                <a:solidFill>
                  <a:srgbClr val="000000"/>
                </a:solidFill>
              </a:rPr>
              <a:pPr>
                <a:defRPr/>
              </a:pPr>
              <a:t>2/15/2018</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7" name="Rectangle 6"/>
          <p:cNvSpPr>
            <a:spLocks noGrp="1" noChangeArrowheads="1"/>
          </p:cNvSpPr>
          <p:nvPr>
            <p:ph type="sldNum" sz="quarter" idx="12"/>
          </p:nvPr>
        </p:nvSpPr>
        <p:spPr>
          <a:ln/>
        </p:spPr>
        <p:txBody>
          <a:bodyPr/>
          <a:lstStyle>
            <a:lvl1pPr>
              <a:defRPr/>
            </a:lvl1pPr>
          </a:lstStyle>
          <a:p>
            <a:pPr>
              <a:defRPr/>
            </a:pPr>
            <a:fld id="{4479C94F-725B-4B4F-994D-1E8D66A57A8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146316095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1A5AF79B-2AD9-405A-9D4F-183A222E1CE0}" type="datetime1">
              <a:rPr lang="en-US">
                <a:solidFill>
                  <a:srgbClr val="000000"/>
                </a:solidFill>
              </a:rPr>
              <a:pPr>
                <a:defRPr/>
              </a:pPr>
              <a:t>2/15/2018</a:t>
            </a:fld>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9" name="Rectangle 6"/>
          <p:cNvSpPr>
            <a:spLocks noGrp="1" noChangeArrowheads="1"/>
          </p:cNvSpPr>
          <p:nvPr>
            <p:ph type="sldNum" sz="quarter" idx="12"/>
          </p:nvPr>
        </p:nvSpPr>
        <p:spPr>
          <a:ln/>
        </p:spPr>
        <p:txBody>
          <a:bodyPr/>
          <a:lstStyle>
            <a:lvl1pPr>
              <a:defRPr/>
            </a:lvl1pPr>
          </a:lstStyle>
          <a:p>
            <a:pPr>
              <a:defRPr/>
            </a:pPr>
            <a:fld id="{5FD86D6A-F27F-42EE-BB8B-EB10DE7FA4D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258744055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3DD7DA63-72B9-4395-91CA-8D862964CA00}" type="datetime1">
              <a:rPr lang="en-US">
                <a:solidFill>
                  <a:srgbClr val="000000"/>
                </a:solidFill>
              </a:rPr>
              <a:pPr>
                <a:defRPr/>
              </a:pPr>
              <a:t>2/15/2018</a:t>
            </a:fld>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5" name="Rectangle 6"/>
          <p:cNvSpPr>
            <a:spLocks noGrp="1" noChangeArrowheads="1"/>
          </p:cNvSpPr>
          <p:nvPr>
            <p:ph type="sldNum" sz="quarter" idx="12"/>
          </p:nvPr>
        </p:nvSpPr>
        <p:spPr>
          <a:ln/>
        </p:spPr>
        <p:txBody>
          <a:bodyPr/>
          <a:lstStyle>
            <a:lvl1pPr>
              <a:defRPr/>
            </a:lvl1pPr>
          </a:lstStyle>
          <a:p>
            <a:pPr>
              <a:defRPr/>
            </a:pPr>
            <a:fld id="{F3C655F7-55B5-45B6-B63F-392DF5C9288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307510692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DE34828-EE98-4545-87BF-F3D7D8515FA7}" type="datetime1">
              <a:rPr lang="en-US">
                <a:solidFill>
                  <a:srgbClr val="000000"/>
                </a:solidFill>
              </a:rPr>
              <a:pPr>
                <a:defRPr/>
              </a:pPr>
              <a:t>2/15/2018</a:t>
            </a:fld>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4" name="Rectangle 6"/>
          <p:cNvSpPr>
            <a:spLocks noGrp="1" noChangeArrowheads="1"/>
          </p:cNvSpPr>
          <p:nvPr>
            <p:ph type="sldNum" sz="quarter" idx="12"/>
          </p:nvPr>
        </p:nvSpPr>
        <p:spPr>
          <a:ln/>
        </p:spPr>
        <p:txBody>
          <a:bodyPr/>
          <a:lstStyle>
            <a:lvl1pPr>
              <a:defRPr/>
            </a:lvl1pPr>
          </a:lstStyle>
          <a:p>
            <a:pPr>
              <a:defRPr/>
            </a:pPr>
            <a:fld id="{E50B29A1-2934-41F4-AE8A-0748EE91FE0B}"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164962437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FEAE0BC-3009-443B-A93A-A3089F639EB8}" type="datetime1">
              <a:rPr lang="en-US">
                <a:solidFill>
                  <a:srgbClr val="000000"/>
                </a:solidFill>
              </a:rPr>
              <a:pPr>
                <a:defRPr/>
              </a:pPr>
              <a:t>2/15/2018</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7" name="Rectangle 6"/>
          <p:cNvSpPr>
            <a:spLocks noGrp="1" noChangeArrowheads="1"/>
          </p:cNvSpPr>
          <p:nvPr>
            <p:ph type="sldNum" sz="quarter" idx="12"/>
          </p:nvPr>
        </p:nvSpPr>
        <p:spPr>
          <a:ln/>
        </p:spPr>
        <p:txBody>
          <a:bodyPr/>
          <a:lstStyle>
            <a:lvl1pPr>
              <a:defRPr/>
            </a:lvl1pPr>
          </a:lstStyle>
          <a:p>
            <a:pPr>
              <a:defRPr/>
            </a:pPr>
            <a:fld id="{602CF720-9726-4E8C-90E9-681D17A3BEA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172461465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7D41870-6B56-42B9-AF8A-5FF9B605B662}" type="datetime1">
              <a:rPr lang="en-US">
                <a:solidFill>
                  <a:srgbClr val="000000"/>
                </a:solidFill>
              </a:rPr>
              <a:pPr>
                <a:defRPr/>
              </a:pPr>
              <a:t>2/15/2018</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7" name="Rectangle 6"/>
          <p:cNvSpPr>
            <a:spLocks noGrp="1" noChangeArrowheads="1"/>
          </p:cNvSpPr>
          <p:nvPr>
            <p:ph type="sldNum" sz="quarter" idx="12"/>
          </p:nvPr>
        </p:nvSpPr>
        <p:spPr>
          <a:ln/>
        </p:spPr>
        <p:txBody>
          <a:bodyPr/>
          <a:lstStyle>
            <a:lvl1pPr>
              <a:defRPr/>
            </a:lvl1pPr>
          </a:lstStyle>
          <a:p>
            <a:pPr>
              <a:defRPr/>
            </a:pPr>
            <a:fld id="{D7D2C6D2-11AF-4450-805E-B621AFA9B13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28906675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0"/>
            <a:ext cx="8229600" cy="936625"/>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2492375"/>
            <a:ext cx="8229600" cy="3529013"/>
          </a:xfrm>
        </p:spPr>
        <p:txBody>
          <a:bodyPr/>
          <a:lstStyle/>
          <a:p>
            <a:pPr lvl="0"/>
            <a:endParaRPr lang="en-GB" noProof="0" smtClean="0"/>
          </a:p>
        </p:txBody>
      </p:sp>
      <p:sp>
        <p:nvSpPr>
          <p:cNvPr id="4"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BE9E5D82-8F55-44E5-9EE6-862030A79F3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364743758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B938CF87-1D87-4908-BB0E-55E8BCC6ADD1}" type="datetime1">
              <a:rPr lang="en-US">
                <a:solidFill>
                  <a:srgbClr val="000000"/>
                </a:solidFill>
              </a:rPr>
              <a:pPr>
                <a:defRPr/>
              </a:pPr>
              <a:t>2/15/2018</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6" name="Rectangle 6"/>
          <p:cNvSpPr>
            <a:spLocks noGrp="1" noChangeArrowheads="1"/>
          </p:cNvSpPr>
          <p:nvPr>
            <p:ph type="sldNum" sz="quarter" idx="12"/>
          </p:nvPr>
        </p:nvSpPr>
        <p:spPr>
          <a:ln/>
        </p:spPr>
        <p:txBody>
          <a:bodyPr/>
          <a:lstStyle>
            <a:lvl1pPr>
              <a:defRPr/>
            </a:lvl1pPr>
          </a:lstStyle>
          <a:p>
            <a:pPr>
              <a:defRPr/>
            </a:pPr>
            <a:fld id="{21157361-CDAD-4384-AAF4-F07979A4AFC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115338780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123950"/>
            <a:ext cx="6029325" cy="4897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2DF3CAF6-2769-403C-B283-8E41D4E9E360}" type="datetime1">
              <a:rPr lang="en-US">
                <a:solidFill>
                  <a:srgbClr val="000000"/>
                </a:solidFill>
              </a:rPr>
              <a:pPr>
                <a:defRPr/>
              </a:pPr>
              <a:t>2/15/2018</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6" name="Rectangle 6"/>
          <p:cNvSpPr>
            <a:spLocks noGrp="1" noChangeArrowheads="1"/>
          </p:cNvSpPr>
          <p:nvPr>
            <p:ph type="sldNum" sz="quarter" idx="12"/>
          </p:nvPr>
        </p:nvSpPr>
        <p:spPr>
          <a:ln/>
        </p:spPr>
        <p:txBody>
          <a:bodyPr/>
          <a:lstStyle>
            <a:lvl1pPr>
              <a:defRPr/>
            </a:lvl1pPr>
          </a:lstStyle>
          <a:p>
            <a:pPr>
              <a:defRPr/>
            </a:pPr>
            <a:fld id="{12C89306-253F-451B-8CB2-432E95C76EF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410244087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0"/>
            <a:ext cx="8229600" cy="936625"/>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2492375"/>
            <a:ext cx="8229600" cy="3529013"/>
          </a:xfrm>
        </p:spPr>
        <p:txBody>
          <a:bodyPr/>
          <a:lstStyle/>
          <a:p>
            <a:pPr lvl="0"/>
            <a:endParaRPr lang="en-GB" noProof="0" smtClean="0"/>
          </a:p>
        </p:txBody>
      </p:sp>
      <p:sp>
        <p:nvSpPr>
          <p:cNvPr id="4"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BE9E5D82-8F55-44E5-9EE6-862030A79F3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2085437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endParaRPr>
          </a:p>
        </p:txBody>
      </p:sp>
      <p:pic>
        <p:nvPicPr>
          <p:cNvPr id="5" name="Picture 5" descr="LOGO CE-EN-NEG-quadri.ai"/>
          <p:cNvPicPr>
            <a:picLocks noChangeAspect="1"/>
          </p:cNvPicPr>
          <p:nvPr userDrawn="1"/>
        </p:nvPicPr>
        <p:blipFill>
          <a:blip r:embed="rId2" cstate="print"/>
          <a:srcRect/>
          <a:stretch>
            <a:fillRect/>
          </a:stretch>
        </p:blipFill>
        <p:spPr bwMode="auto">
          <a:xfrm>
            <a:off x="3920400" y="3600"/>
            <a:ext cx="1511300" cy="1511300"/>
          </a:xfrm>
          <a:prstGeom prst="rect">
            <a:avLst/>
          </a:prstGeom>
          <a:noFill/>
          <a:ln w="9525">
            <a:noFill/>
            <a:miter lim="800000"/>
            <a:headEnd/>
            <a:tailEnd/>
          </a:ln>
        </p:spPr>
      </p:pic>
      <p:sp>
        <p:nvSpPr>
          <p:cNvPr id="6" name="Rectangle 5"/>
          <p:cNvSpPr/>
          <p:nvPr userDrawn="1"/>
        </p:nvSpPr>
        <p:spPr>
          <a:xfrm>
            <a:off x="4262438" y="6669360"/>
            <a:ext cx="596900" cy="198438"/>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solidFill>
                <a:srgbClr val="FFFFFF"/>
              </a:solidFill>
            </a:endParaRPr>
          </a:p>
        </p:txBody>
      </p:sp>
      <p:sp>
        <p:nvSpPr>
          <p:cNvPr id="2" name="Title 1"/>
          <p:cNvSpPr>
            <a:spLocks noGrp="1"/>
          </p:cNvSpPr>
          <p:nvPr>
            <p:ph type="title"/>
          </p:nvPr>
        </p:nvSpPr>
        <p:spPr>
          <a:xfrm>
            <a:off x="468313" y="1556271"/>
            <a:ext cx="8229600" cy="936625"/>
          </a:xfrm>
        </p:spPr>
        <p:txBody>
          <a:bodyPr/>
          <a:lstStyle/>
          <a:p>
            <a:r>
              <a:rPr lang="en-US" dirty="0" smtClean="0"/>
              <a:t>Click to edit Master title style</a:t>
            </a:r>
            <a:endParaRPr lang="en-GB" dirty="0"/>
          </a:p>
        </p:txBody>
      </p:sp>
      <p:sp>
        <p:nvSpPr>
          <p:cNvPr id="7" name="Rectangle 4"/>
          <p:cNvSpPr>
            <a:spLocks noGrp="1" noChangeArrowheads="1"/>
          </p:cNvSpPr>
          <p:nvPr>
            <p:ph type="dt" sz="half" idx="10"/>
          </p:nvPr>
        </p:nvSpPr>
        <p:spPr/>
        <p:txBody>
          <a:bodyPr/>
          <a:lstStyle>
            <a:lvl1pPr>
              <a:defRPr/>
            </a:lvl1pPr>
          </a:lstStyle>
          <a:p>
            <a:pPr>
              <a:defRPr/>
            </a:pPr>
            <a:endParaRPr lang="en-GB" dirty="0">
              <a:solidFill>
                <a:srgbClr val="000000"/>
              </a:solidFill>
            </a:endParaRPr>
          </a:p>
        </p:txBody>
      </p:sp>
      <p:sp>
        <p:nvSpPr>
          <p:cNvPr id="8" name="Rectangle 5"/>
          <p:cNvSpPr>
            <a:spLocks noGrp="1" noChangeArrowheads="1"/>
          </p:cNvSpPr>
          <p:nvPr>
            <p:ph type="ftr" sz="quarter" idx="11"/>
          </p:nvPr>
        </p:nvSpPr>
        <p:spPr>
          <a:xfrm>
            <a:off x="3124200" y="6237288"/>
            <a:ext cx="2895600" cy="484187"/>
          </a:xfrm>
        </p:spPr>
        <p:txBody>
          <a:bodyPr/>
          <a:lstStyle>
            <a:lvl1pPr>
              <a:defRPr/>
            </a:lvl1pPr>
          </a:lstStyle>
          <a:p>
            <a:pPr>
              <a:defRPr/>
            </a:pPr>
            <a:endParaRPr>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46861DAA-5BBC-4812-876F-0D7C7B9EA75C}" type="slidenum">
              <a:rPr lang="en-GB">
                <a:solidFill>
                  <a:srgbClr val="000000"/>
                </a:solidFill>
              </a:rPr>
              <a:pPr>
                <a:defRPr/>
              </a:pPr>
              <a:t>‹#›</a:t>
            </a:fld>
            <a:endParaRPr lang="en-GB">
              <a:solidFill>
                <a:srgbClr val="000000"/>
              </a:solidFill>
            </a:endParaRPr>
          </a:p>
        </p:txBody>
      </p:sp>
      <p:sp>
        <p:nvSpPr>
          <p:cNvPr id="10" name="Content Placeholder 2"/>
          <p:cNvSpPr>
            <a:spLocks noGrp="1"/>
          </p:cNvSpPr>
          <p:nvPr>
            <p:ph idx="1"/>
          </p:nvPr>
        </p:nvSpPr>
        <p:spPr>
          <a:xfrm>
            <a:off x="457200" y="2564904"/>
            <a:ext cx="8229600" cy="3633788"/>
          </a:xfrm>
        </p:spPr>
        <p:txBody>
          <a:bodyPr/>
          <a:lstStyle>
            <a:lvl1pPr marL="342900" indent="-342900">
              <a:buClr>
                <a:srgbClr val="0F5494"/>
              </a:buClr>
              <a:buFont typeface="Arial" pitchFamily="34" charset="0"/>
              <a:buChar char="•"/>
              <a:defRPr i="0"/>
            </a:lvl1pPr>
            <a:lvl2pPr>
              <a:buClr>
                <a:srgbClr val="0F5494"/>
              </a:buClr>
              <a:defRPr/>
            </a:lvl2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xmlns="" val="9848139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hasCustomPrompt="1"/>
          </p:nvPr>
        </p:nvSpPr>
        <p:spPr>
          <a:xfrm>
            <a:off x="352425" y="736690"/>
            <a:ext cx="8439150" cy="757255"/>
          </a:xfrm>
          <a:prstGeom prst="rect">
            <a:avLst/>
          </a:prstGeom>
        </p:spPr>
        <p:txBody>
          <a:bodyPr lIns="0" tIns="0" rIns="0" bIns="0">
            <a:noAutofit/>
          </a:bodyPr>
          <a:lstStyle>
            <a:lvl1pPr marL="0" indent="0">
              <a:buNone/>
              <a:defRPr sz="1500" b="0">
                <a:solidFill>
                  <a:srgbClr val="575757"/>
                </a:solidFill>
              </a:defRPr>
            </a:lvl1pPr>
          </a:lstStyle>
          <a:p>
            <a:pPr lvl="0"/>
            <a:r>
              <a:rPr lang="en-US" noProof="0" dirty="0"/>
              <a:t>Click to add subtitle</a:t>
            </a:r>
          </a:p>
        </p:txBody>
      </p:sp>
      <p:sp>
        <p:nvSpPr>
          <p:cNvPr id="5" name="Title Placeholder 1"/>
          <p:cNvSpPr>
            <a:spLocks noGrp="1"/>
          </p:cNvSpPr>
          <p:nvPr>
            <p:ph type="title"/>
          </p:nvPr>
        </p:nvSpPr>
        <p:spPr>
          <a:xfrm>
            <a:off x="352425" y="402587"/>
            <a:ext cx="8439150" cy="334102"/>
          </a:xfrm>
          <a:prstGeom prst="rect">
            <a:avLst/>
          </a:prstGeom>
        </p:spPr>
        <p:txBody>
          <a:bodyPr vert="horz" lIns="0" tIns="0" rIns="0" bIns="0" rtlCol="0" anchor="t" anchorCtr="0">
            <a:noAutofit/>
          </a:bodyPr>
          <a:lstStyle>
            <a:lvl1pPr>
              <a:defRPr sz="1500"/>
            </a:lvl1pPr>
          </a:lstStyle>
          <a:p>
            <a:r>
              <a:rPr lang="en-US" noProof="0" smtClean="0"/>
              <a:t>Click to edit Master title style</a:t>
            </a:r>
            <a:endParaRPr lang="en-US" noProof="0" dirty="0"/>
          </a:p>
        </p:txBody>
      </p:sp>
    </p:spTree>
    <p:extLst>
      <p:ext uri="{BB962C8B-B14F-4D97-AF65-F5344CB8AC3E}">
        <p14:creationId xmlns:p14="http://schemas.microsoft.com/office/powerpoint/2010/main" xmlns="" val="273424704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7BB5B21-F9F9-4778-A2AB-3A5EDBC13D8A}"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xmlns="" val="25688103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solidFill>
                <a:srgbClr val="FFFFFF"/>
              </a:solidFill>
            </a:endParaRPr>
          </a:p>
        </p:txBody>
      </p:sp>
      <p:pic>
        <p:nvPicPr>
          <p:cNvPr id="5" name="Picture 5" descr="LOGO CE-EN-NEG-quadri.ai"/>
          <p:cNvPicPr>
            <a:picLocks noChangeAspect="1"/>
          </p:cNvPicPr>
          <p:nvPr userDrawn="1"/>
        </p:nvPicPr>
        <p:blipFill>
          <a:blip r:embed="rId2" cstate="print"/>
          <a:srcRect/>
          <a:stretch>
            <a:fillRect/>
          </a:stretch>
        </p:blipFill>
        <p:spPr bwMode="auto">
          <a:xfrm>
            <a:off x="3920400" y="3600"/>
            <a:ext cx="1511300" cy="1511300"/>
          </a:xfrm>
          <a:prstGeom prst="rect">
            <a:avLst/>
          </a:prstGeom>
          <a:noFill/>
          <a:ln w="9525">
            <a:noFill/>
            <a:miter lim="800000"/>
            <a:headEnd/>
            <a:tailEnd/>
          </a:ln>
        </p:spPr>
      </p:pic>
      <p:sp>
        <p:nvSpPr>
          <p:cNvPr id="6" name="Rectangle 5"/>
          <p:cNvSpPr/>
          <p:nvPr userDrawn="1"/>
        </p:nvSpPr>
        <p:spPr>
          <a:xfrm>
            <a:off x="4262438" y="6669360"/>
            <a:ext cx="596900" cy="198438"/>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solidFill>
                <a:srgbClr val="FFFFFF"/>
              </a:solidFill>
            </a:endParaRPr>
          </a:p>
        </p:txBody>
      </p:sp>
      <p:sp>
        <p:nvSpPr>
          <p:cNvPr id="2" name="Title 1"/>
          <p:cNvSpPr>
            <a:spLocks noGrp="1"/>
          </p:cNvSpPr>
          <p:nvPr>
            <p:ph type="title"/>
          </p:nvPr>
        </p:nvSpPr>
        <p:spPr>
          <a:xfrm>
            <a:off x="468313" y="1556271"/>
            <a:ext cx="8229600" cy="936625"/>
          </a:xfrm>
        </p:spPr>
        <p:txBody>
          <a:bodyPr/>
          <a:lstStyle/>
          <a:p>
            <a:r>
              <a:rPr lang="en-US" dirty="0" smtClean="0"/>
              <a:t>Click to edit Master title style</a:t>
            </a:r>
            <a:endParaRPr lang="en-GB" dirty="0"/>
          </a:p>
        </p:txBody>
      </p:sp>
      <p:sp>
        <p:nvSpPr>
          <p:cNvPr id="7" name="Rectangle 4"/>
          <p:cNvSpPr>
            <a:spLocks noGrp="1" noChangeArrowheads="1"/>
          </p:cNvSpPr>
          <p:nvPr>
            <p:ph type="dt" sz="half" idx="10"/>
          </p:nvPr>
        </p:nvSpPr>
        <p:spPr/>
        <p:txBody>
          <a:bodyPr/>
          <a:lstStyle>
            <a:lvl1pPr>
              <a:defRPr/>
            </a:lvl1pPr>
          </a:lstStyle>
          <a:p>
            <a:pPr>
              <a:defRPr/>
            </a:pPr>
            <a:r>
              <a:rPr lang="en-US" smtClean="0">
                <a:solidFill>
                  <a:srgbClr val="000000"/>
                </a:solidFill>
              </a:rPr>
              <a:t>ICCNet  25/09/2013</a:t>
            </a:r>
            <a:endParaRPr lang="en-GB" dirty="0">
              <a:solidFill>
                <a:srgbClr val="000000"/>
              </a:solidFill>
            </a:endParaRPr>
          </a:p>
        </p:txBody>
      </p:sp>
      <p:sp>
        <p:nvSpPr>
          <p:cNvPr id="8" name="Rectangle 5"/>
          <p:cNvSpPr>
            <a:spLocks noGrp="1" noChangeArrowheads="1"/>
          </p:cNvSpPr>
          <p:nvPr>
            <p:ph type="ftr" sz="quarter" idx="11"/>
          </p:nvPr>
        </p:nvSpPr>
        <p:spPr>
          <a:xfrm>
            <a:off x="3124200" y="6237288"/>
            <a:ext cx="2895600" cy="484187"/>
          </a:xfrm>
        </p:spPr>
        <p:txBody>
          <a:bodyPr/>
          <a:lstStyle>
            <a:lvl1pPr>
              <a:defRPr/>
            </a:lvl1pPr>
          </a:lstStyle>
          <a:p>
            <a:pPr>
              <a:defRPr/>
            </a:pPr>
            <a:r>
              <a:rPr lang="en-GB" smtClean="0">
                <a:solidFill>
                  <a:srgbClr val="000000"/>
                </a:solidFill>
              </a:rPr>
              <a:t>BUDG/D3 </a:t>
            </a:r>
            <a:endParaRPr lang="en-GB">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46861DAA-5BBC-4812-876F-0D7C7B9EA75C}" type="slidenum">
              <a:rPr lang="en-GB">
                <a:solidFill>
                  <a:srgbClr val="000000"/>
                </a:solidFill>
              </a:rPr>
              <a:pPr>
                <a:defRPr/>
              </a:pPr>
              <a:t>‹#›</a:t>
            </a:fld>
            <a:endParaRPr lang="en-GB">
              <a:solidFill>
                <a:srgbClr val="000000"/>
              </a:solidFill>
            </a:endParaRPr>
          </a:p>
        </p:txBody>
      </p:sp>
      <p:sp>
        <p:nvSpPr>
          <p:cNvPr id="10" name="Content Placeholder 2"/>
          <p:cNvSpPr>
            <a:spLocks noGrp="1"/>
          </p:cNvSpPr>
          <p:nvPr>
            <p:ph idx="1"/>
          </p:nvPr>
        </p:nvSpPr>
        <p:spPr>
          <a:xfrm>
            <a:off x="457200" y="2564904"/>
            <a:ext cx="8229600" cy="3633788"/>
          </a:xfrm>
        </p:spPr>
        <p:txBody>
          <a:bodyPr/>
          <a:lstStyle>
            <a:lvl1pPr marL="342900" indent="-342900">
              <a:buClr>
                <a:srgbClr val="0F5494"/>
              </a:buClr>
              <a:buFont typeface="Arial" pitchFamily="34" charset="0"/>
              <a:buChar char="•"/>
              <a:defRPr i="0"/>
            </a:lvl1pPr>
            <a:lvl2pPr>
              <a:buClr>
                <a:srgbClr val="0F5494"/>
              </a:buClr>
              <a:defRPr/>
            </a:lvl2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xmlns="" val="4214547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009EBC"/>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5" name="Picture 3" descr="C:\DOCUME~1\lenain\LOCALS~1\Temp\7zEBCF.tmp\Footer Box IAS EN.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4254500" y="6457950"/>
            <a:ext cx="611188" cy="407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2" descr="C:\DOCUME~1\lenain\LOCALS~1\Temp\7zEBD0.tmp\LOGO-CE for IAS EN Negativ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754438" y="306388"/>
            <a:ext cx="1620837" cy="1249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68313" y="1556271"/>
            <a:ext cx="8229600" cy="936625"/>
          </a:xfrm>
        </p:spPr>
        <p:txBody>
          <a:bodyPr/>
          <a:lstStyle/>
          <a:p>
            <a:r>
              <a:rPr lang="en-US" dirty="0" smtClean="0"/>
              <a:t>Click to edit Master title style</a:t>
            </a:r>
            <a:endParaRPr lang="en-GB" dirty="0"/>
          </a:p>
        </p:txBody>
      </p:sp>
      <p:sp>
        <p:nvSpPr>
          <p:cNvPr id="11" name="Content Placeholder 2"/>
          <p:cNvSpPr>
            <a:spLocks noGrp="1"/>
          </p:cNvSpPr>
          <p:nvPr>
            <p:ph idx="1"/>
          </p:nvPr>
        </p:nvSpPr>
        <p:spPr>
          <a:xfrm>
            <a:off x="457200" y="2636912"/>
            <a:ext cx="8229600" cy="3384476"/>
          </a:xfrm>
        </p:spPr>
        <p:txBody>
          <a:bodyPr/>
          <a:lstStyle>
            <a:lvl1pPr marL="0" indent="-342900">
              <a:buClr>
                <a:srgbClr val="0F5494"/>
              </a:buClr>
              <a:buSzPct val="120000"/>
              <a:buFont typeface="Arial" pitchFamily="34" charset="0"/>
              <a:buChar char="•"/>
              <a:defRPr/>
            </a:lvl1pPr>
            <a:lvl2pPr>
              <a:buClr>
                <a:srgbClr val="009FBA"/>
              </a:buClr>
              <a:defRPr/>
            </a:lvl2pPr>
            <a:lvl3pPr>
              <a:buFontTx/>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smtClean="0"/>
          </a:p>
        </p:txBody>
      </p:sp>
      <p:sp>
        <p:nvSpPr>
          <p:cNvPr id="7" name="Rectangle 4"/>
          <p:cNvSpPr>
            <a:spLocks noGrp="1" noChangeArrowheads="1"/>
          </p:cNvSpPr>
          <p:nvPr>
            <p:ph type="dt" sz="half" idx="10"/>
          </p:nvPr>
        </p:nvSpPr>
        <p:spPr/>
        <p:txBody>
          <a:bodyPr/>
          <a:lstStyle>
            <a:lvl1pPr>
              <a:defRPr smtClean="0"/>
            </a:lvl1pPr>
          </a:lstStyle>
          <a:p>
            <a:pPr>
              <a:defRPr/>
            </a:pPr>
            <a:fld id="{6A61A3B9-4061-4352-A310-27C42EBDF17B}" type="datetime1">
              <a:rPr lang="en-US"/>
              <a:pPr>
                <a:defRPr/>
              </a:pPr>
              <a:t>2/15/2018</a:t>
            </a:fld>
            <a:endParaRPr lang="en-GB"/>
          </a:p>
        </p:txBody>
      </p:sp>
      <p:sp>
        <p:nvSpPr>
          <p:cNvPr id="8" name="Rectangle 6"/>
          <p:cNvSpPr>
            <a:spLocks noGrp="1" noChangeArrowheads="1"/>
          </p:cNvSpPr>
          <p:nvPr>
            <p:ph type="sldNum" sz="quarter" idx="11"/>
          </p:nvPr>
        </p:nvSpPr>
        <p:spPr/>
        <p:txBody>
          <a:bodyPr/>
          <a:lstStyle>
            <a:lvl1pPr>
              <a:defRPr>
                <a:solidFill>
                  <a:schemeClr val="tx1"/>
                </a:solidFill>
              </a:defRPr>
            </a:lvl1pPr>
          </a:lstStyle>
          <a:p>
            <a:pPr>
              <a:defRPr/>
            </a:pPr>
            <a:fld id="{3AFF01DB-5E52-486F-838A-9AEA375A0B68}" type="slidenum">
              <a:rPr lang="en-GB"/>
              <a:pPr>
                <a:defRPr/>
              </a:pPr>
              <a:t>‹#›</a:t>
            </a:fld>
            <a:endParaRPr lang="en-GB" dirty="0"/>
          </a:p>
        </p:txBody>
      </p:sp>
      <p:sp>
        <p:nvSpPr>
          <p:cNvPr id="9" name="Rectangle 5"/>
          <p:cNvSpPr>
            <a:spLocks noGrp="1" noChangeArrowheads="1"/>
          </p:cNvSpPr>
          <p:nvPr>
            <p:ph type="ftr" sz="quarter" idx="12"/>
          </p:nvPr>
        </p:nvSpPr>
        <p:spPr/>
        <p:txBody>
          <a:bodyPr/>
          <a:lstStyle>
            <a:lvl1pPr>
              <a:defRPr sz="1000" smtClean="0"/>
            </a:lvl1pPr>
          </a:lstStyle>
          <a:p>
            <a:pPr>
              <a:defRPr/>
            </a:pPr>
            <a:r>
              <a:rPr lang="fr-BE" sz="1200"/>
              <a:t> </a:t>
            </a:r>
            <a:r>
              <a:rPr lang="fr-BE"/>
              <a:t> “Internal Audit Service: </a:t>
            </a:r>
          </a:p>
          <a:p>
            <a:pPr>
              <a:defRPr/>
            </a:pPr>
            <a:r>
              <a:rPr lang="fr-BE"/>
              <a:t>Improving the Commission’s Performance”</a:t>
            </a:r>
          </a:p>
        </p:txBody>
      </p:sp>
    </p:spTree>
    <p:extLst>
      <p:ext uri="{BB962C8B-B14F-4D97-AF65-F5344CB8AC3E}">
        <p14:creationId xmlns:p14="http://schemas.microsoft.com/office/powerpoint/2010/main" xmlns="" val="4254099127"/>
      </p:ext>
    </p:extLst>
  </p:cSld>
  <p:clrMapOvr>
    <a:masterClrMapping/>
  </p:clrMapOvr>
  <p:transition spd="slow" advClick="0" advTm="3000">
    <p:pull/>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solidFill>
                <a:srgbClr val="FFFFFF"/>
              </a:solidFill>
            </a:endParaRPr>
          </a:p>
        </p:txBody>
      </p:sp>
      <p:pic>
        <p:nvPicPr>
          <p:cNvPr id="5" name="Picture 5" descr="LOGO CE-EN-NEG-quadri.ai"/>
          <p:cNvPicPr>
            <a:picLocks noChangeAspect="1"/>
          </p:cNvPicPr>
          <p:nvPr userDrawn="1"/>
        </p:nvPicPr>
        <p:blipFill>
          <a:blip r:embed="rId2" cstate="print"/>
          <a:srcRect/>
          <a:stretch>
            <a:fillRect/>
          </a:stretch>
        </p:blipFill>
        <p:spPr bwMode="auto">
          <a:xfrm>
            <a:off x="3920400" y="3600"/>
            <a:ext cx="1511300" cy="1511300"/>
          </a:xfrm>
          <a:prstGeom prst="rect">
            <a:avLst/>
          </a:prstGeom>
          <a:noFill/>
          <a:ln w="9525">
            <a:noFill/>
            <a:miter lim="800000"/>
            <a:headEnd/>
            <a:tailEnd/>
          </a:ln>
        </p:spPr>
      </p:pic>
      <p:sp>
        <p:nvSpPr>
          <p:cNvPr id="6" name="Rectangle 5"/>
          <p:cNvSpPr/>
          <p:nvPr userDrawn="1"/>
        </p:nvSpPr>
        <p:spPr>
          <a:xfrm>
            <a:off x="4262438" y="6669360"/>
            <a:ext cx="596900" cy="198438"/>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solidFill>
                <a:srgbClr val="FFFFFF"/>
              </a:solidFill>
            </a:endParaRPr>
          </a:p>
        </p:txBody>
      </p:sp>
      <p:sp>
        <p:nvSpPr>
          <p:cNvPr id="2" name="Title 1"/>
          <p:cNvSpPr>
            <a:spLocks noGrp="1"/>
          </p:cNvSpPr>
          <p:nvPr>
            <p:ph type="title"/>
          </p:nvPr>
        </p:nvSpPr>
        <p:spPr>
          <a:xfrm>
            <a:off x="468313" y="1556271"/>
            <a:ext cx="8229600" cy="936625"/>
          </a:xfrm>
        </p:spPr>
        <p:txBody>
          <a:bodyPr/>
          <a:lstStyle/>
          <a:p>
            <a:r>
              <a:rPr lang="en-US" dirty="0" smtClean="0"/>
              <a:t>Click to edit Master title style</a:t>
            </a:r>
            <a:endParaRPr lang="en-GB" dirty="0"/>
          </a:p>
        </p:txBody>
      </p:sp>
      <p:sp>
        <p:nvSpPr>
          <p:cNvPr id="7" name="Rectangle 4"/>
          <p:cNvSpPr>
            <a:spLocks noGrp="1" noChangeArrowheads="1"/>
          </p:cNvSpPr>
          <p:nvPr>
            <p:ph type="dt" sz="half" idx="10"/>
          </p:nvPr>
        </p:nvSpPr>
        <p:spPr/>
        <p:txBody>
          <a:bodyPr/>
          <a:lstStyle>
            <a:lvl1pPr>
              <a:defRPr/>
            </a:lvl1pPr>
          </a:lstStyle>
          <a:p>
            <a:pPr>
              <a:defRPr/>
            </a:pPr>
            <a:r>
              <a:rPr lang="en-US" smtClean="0">
                <a:solidFill>
                  <a:srgbClr val="000000"/>
                </a:solidFill>
              </a:rPr>
              <a:t>ICCNet  25/09/2013</a:t>
            </a:r>
            <a:endParaRPr lang="en-GB" dirty="0">
              <a:solidFill>
                <a:srgbClr val="000000"/>
              </a:solidFill>
            </a:endParaRPr>
          </a:p>
        </p:txBody>
      </p:sp>
      <p:sp>
        <p:nvSpPr>
          <p:cNvPr id="8" name="Rectangle 5"/>
          <p:cNvSpPr>
            <a:spLocks noGrp="1" noChangeArrowheads="1"/>
          </p:cNvSpPr>
          <p:nvPr>
            <p:ph type="ftr" sz="quarter" idx="11"/>
          </p:nvPr>
        </p:nvSpPr>
        <p:spPr>
          <a:xfrm>
            <a:off x="3124200" y="6237288"/>
            <a:ext cx="2895600" cy="484187"/>
          </a:xfrm>
        </p:spPr>
        <p:txBody>
          <a:bodyPr/>
          <a:lstStyle>
            <a:lvl1pPr>
              <a:defRPr/>
            </a:lvl1pPr>
          </a:lstStyle>
          <a:p>
            <a:pPr>
              <a:defRPr/>
            </a:pPr>
            <a:r>
              <a:rPr lang="en-GB" smtClean="0">
                <a:solidFill>
                  <a:srgbClr val="000000"/>
                </a:solidFill>
              </a:rPr>
              <a:t>BUDG/D3 </a:t>
            </a:r>
            <a:endParaRPr lang="en-GB">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46861DAA-5BBC-4812-876F-0D7C7B9EA75C}" type="slidenum">
              <a:rPr lang="en-GB">
                <a:solidFill>
                  <a:srgbClr val="000000"/>
                </a:solidFill>
              </a:rPr>
              <a:pPr>
                <a:defRPr/>
              </a:pPr>
              <a:t>‹#›</a:t>
            </a:fld>
            <a:endParaRPr lang="en-GB">
              <a:solidFill>
                <a:srgbClr val="000000"/>
              </a:solidFill>
            </a:endParaRPr>
          </a:p>
        </p:txBody>
      </p:sp>
      <p:sp>
        <p:nvSpPr>
          <p:cNvPr id="10" name="Content Placeholder 2"/>
          <p:cNvSpPr>
            <a:spLocks noGrp="1"/>
          </p:cNvSpPr>
          <p:nvPr>
            <p:ph idx="1"/>
          </p:nvPr>
        </p:nvSpPr>
        <p:spPr>
          <a:xfrm>
            <a:off x="457200" y="2564904"/>
            <a:ext cx="8229600" cy="3633788"/>
          </a:xfrm>
        </p:spPr>
        <p:txBody>
          <a:bodyPr/>
          <a:lstStyle>
            <a:lvl1pPr marL="342900" indent="-342900">
              <a:buClr>
                <a:srgbClr val="0F5494"/>
              </a:buClr>
              <a:buFont typeface="Arial" pitchFamily="34" charset="0"/>
              <a:buChar char="•"/>
              <a:defRPr i="0"/>
            </a:lvl1pPr>
            <a:lvl2pPr>
              <a:buClr>
                <a:srgbClr val="0F5494"/>
              </a:buClr>
              <a:defRPr/>
            </a:lvl2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xmlns="" val="42145478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b="0">
              <a:solidFill>
                <a:srgbClr val="FFFFFF"/>
              </a:solidFill>
              <a:latin typeface="Verdana"/>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981075"/>
            <a:ext cx="4590256" cy="5914106"/>
          </a:xfrm>
          <a:prstGeom prst="rect">
            <a:avLst/>
          </a:prstGeom>
        </p:spPr>
      </p:pic>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en-US" altLang="en-US" noProof="0" smtClean="0"/>
              <a:t>Click to edit Master subtitle style</a:t>
            </a:r>
            <a:endParaRPr lang="en-GB" altLang="en-US" noProof="0" smtClean="0"/>
          </a:p>
        </p:txBody>
      </p:sp>
      <p:sp>
        <p:nvSpPr>
          <p:cNvPr id="3078" name="Rectangle 6"/>
          <p:cNvSpPr>
            <a:spLocks noGrp="1" noChangeArrowheads="1"/>
          </p:cNvSpPr>
          <p:nvPr>
            <p:ph type="dt" sz="half" idx="2"/>
          </p:nvPr>
        </p:nvSpPr>
        <p:spPr/>
        <p:txBody>
          <a:bodyPr/>
          <a:lstStyle>
            <a:lvl1pPr>
              <a:defRPr sz="1200" b="1">
                <a:solidFill>
                  <a:schemeClr val="bg1"/>
                </a:solidFill>
                <a:latin typeface="+mn-lt"/>
              </a:defRPr>
            </a:lvl1pPr>
          </a:lstStyle>
          <a:p>
            <a:endParaRPr lang="en-GB" altLang="en-US">
              <a:solidFill>
                <a:srgbClr val="FFFFFF"/>
              </a:solidFill>
            </a:endParaRPr>
          </a:p>
        </p:txBody>
      </p:sp>
      <p:sp>
        <p:nvSpPr>
          <p:cNvPr id="3079" name="Rectangle 7"/>
          <p:cNvSpPr>
            <a:spLocks noGrp="1" noChangeArrowheads="1"/>
          </p:cNvSpPr>
          <p:nvPr>
            <p:ph type="ftr" sz="quarter" idx="3"/>
          </p:nvPr>
        </p:nvSpPr>
        <p:spPr/>
        <p:txBody>
          <a:bodyPr/>
          <a:lstStyle>
            <a:lvl1pPr>
              <a:defRPr>
                <a:solidFill>
                  <a:schemeClr val="bg1"/>
                </a:solidFill>
                <a:latin typeface="+mn-lt"/>
              </a:defRPr>
            </a:lvl1pPr>
          </a:lstStyle>
          <a:p>
            <a:endParaRPr lang="en-GB" altLang="en-US">
              <a:solidFill>
                <a:srgbClr val="FFFFFF"/>
              </a:solidFill>
            </a:endParaRPr>
          </a:p>
        </p:txBody>
      </p:sp>
      <p:sp>
        <p:nvSpPr>
          <p:cNvPr id="3080" name="Rectangle 8"/>
          <p:cNvSpPr>
            <a:spLocks noGrp="1" noChangeArrowheads="1"/>
          </p:cNvSpPr>
          <p:nvPr>
            <p:ph type="sldNum" sz="quarter" idx="4"/>
          </p:nvPr>
        </p:nvSpPr>
        <p:spPr/>
        <p:txBody>
          <a:bodyPr/>
          <a:lstStyle>
            <a:lvl1pPr>
              <a:defRPr>
                <a:solidFill>
                  <a:schemeClr val="bg1"/>
                </a:solidFill>
                <a:latin typeface="+mn-lt"/>
              </a:defRPr>
            </a:lvl1pPr>
          </a:lstStyle>
          <a:p>
            <a:fld id="{D9002E0F-C46C-4787-8AD4-63766EB167A1}" type="slidenum">
              <a:rPr lang="en-GB" altLang="en-US">
                <a:solidFill>
                  <a:srgbClr val="FFFFFF"/>
                </a:solidFill>
              </a:rPr>
              <a:pPr/>
              <a:t>‹#›</a:t>
            </a:fld>
            <a:endParaRPr lang="en-GB" altLang="en-US">
              <a:solidFill>
                <a:srgbClr val="FFFFFF"/>
              </a:solidFill>
            </a:endParaRPr>
          </a:p>
        </p:txBody>
      </p:sp>
      <p:sp>
        <p:nvSpPr>
          <p:cNvPr id="2" name="Rectangle 23"/>
          <p:cNvSpPr>
            <a:spLocks noChangeArrowheads="1"/>
          </p:cNvSpPr>
          <p:nvPr userDrawn="1"/>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sz="1200" b="0">
              <a:solidFill>
                <a:srgbClr val="0F5494"/>
              </a:solidFill>
            </a:endParaRP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5656262" y="-12095"/>
            <a:ext cx="3487738" cy="925887"/>
          </a:xfrm>
          <a:prstGeom prst="rect">
            <a:avLst/>
          </a:prstGeom>
        </p:spPr>
      </p:pic>
    </p:spTree>
    <p:extLst>
      <p:ext uri="{BB962C8B-B14F-4D97-AF65-F5344CB8AC3E}">
        <p14:creationId xmlns:p14="http://schemas.microsoft.com/office/powerpoint/2010/main" xmlns="" val="323004210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7BB5B21-F9F9-4778-A2AB-3A5EDBC13D8A}"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xmlns="" val="15340001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solidFill>
                <a:srgbClr val="FFFFFF"/>
              </a:solidFill>
            </a:endParaRPr>
          </a:p>
        </p:txBody>
      </p:sp>
      <p:pic>
        <p:nvPicPr>
          <p:cNvPr id="5" name="Picture 5" descr="LOGO CE-EN-NEG-quadri.ai"/>
          <p:cNvPicPr>
            <a:picLocks noChangeAspect="1"/>
          </p:cNvPicPr>
          <p:nvPr userDrawn="1"/>
        </p:nvPicPr>
        <p:blipFill>
          <a:blip r:embed="rId2" cstate="print"/>
          <a:srcRect/>
          <a:stretch>
            <a:fillRect/>
          </a:stretch>
        </p:blipFill>
        <p:spPr bwMode="auto">
          <a:xfrm>
            <a:off x="3920400" y="3600"/>
            <a:ext cx="1511300" cy="1511300"/>
          </a:xfrm>
          <a:prstGeom prst="rect">
            <a:avLst/>
          </a:prstGeom>
          <a:noFill/>
          <a:ln w="9525">
            <a:noFill/>
            <a:miter lim="800000"/>
            <a:headEnd/>
            <a:tailEnd/>
          </a:ln>
        </p:spPr>
      </p:pic>
      <p:sp>
        <p:nvSpPr>
          <p:cNvPr id="6" name="Rectangle 5"/>
          <p:cNvSpPr/>
          <p:nvPr userDrawn="1"/>
        </p:nvSpPr>
        <p:spPr>
          <a:xfrm>
            <a:off x="4262438" y="6669360"/>
            <a:ext cx="596900" cy="198438"/>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solidFill>
                <a:srgbClr val="FFFFFF"/>
              </a:solidFill>
            </a:endParaRPr>
          </a:p>
        </p:txBody>
      </p:sp>
      <p:sp>
        <p:nvSpPr>
          <p:cNvPr id="2" name="Title 1"/>
          <p:cNvSpPr>
            <a:spLocks noGrp="1"/>
          </p:cNvSpPr>
          <p:nvPr>
            <p:ph type="title"/>
          </p:nvPr>
        </p:nvSpPr>
        <p:spPr>
          <a:xfrm>
            <a:off x="468313" y="1556271"/>
            <a:ext cx="8229600" cy="936625"/>
          </a:xfrm>
        </p:spPr>
        <p:txBody>
          <a:bodyPr/>
          <a:lstStyle/>
          <a:p>
            <a:r>
              <a:rPr lang="en-US" dirty="0" smtClean="0"/>
              <a:t>Click to edit Master title style</a:t>
            </a:r>
            <a:endParaRPr lang="en-GB" dirty="0"/>
          </a:p>
        </p:txBody>
      </p:sp>
      <p:sp>
        <p:nvSpPr>
          <p:cNvPr id="7" name="Rectangle 4"/>
          <p:cNvSpPr>
            <a:spLocks noGrp="1" noChangeArrowheads="1"/>
          </p:cNvSpPr>
          <p:nvPr>
            <p:ph type="dt" sz="half" idx="10"/>
          </p:nvPr>
        </p:nvSpPr>
        <p:spPr/>
        <p:txBody>
          <a:bodyPr/>
          <a:lstStyle>
            <a:lvl1pPr>
              <a:defRPr/>
            </a:lvl1pPr>
          </a:lstStyle>
          <a:p>
            <a:pPr>
              <a:defRPr/>
            </a:pPr>
            <a:r>
              <a:rPr lang="en-US" smtClean="0">
                <a:solidFill>
                  <a:srgbClr val="000000"/>
                </a:solidFill>
              </a:rPr>
              <a:t>ICCNet  25/09/2013</a:t>
            </a:r>
            <a:endParaRPr lang="en-GB" dirty="0">
              <a:solidFill>
                <a:srgbClr val="000000"/>
              </a:solidFill>
            </a:endParaRPr>
          </a:p>
        </p:txBody>
      </p:sp>
      <p:sp>
        <p:nvSpPr>
          <p:cNvPr id="8" name="Rectangle 5"/>
          <p:cNvSpPr>
            <a:spLocks noGrp="1" noChangeArrowheads="1"/>
          </p:cNvSpPr>
          <p:nvPr>
            <p:ph type="ftr" sz="quarter" idx="11"/>
          </p:nvPr>
        </p:nvSpPr>
        <p:spPr>
          <a:xfrm>
            <a:off x="3124200" y="6237288"/>
            <a:ext cx="2895600" cy="484187"/>
          </a:xfrm>
        </p:spPr>
        <p:txBody>
          <a:bodyPr/>
          <a:lstStyle>
            <a:lvl1pPr>
              <a:defRPr/>
            </a:lvl1pPr>
          </a:lstStyle>
          <a:p>
            <a:pPr>
              <a:defRPr/>
            </a:pPr>
            <a:r>
              <a:rPr lang="en-GB" smtClean="0">
                <a:solidFill>
                  <a:srgbClr val="000000"/>
                </a:solidFill>
              </a:rPr>
              <a:t>BUDG/D3 </a:t>
            </a:r>
            <a:endParaRPr lang="en-GB">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46861DAA-5BBC-4812-876F-0D7C7B9EA75C}" type="slidenum">
              <a:rPr lang="en-GB">
                <a:solidFill>
                  <a:srgbClr val="000000"/>
                </a:solidFill>
              </a:rPr>
              <a:pPr>
                <a:defRPr/>
              </a:pPr>
              <a:t>‹#›</a:t>
            </a:fld>
            <a:endParaRPr lang="en-GB">
              <a:solidFill>
                <a:srgbClr val="000000"/>
              </a:solidFill>
            </a:endParaRPr>
          </a:p>
        </p:txBody>
      </p:sp>
      <p:sp>
        <p:nvSpPr>
          <p:cNvPr id="10" name="Content Placeholder 2"/>
          <p:cNvSpPr>
            <a:spLocks noGrp="1"/>
          </p:cNvSpPr>
          <p:nvPr>
            <p:ph idx="1"/>
          </p:nvPr>
        </p:nvSpPr>
        <p:spPr>
          <a:xfrm>
            <a:off x="457200" y="2564904"/>
            <a:ext cx="8229600" cy="3633788"/>
          </a:xfrm>
        </p:spPr>
        <p:txBody>
          <a:bodyPr/>
          <a:lstStyle>
            <a:lvl1pPr marL="342900" indent="-342900">
              <a:buClr>
                <a:srgbClr val="0F5494"/>
              </a:buClr>
              <a:buFont typeface="Arial" pitchFamily="34" charset="0"/>
              <a:buChar char="•"/>
              <a:defRPr i="0"/>
            </a:lvl1pPr>
            <a:lvl2pPr>
              <a:buClr>
                <a:srgbClr val="0F5494"/>
              </a:buClr>
              <a:defRPr/>
            </a:lvl2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xmlns="" val="42145478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hasCustomPrompt="1"/>
          </p:nvPr>
        </p:nvSpPr>
        <p:spPr>
          <a:xfrm>
            <a:off x="352425" y="736690"/>
            <a:ext cx="8439150" cy="757255"/>
          </a:xfrm>
          <a:prstGeom prst="rect">
            <a:avLst/>
          </a:prstGeom>
        </p:spPr>
        <p:txBody>
          <a:bodyPr lIns="0" tIns="0" rIns="0" bIns="0">
            <a:noAutofit/>
          </a:bodyPr>
          <a:lstStyle>
            <a:lvl1pPr marL="0" indent="0">
              <a:buNone/>
              <a:defRPr sz="1500" b="0">
                <a:solidFill>
                  <a:srgbClr val="575757"/>
                </a:solidFill>
              </a:defRPr>
            </a:lvl1pPr>
          </a:lstStyle>
          <a:p>
            <a:pPr lvl="0"/>
            <a:r>
              <a:rPr lang="en-US" noProof="0" dirty="0"/>
              <a:t>Click to add subtitle</a:t>
            </a:r>
          </a:p>
        </p:txBody>
      </p:sp>
      <p:sp>
        <p:nvSpPr>
          <p:cNvPr id="5" name="Title Placeholder 1"/>
          <p:cNvSpPr>
            <a:spLocks noGrp="1"/>
          </p:cNvSpPr>
          <p:nvPr>
            <p:ph type="title"/>
          </p:nvPr>
        </p:nvSpPr>
        <p:spPr>
          <a:xfrm>
            <a:off x="352425" y="402587"/>
            <a:ext cx="8439150" cy="334102"/>
          </a:xfrm>
          <a:prstGeom prst="rect">
            <a:avLst/>
          </a:prstGeom>
        </p:spPr>
        <p:txBody>
          <a:bodyPr vert="horz" lIns="0" tIns="0" rIns="0" bIns="0" rtlCol="0" anchor="t" anchorCtr="0">
            <a:noAutofit/>
          </a:bodyPr>
          <a:lstStyle>
            <a:lvl1pPr>
              <a:defRPr sz="1500"/>
            </a:lvl1pPr>
          </a:lstStyle>
          <a:p>
            <a:r>
              <a:rPr lang="en-US" noProof="0" smtClean="0"/>
              <a:t>Click to edit Master title style</a:t>
            </a:r>
            <a:endParaRPr lang="en-US" noProof="0" dirty="0"/>
          </a:p>
        </p:txBody>
      </p:sp>
    </p:spTree>
    <p:extLst>
      <p:ext uri="{BB962C8B-B14F-4D97-AF65-F5344CB8AC3E}">
        <p14:creationId xmlns:p14="http://schemas.microsoft.com/office/powerpoint/2010/main" xmlns="" val="2734247045"/>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A857D343-38D8-40DA-976D-02EA6F49D6B4}" type="datetime1">
              <a:rPr lang="en-US">
                <a:solidFill>
                  <a:srgbClr val="000000"/>
                </a:solidFill>
              </a:rPr>
              <a:pPr>
                <a:defRPr/>
              </a:pPr>
              <a:t>2/15/2018</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6" name="Rectangle 6"/>
          <p:cNvSpPr>
            <a:spLocks noGrp="1" noChangeArrowheads="1"/>
          </p:cNvSpPr>
          <p:nvPr>
            <p:ph type="sldNum" sz="quarter" idx="12"/>
          </p:nvPr>
        </p:nvSpPr>
        <p:spPr>
          <a:ln/>
        </p:spPr>
        <p:txBody>
          <a:bodyPr/>
          <a:lstStyle>
            <a:lvl1pPr>
              <a:defRPr/>
            </a:lvl1pPr>
          </a:lstStyle>
          <a:p>
            <a:pPr>
              <a:defRPr/>
            </a:pPr>
            <a:fld id="{6F2AD08E-906D-47E3-888D-E408A27BD51D}"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11752009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D14CB8D8-16C4-49A9-85D4-442CF26CAB05}" type="datetime1">
              <a:rPr lang="en-US">
                <a:solidFill>
                  <a:srgbClr val="000000"/>
                </a:solidFill>
              </a:rPr>
              <a:pPr>
                <a:defRPr/>
              </a:pPr>
              <a:t>2/15/2018</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6" name="Rectangle 6"/>
          <p:cNvSpPr>
            <a:spLocks noGrp="1" noChangeArrowheads="1"/>
          </p:cNvSpPr>
          <p:nvPr>
            <p:ph type="sldNum" sz="quarter" idx="12"/>
          </p:nvPr>
        </p:nvSpPr>
        <p:spPr>
          <a:ln/>
        </p:spPr>
        <p:txBody>
          <a:bodyPr/>
          <a:lstStyle>
            <a:lvl1pPr>
              <a:defRPr/>
            </a:lvl1pPr>
          </a:lstStyle>
          <a:p>
            <a:pPr>
              <a:defRPr/>
            </a:pPr>
            <a:fld id="{7D09BC21-9CDF-42EA-803B-560835197C2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21497231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D9B53A86-A588-40B4-88D5-3F38AC072D0B}" type="datetime1">
              <a:rPr lang="en-US">
                <a:solidFill>
                  <a:srgbClr val="000000"/>
                </a:solidFill>
              </a:rPr>
              <a:pPr>
                <a:defRPr/>
              </a:pPr>
              <a:t>2/15/2018</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6" name="Rectangle 6"/>
          <p:cNvSpPr>
            <a:spLocks noGrp="1" noChangeArrowheads="1"/>
          </p:cNvSpPr>
          <p:nvPr>
            <p:ph type="sldNum" sz="quarter" idx="12"/>
          </p:nvPr>
        </p:nvSpPr>
        <p:spPr>
          <a:ln/>
        </p:spPr>
        <p:txBody>
          <a:bodyPr/>
          <a:lstStyle>
            <a:lvl1pPr>
              <a:defRPr/>
            </a:lvl1pPr>
          </a:lstStyle>
          <a:p>
            <a:pPr>
              <a:defRPr/>
            </a:pPr>
            <a:fld id="{C16ECAB2-DEC4-47D9-A09C-9EF4D1D1E05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29855575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349A3583-C5C0-47AD-A12B-69971D8E4667}" type="datetime1">
              <a:rPr lang="en-US">
                <a:solidFill>
                  <a:srgbClr val="000000"/>
                </a:solidFill>
              </a:rPr>
              <a:pPr>
                <a:defRPr/>
              </a:pPr>
              <a:t>2/15/2018</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7" name="Rectangle 6"/>
          <p:cNvSpPr>
            <a:spLocks noGrp="1" noChangeArrowheads="1"/>
          </p:cNvSpPr>
          <p:nvPr>
            <p:ph type="sldNum" sz="quarter" idx="12"/>
          </p:nvPr>
        </p:nvSpPr>
        <p:spPr>
          <a:ln/>
        </p:spPr>
        <p:txBody>
          <a:bodyPr/>
          <a:lstStyle>
            <a:lvl1pPr>
              <a:defRPr/>
            </a:lvl1pPr>
          </a:lstStyle>
          <a:p>
            <a:pPr>
              <a:defRPr/>
            </a:pPr>
            <a:fld id="{4479C94F-725B-4B4F-994D-1E8D66A57A8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22576661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1A5AF79B-2AD9-405A-9D4F-183A222E1CE0}" type="datetime1">
              <a:rPr lang="en-US">
                <a:solidFill>
                  <a:srgbClr val="000000"/>
                </a:solidFill>
              </a:rPr>
              <a:pPr>
                <a:defRPr/>
              </a:pPr>
              <a:t>2/15/2018</a:t>
            </a:fld>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9" name="Rectangle 6"/>
          <p:cNvSpPr>
            <a:spLocks noGrp="1" noChangeArrowheads="1"/>
          </p:cNvSpPr>
          <p:nvPr>
            <p:ph type="sldNum" sz="quarter" idx="12"/>
          </p:nvPr>
        </p:nvSpPr>
        <p:spPr>
          <a:ln/>
        </p:spPr>
        <p:txBody>
          <a:bodyPr/>
          <a:lstStyle>
            <a:lvl1pPr>
              <a:defRPr/>
            </a:lvl1pPr>
          </a:lstStyle>
          <a:p>
            <a:pPr>
              <a:defRPr/>
            </a:pPr>
            <a:fld id="{5FD86D6A-F27F-42EE-BB8B-EB10DE7FA4D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1249055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sz="1000"/>
            </a:lvl1pPr>
          </a:lstStyle>
          <a:p>
            <a:pPr>
              <a:defRPr/>
            </a:pPr>
            <a:endParaRPr lang="en-GB"/>
          </a:p>
        </p:txBody>
      </p:sp>
      <p:sp>
        <p:nvSpPr>
          <p:cNvPr id="7" name="Rectangle 6"/>
          <p:cNvSpPr>
            <a:spLocks noGrp="1" noChangeArrowheads="1"/>
          </p:cNvSpPr>
          <p:nvPr>
            <p:ph type="sldNum" sz="quarter" idx="12"/>
          </p:nvPr>
        </p:nvSpPr>
        <p:spPr/>
        <p:txBody>
          <a:bodyPr/>
          <a:lstStyle>
            <a:lvl1pPr>
              <a:defRPr/>
            </a:lvl1pPr>
          </a:lstStyle>
          <a:p>
            <a:pPr>
              <a:defRPr/>
            </a:pPr>
            <a:fld id="{DA564DA9-5947-45B2-A5FB-66B453971BCC}" type="slidenum">
              <a:rPr lang="en-GB"/>
              <a:pPr>
                <a:defRPr/>
              </a:pPr>
              <a:t>‹#›</a:t>
            </a:fld>
            <a:endParaRPr lang="en-GB"/>
          </a:p>
        </p:txBody>
      </p:sp>
    </p:spTree>
    <p:extLst>
      <p:ext uri="{BB962C8B-B14F-4D97-AF65-F5344CB8AC3E}">
        <p14:creationId xmlns:p14="http://schemas.microsoft.com/office/powerpoint/2010/main" xmlns="" val="2640882425"/>
      </p:ext>
    </p:extLst>
  </p:cSld>
  <p:clrMapOvr>
    <a:masterClrMapping/>
  </p:clrMapOvr>
  <p:transition spd="slow" advClick="0" advTm="3000">
    <p:pull/>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3DD7DA63-72B9-4395-91CA-8D862964CA00}" type="datetime1">
              <a:rPr lang="en-US">
                <a:solidFill>
                  <a:srgbClr val="000000"/>
                </a:solidFill>
              </a:rPr>
              <a:pPr>
                <a:defRPr/>
              </a:pPr>
              <a:t>2/15/2018</a:t>
            </a:fld>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5" name="Rectangle 6"/>
          <p:cNvSpPr>
            <a:spLocks noGrp="1" noChangeArrowheads="1"/>
          </p:cNvSpPr>
          <p:nvPr>
            <p:ph type="sldNum" sz="quarter" idx="12"/>
          </p:nvPr>
        </p:nvSpPr>
        <p:spPr>
          <a:ln/>
        </p:spPr>
        <p:txBody>
          <a:bodyPr/>
          <a:lstStyle>
            <a:lvl1pPr>
              <a:defRPr/>
            </a:lvl1pPr>
          </a:lstStyle>
          <a:p>
            <a:pPr>
              <a:defRPr/>
            </a:pPr>
            <a:fld id="{F3C655F7-55B5-45B6-B63F-392DF5C9288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35860827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DE34828-EE98-4545-87BF-F3D7D8515FA7}" type="datetime1">
              <a:rPr lang="en-US">
                <a:solidFill>
                  <a:srgbClr val="000000"/>
                </a:solidFill>
              </a:rPr>
              <a:pPr>
                <a:defRPr/>
              </a:pPr>
              <a:t>2/15/2018</a:t>
            </a:fld>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4" name="Rectangle 6"/>
          <p:cNvSpPr>
            <a:spLocks noGrp="1" noChangeArrowheads="1"/>
          </p:cNvSpPr>
          <p:nvPr>
            <p:ph type="sldNum" sz="quarter" idx="12"/>
          </p:nvPr>
        </p:nvSpPr>
        <p:spPr>
          <a:ln/>
        </p:spPr>
        <p:txBody>
          <a:bodyPr/>
          <a:lstStyle>
            <a:lvl1pPr>
              <a:defRPr/>
            </a:lvl1pPr>
          </a:lstStyle>
          <a:p>
            <a:pPr>
              <a:defRPr/>
            </a:pPr>
            <a:fld id="{E50B29A1-2934-41F4-AE8A-0748EE91FE0B}"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2192333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FEAE0BC-3009-443B-A93A-A3089F639EB8}" type="datetime1">
              <a:rPr lang="en-US">
                <a:solidFill>
                  <a:srgbClr val="000000"/>
                </a:solidFill>
              </a:rPr>
              <a:pPr>
                <a:defRPr/>
              </a:pPr>
              <a:t>2/15/2018</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7" name="Rectangle 6"/>
          <p:cNvSpPr>
            <a:spLocks noGrp="1" noChangeArrowheads="1"/>
          </p:cNvSpPr>
          <p:nvPr>
            <p:ph type="sldNum" sz="quarter" idx="12"/>
          </p:nvPr>
        </p:nvSpPr>
        <p:spPr>
          <a:ln/>
        </p:spPr>
        <p:txBody>
          <a:bodyPr/>
          <a:lstStyle>
            <a:lvl1pPr>
              <a:defRPr/>
            </a:lvl1pPr>
          </a:lstStyle>
          <a:p>
            <a:pPr>
              <a:defRPr/>
            </a:pPr>
            <a:fld id="{602CF720-9726-4E8C-90E9-681D17A3BEA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6199169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7D41870-6B56-42B9-AF8A-5FF9B605B662}" type="datetime1">
              <a:rPr lang="en-US">
                <a:solidFill>
                  <a:srgbClr val="000000"/>
                </a:solidFill>
              </a:rPr>
              <a:pPr>
                <a:defRPr/>
              </a:pPr>
              <a:t>2/15/2018</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7" name="Rectangle 6"/>
          <p:cNvSpPr>
            <a:spLocks noGrp="1" noChangeArrowheads="1"/>
          </p:cNvSpPr>
          <p:nvPr>
            <p:ph type="sldNum" sz="quarter" idx="12"/>
          </p:nvPr>
        </p:nvSpPr>
        <p:spPr>
          <a:ln/>
        </p:spPr>
        <p:txBody>
          <a:bodyPr/>
          <a:lstStyle>
            <a:lvl1pPr>
              <a:defRPr/>
            </a:lvl1pPr>
          </a:lstStyle>
          <a:p>
            <a:pPr>
              <a:defRPr/>
            </a:pPr>
            <a:fld id="{D7D2C6D2-11AF-4450-805E-B621AFA9B13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38055256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B938CF87-1D87-4908-BB0E-55E8BCC6ADD1}" type="datetime1">
              <a:rPr lang="en-US">
                <a:solidFill>
                  <a:srgbClr val="000000"/>
                </a:solidFill>
              </a:rPr>
              <a:pPr>
                <a:defRPr/>
              </a:pPr>
              <a:t>2/15/2018</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6" name="Rectangle 6"/>
          <p:cNvSpPr>
            <a:spLocks noGrp="1" noChangeArrowheads="1"/>
          </p:cNvSpPr>
          <p:nvPr>
            <p:ph type="sldNum" sz="quarter" idx="12"/>
          </p:nvPr>
        </p:nvSpPr>
        <p:spPr>
          <a:ln/>
        </p:spPr>
        <p:txBody>
          <a:bodyPr/>
          <a:lstStyle>
            <a:lvl1pPr>
              <a:defRPr/>
            </a:lvl1pPr>
          </a:lstStyle>
          <a:p>
            <a:pPr>
              <a:defRPr/>
            </a:pPr>
            <a:fld id="{21157361-CDAD-4384-AAF4-F07979A4AFC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23507541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123950"/>
            <a:ext cx="6029325" cy="4897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2DF3CAF6-2769-403C-B283-8E41D4E9E360}" type="datetime1">
              <a:rPr lang="en-US">
                <a:solidFill>
                  <a:srgbClr val="000000"/>
                </a:solidFill>
              </a:rPr>
              <a:pPr>
                <a:defRPr/>
              </a:pPr>
              <a:t>2/15/2018</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6" name="Rectangle 6"/>
          <p:cNvSpPr>
            <a:spLocks noGrp="1" noChangeArrowheads="1"/>
          </p:cNvSpPr>
          <p:nvPr>
            <p:ph type="sldNum" sz="quarter" idx="12"/>
          </p:nvPr>
        </p:nvSpPr>
        <p:spPr>
          <a:ln/>
        </p:spPr>
        <p:txBody>
          <a:bodyPr/>
          <a:lstStyle>
            <a:lvl1pPr>
              <a:defRPr/>
            </a:lvl1pPr>
          </a:lstStyle>
          <a:p>
            <a:pPr>
              <a:defRPr/>
            </a:pPr>
            <a:fld id="{12C89306-253F-451B-8CB2-432E95C76EF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41076491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0"/>
            <a:ext cx="8229600" cy="936625"/>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2492375"/>
            <a:ext cx="8229600" cy="3529013"/>
          </a:xfrm>
        </p:spPr>
        <p:txBody>
          <a:bodyPr/>
          <a:lstStyle/>
          <a:p>
            <a:pPr lvl="0"/>
            <a:endParaRPr lang="en-GB" noProof="0" smtClean="0"/>
          </a:p>
        </p:txBody>
      </p:sp>
      <p:sp>
        <p:nvSpPr>
          <p:cNvPr id="4"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BE9E5D82-8F55-44E5-9EE6-862030A79F3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1484939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solidFill>
                <a:srgbClr val="FFFFFF"/>
              </a:solidFill>
            </a:endParaRPr>
          </a:p>
        </p:txBody>
      </p:sp>
      <p:pic>
        <p:nvPicPr>
          <p:cNvPr id="5" name="Picture 5" descr="LOGO CE-EN-NEG-quadri.ai"/>
          <p:cNvPicPr>
            <a:picLocks noChangeAspect="1"/>
          </p:cNvPicPr>
          <p:nvPr userDrawn="1"/>
        </p:nvPicPr>
        <p:blipFill>
          <a:blip r:embed="rId2" cstate="print"/>
          <a:srcRect/>
          <a:stretch>
            <a:fillRect/>
          </a:stretch>
        </p:blipFill>
        <p:spPr bwMode="auto">
          <a:xfrm>
            <a:off x="3920400" y="3600"/>
            <a:ext cx="1511300" cy="1511300"/>
          </a:xfrm>
          <a:prstGeom prst="rect">
            <a:avLst/>
          </a:prstGeom>
          <a:noFill/>
          <a:ln w="9525">
            <a:noFill/>
            <a:miter lim="800000"/>
            <a:headEnd/>
            <a:tailEnd/>
          </a:ln>
        </p:spPr>
      </p:pic>
      <p:sp>
        <p:nvSpPr>
          <p:cNvPr id="6" name="Rectangle 5"/>
          <p:cNvSpPr/>
          <p:nvPr userDrawn="1"/>
        </p:nvSpPr>
        <p:spPr>
          <a:xfrm>
            <a:off x="4262438" y="6669360"/>
            <a:ext cx="596900" cy="198438"/>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solidFill>
                <a:srgbClr val="FFFFFF"/>
              </a:solidFill>
            </a:endParaRPr>
          </a:p>
        </p:txBody>
      </p:sp>
      <p:sp>
        <p:nvSpPr>
          <p:cNvPr id="2" name="Title 1"/>
          <p:cNvSpPr>
            <a:spLocks noGrp="1"/>
          </p:cNvSpPr>
          <p:nvPr>
            <p:ph type="title"/>
          </p:nvPr>
        </p:nvSpPr>
        <p:spPr>
          <a:xfrm>
            <a:off x="468313" y="1556271"/>
            <a:ext cx="8229600" cy="936625"/>
          </a:xfrm>
        </p:spPr>
        <p:txBody>
          <a:bodyPr/>
          <a:lstStyle/>
          <a:p>
            <a:r>
              <a:rPr lang="en-US" dirty="0" smtClean="0"/>
              <a:t>Click to edit Master title style</a:t>
            </a:r>
            <a:endParaRPr lang="en-GB" dirty="0"/>
          </a:p>
        </p:txBody>
      </p:sp>
      <p:sp>
        <p:nvSpPr>
          <p:cNvPr id="7" name="Rectangle 4"/>
          <p:cNvSpPr>
            <a:spLocks noGrp="1" noChangeArrowheads="1"/>
          </p:cNvSpPr>
          <p:nvPr>
            <p:ph type="dt" sz="half" idx="10"/>
          </p:nvPr>
        </p:nvSpPr>
        <p:spPr/>
        <p:txBody>
          <a:bodyPr/>
          <a:lstStyle>
            <a:lvl1pPr>
              <a:defRPr/>
            </a:lvl1pPr>
          </a:lstStyle>
          <a:p>
            <a:pPr>
              <a:defRPr/>
            </a:pPr>
            <a:r>
              <a:rPr lang="en-US" smtClean="0">
                <a:solidFill>
                  <a:srgbClr val="000000"/>
                </a:solidFill>
              </a:rPr>
              <a:t>ICCNet  25/09/2013</a:t>
            </a:r>
            <a:endParaRPr lang="en-GB" dirty="0">
              <a:solidFill>
                <a:srgbClr val="000000"/>
              </a:solidFill>
            </a:endParaRPr>
          </a:p>
        </p:txBody>
      </p:sp>
      <p:sp>
        <p:nvSpPr>
          <p:cNvPr id="8" name="Rectangle 5"/>
          <p:cNvSpPr>
            <a:spLocks noGrp="1" noChangeArrowheads="1"/>
          </p:cNvSpPr>
          <p:nvPr>
            <p:ph type="ftr" sz="quarter" idx="11"/>
          </p:nvPr>
        </p:nvSpPr>
        <p:spPr>
          <a:xfrm>
            <a:off x="3124200" y="6237288"/>
            <a:ext cx="2895600" cy="484187"/>
          </a:xfrm>
        </p:spPr>
        <p:txBody>
          <a:bodyPr/>
          <a:lstStyle>
            <a:lvl1pPr>
              <a:defRPr/>
            </a:lvl1pPr>
          </a:lstStyle>
          <a:p>
            <a:pPr>
              <a:defRPr/>
            </a:pPr>
            <a:r>
              <a:rPr lang="en-GB" smtClean="0">
                <a:solidFill>
                  <a:srgbClr val="000000"/>
                </a:solidFill>
              </a:rPr>
              <a:t>BUDG/D3 </a:t>
            </a:r>
            <a:endParaRPr lang="en-GB">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46861DAA-5BBC-4812-876F-0D7C7B9EA75C}" type="slidenum">
              <a:rPr lang="en-GB">
                <a:solidFill>
                  <a:srgbClr val="000000"/>
                </a:solidFill>
              </a:rPr>
              <a:pPr>
                <a:defRPr/>
              </a:pPr>
              <a:t>‹#›</a:t>
            </a:fld>
            <a:endParaRPr lang="en-GB">
              <a:solidFill>
                <a:srgbClr val="000000"/>
              </a:solidFill>
            </a:endParaRPr>
          </a:p>
        </p:txBody>
      </p:sp>
      <p:sp>
        <p:nvSpPr>
          <p:cNvPr id="10" name="Content Placeholder 2"/>
          <p:cNvSpPr>
            <a:spLocks noGrp="1"/>
          </p:cNvSpPr>
          <p:nvPr>
            <p:ph idx="1"/>
          </p:nvPr>
        </p:nvSpPr>
        <p:spPr>
          <a:xfrm>
            <a:off x="457200" y="2564904"/>
            <a:ext cx="8229600" cy="3633788"/>
          </a:xfrm>
        </p:spPr>
        <p:txBody>
          <a:bodyPr/>
          <a:lstStyle>
            <a:lvl1pPr marL="342900" indent="-342900">
              <a:buClr>
                <a:srgbClr val="0F5494"/>
              </a:buClr>
              <a:buFont typeface="Arial" pitchFamily="34" charset="0"/>
              <a:buChar char="•"/>
              <a:defRPr i="0"/>
            </a:lvl1pPr>
            <a:lvl2pPr>
              <a:buClr>
                <a:srgbClr val="0F5494"/>
              </a:buClr>
              <a:defRPr/>
            </a:lvl2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xmlns="" val="42145478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hasCustomPrompt="1"/>
          </p:nvPr>
        </p:nvSpPr>
        <p:spPr>
          <a:xfrm>
            <a:off x="352425" y="736690"/>
            <a:ext cx="8439150" cy="757255"/>
          </a:xfrm>
          <a:prstGeom prst="rect">
            <a:avLst/>
          </a:prstGeom>
        </p:spPr>
        <p:txBody>
          <a:bodyPr lIns="0" tIns="0" rIns="0" bIns="0">
            <a:noAutofit/>
          </a:bodyPr>
          <a:lstStyle>
            <a:lvl1pPr marL="0" indent="0">
              <a:buNone/>
              <a:defRPr sz="1500" b="0">
                <a:solidFill>
                  <a:srgbClr val="575757"/>
                </a:solidFill>
              </a:defRPr>
            </a:lvl1pPr>
          </a:lstStyle>
          <a:p>
            <a:pPr lvl="0"/>
            <a:r>
              <a:rPr lang="en-US" noProof="0" dirty="0"/>
              <a:t>Click to add subtitle</a:t>
            </a:r>
          </a:p>
        </p:txBody>
      </p:sp>
      <p:sp>
        <p:nvSpPr>
          <p:cNvPr id="5" name="Title Placeholder 1"/>
          <p:cNvSpPr>
            <a:spLocks noGrp="1"/>
          </p:cNvSpPr>
          <p:nvPr>
            <p:ph type="title"/>
          </p:nvPr>
        </p:nvSpPr>
        <p:spPr>
          <a:xfrm>
            <a:off x="352425" y="402587"/>
            <a:ext cx="8439150" cy="334102"/>
          </a:xfrm>
          <a:prstGeom prst="rect">
            <a:avLst/>
          </a:prstGeom>
        </p:spPr>
        <p:txBody>
          <a:bodyPr vert="horz" lIns="0" tIns="0" rIns="0" bIns="0" rtlCol="0" anchor="t" anchorCtr="0">
            <a:noAutofit/>
          </a:bodyPr>
          <a:lstStyle>
            <a:lvl1pPr>
              <a:defRPr sz="1500"/>
            </a:lvl1pPr>
          </a:lstStyle>
          <a:p>
            <a:r>
              <a:rPr lang="en-US" noProof="0" smtClean="0"/>
              <a:t>Click to edit Master title style</a:t>
            </a:r>
            <a:endParaRPr lang="en-US" noProof="0" dirty="0"/>
          </a:p>
        </p:txBody>
      </p:sp>
    </p:spTree>
    <p:extLst>
      <p:ext uri="{BB962C8B-B14F-4D97-AF65-F5344CB8AC3E}">
        <p14:creationId xmlns:p14="http://schemas.microsoft.com/office/powerpoint/2010/main" xmlns="" val="2734247045"/>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7BB5B21-F9F9-4778-A2AB-3A5EDBC13D8A}"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xmlns="" val="2568810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A857D343-38D8-40DA-976D-02EA6F49D6B4}" type="datetime1">
              <a:rPr lang="en-US">
                <a:solidFill>
                  <a:srgbClr val="000000"/>
                </a:solidFill>
              </a:rPr>
              <a:pPr>
                <a:defRPr/>
              </a:pPr>
              <a:t>2/15/2018</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6" name="Rectangle 6"/>
          <p:cNvSpPr>
            <a:spLocks noGrp="1" noChangeArrowheads="1"/>
          </p:cNvSpPr>
          <p:nvPr>
            <p:ph type="sldNum" sz="quarter" idx="12"/>
          </p:nvPr>
        </p:nvSpPr>
        <p:spPr>
          <a:ln/>
        </p:spPr>
        <p:txBody>
          <a:bodyPr/>
          <a:lstStyle>
            <a:lvl1pPr>
              <a:defRPr/>
            </a:lvl1pPr>
          </a:lstStyle>
          <a:p>
            <a:pPr>
              <a:defRPr/>
            </a:pPr>
            <a:fld id="{6F2AD08E-906D-47E3-888D-E408A27BD51D}"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22000453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solidFill>
                <a:srgbClr val="FFFFFF"/>
              </a:solidFill>
            </a:endParaRPr>
          </a:p>
        </p:txBody>
      </p:sp>
      <p:pic>
        <p:nvPicPr>
          <p:cNvPr id="5" name="Picture 5" descr="LOGO CE-EN-NEG-quadri.ai"/>
          <p:cNvPicPr>
            <a:picLocks noChangeAspect="1"/>
          </p:cNvPicPr>
          <p:nvPr userDrawn="1"/>
        </p:nvPicPr>
        <p:blipFill>
          <a:blip r:embed="rId2" cstate="print"/>
          <a:srcRect/>
          <a:stretch>
            <a:fillRect/>
          </a:stretch>
        </p:blipFill>
        <p:spPr bwMode="auto">
          <a:xfrm>
            <a:off x="3920400" y="3600"/>
            <a:ext cx="1511300" cy="1511300"/>
          </a:xfrm>
          <a:prstGeom prst="rect">
            <a:avLst/>
          </a:prstGeom>
          <a:noFill/>
          <a:ln w="9525">
            <a:noFill/>
            <a:miter lim="800000"/>
            <a:headEnd/>
            <a:tailEnd/>
          </a:ln>
        </p:spPr>
      </p:pic>
      <p:sp>
        <p:nvSpPr>
          <p:cNvPr id="6" name="Rectangle 5"/>
          <p:cNvSpPr/>
          <p:nvPr userDrawn="1"/>
        </p:nvSpPr>
        <p:spPr>
          <a:xfrm>
            <a:off x="4262438" y="6669360"/>
            <a:ext cx="596900" cy="198438"/>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solidFill>
                <a:srgbClr val="FFFFFF"/>
              </a:solidFill>
            </a:endParaRPr>
          </a:p>
        </p:txBody>
      </p:sp>
      <p:sp>
        <p:nvSpPr>
          <p:cNvPr id="2" name="Title 1"/>
          <p:cNvSpPr>
            <a:spLocks noGrp="1"/>
          </p:cNvSpPr>
          <p:nvPr>
            <p:ph type="title"/>
          </p:nvPr>
        </p:nvSpPr>
        <p:spPr>
          <a:xfrm>
            <a:off x="468313" y="1556271"/>
            <a:ext cx="8229600" cy="936625"/>
          </a:xfrm>
        </p:spPr>
        <p:txBody>
          <a:bodyPr/>
          <a:lstStyle/>
          <a:p>
            <a:r>
              <a:rPr lang="en-US" dirty="0" smtClean="0"/>
              <a:t>Click to edit Master title style</a:t>
            </a:r>
            <a:endParaRPr lang="en-GB" dirty="0"/>
          </a:p>
        </p:txBody>
      </p:sp>
      <p:sp>
        <p:nvSpPr>
          <p:cNvPr id="7" name="Rectangle 4"/>
          <p:cNvSpPr>
            <a:spLocks noGrp="1" noChangeArrowheads="1"/>
          </p:cNvSpPr>
          <p:nvPr>
            <p:ph type="dt" sz="half" idx="10"/>
          </p:nvPr>
        </p:nvSpPr>
        <p:spPr/>
        <p:txBody>
          <a:bodyPr/>
          <a:lstStyle>
            <a:lvl1pPr>
              <a:defRPr/>
            </a:lvl1pPr>
          </a:lstStyle>
          <a:p>
            <a:pPr>
              <a:defRPr/>
            </a:pPr>
            <a:r>
              <a:rPr lang="en-US" smtClean="0">
                <a:solidFill>
                  <a:srgbClr val="000000"/>
                </a:solidFill>
              </a:rPr>
              <a:t>ICCNet  25/09/2013</a:t>
            </a:r>
            <a:endParaRPr lang="en-GB" dirty="0">
              <a:solidFill>
                <a:srgbClr val="000000"/>
              </a:solidFill>
            </a:endParaRPr>
          </a:p>
        </p:txBody>
      </p:sp>
      <p:sp>
        <p:nvSpPr>
          <p:cNvPr id="8" name="Rectangle 5"/>
          <p:cNvSpPr>
            <a:spLocks noGrp="1" noChangeArrowheads="1"/>
          </p:cNvSpPr>
          <p:nvPr>
            <p:ph type="ftr" sz="quarter" idx="11"/>
          </p:nvPr>
        </p:nvSpPr>
        <p:spPr>
          <a:xfrm>
            <a:off x="3124200" y="6237288"/>
            <a:ext cx="2895600" cy="484187"/>
          </a:xfrm>
        </p:spPr>
        <p:txBody>
          <a:bodyPr/>
          <a:lstStyle>
            <a:lvl1pPr>
              <a:defRPr/>
            </a:lvl1pPr>
          </a:lstStyle>
          <a:p>
            <a:pPr>
              <a:defRPr/>
            </a:pPr>
            <a:r>
              <a:rPr lang="en-GB" smtClean="0">
                <a:solidFill>
                  <a:srgbClr val="000000"/>
                </a:solidFill>
              </a:rPr>
              <a:t>BUDG/D3 </a:t>
            </a:r>
            <a:endParaRPr lang="en-GB">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46861DAA-5BBC-4812-876F-0D7C7B9EA75C}" type="slidenum">
              <a:rPr lang="en-GB">
                <a:solidFill>
                  <a:srgbClr val="000000"/>
                </a:solidFill>
              </a:rPr>
              <a:pPr>
                <a:defRPr/>
              </a:pPr>
              <a:t>‹#›</a:t>
            </a:fld>
            <a:endParaRPr lang="en-GB">
              <a:solidFill>
                <a:srgbClr val="000000"/>
              </a:solidFill>
            </a:endParaRPr>
          </a:p>
        </p:txBody>
      </p:sp>
      <p:sp>
        <p:nvSpPr>
          <p:cNvPr id="10" name="Content Placeholder 2"/>
          <p:cNvSpPr>
            <a:spLocks noGrp="1"/>
          </p:cNvSpPr>
          <p:nvPr>
            <p:ph idx="1"/>
          </p:nvPr>
        </p:nvSpPr>
        <p:spPr>
          <a:xfrm>
            <a:off x="457200" y="2564904"/>
            <a:ext cx="8229600" cy="3633788"/>
          </a:xfrm>
        </p:spPr>
        <p:txBody>
          <a:bodyPr/>
          <a:lstStyle>
            <a:lvl1pPr marL="342900" indent="-342900">
              <a:buClr>
                <a:srgbClr val="0F5494"/>
              </a:buClr>
              <a:buFont typeface="Arial" pitchFamily="34" charset="0"/>
              <a:buChar char="•"/>
              <a:defRPr i="0"/>
            </a:lvl1pPr>
            <a:lvl2pPr>
              <a:buClr>
                <a:srgbClr val="0F5494"/>
              </a:buClr>
              <a:defRPr/>
            </a:lvl2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xmlns="" val="421454786"/>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solidFill>
                <a:srgbClr val="FFFFFF"/>
              </a:solidFill>
            </a:endParaRPr>
          </a:p>
        </p:txBody>
      </p:sp>
      <p:pic>
        <p:nvPicPr>
          <p:cNvPr id="5" name="Picture 5" descr="LOGO CE-EN-NEG-quadri.ai"/>
          <p:cNvPicPr>
            <a:picLocks noChangeAspect="1"/>
          </p:cNvPicPr>
          <p:nvPr userDrawn="1"/>
        </p:nvPicPr>
        <p:blipFill>
          <a:blip r:embed="rId2" cstate="print"/>
          <a:srcRect/>
          <a:stretch>
            <a:fillRect/>
          </a:stretch>
        </p:blipFill>
        <p:spPr bwMode="auto">
          <a:xfrm>
            <a:off x="3920400" y="3600"/>
            <a:ext cx="1511300" cy="1511300"/>
          </a:xfrm>
          <a:prstGeom prst="rect">
            <a:avLst/>
          </a:prstGeom>
          <a:noFill/>
          <a:ln w="9525">
            <a:noFill/>
            <a:miter lim="800000"/>
            <a:headEnd/>
            <a:tailEnd/>
          </a:ln>
        </p:spPr>
      </p:pic>
      <p:sp>
        <p:nvSpPr>
          <p:cNvPr id="6" name="Rectangle 5"/>
          <p:cNvSpPr/>
          <p:nvPr userDrawn="1"/>
        </p:nvSpPr>
        <p:spPr>
          <a:xfrm>
            <a:off x="4262438" y="6669360"/>
            <a:ext cx="596900" cy="198438"/>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solidFill>
                <a:srgbClr val="FFFFFF"/>
              </a:solidFill>
            </a:endParaRPr>
          </a:p>
        </p:txBody>
      </p:sp>
      <p:sp>
        <p:nvSpPr>
          <p:cNvPr id="2" name="Title 1"/>
          <p:cNvSpPr>
            <a:spLocks noGrp="1"/>
          </p:cNvSpPr>
          <p:nvPr>
            <p:ph type="title"/>
          </p:nvPr>
        </p:nvSpPr>
        <p:spPr>
          <a:xfrm>
            <a:off x="468313" y="1556271"/>
            <a:ext cx="8229600" cy="936625"/>
          </a:xfrm>
        </p:spPr>
        <p:txBody>
          <a:bodyPr/>
          <a:lstStyle/>
          <a:p>
            <a:r>
              <a:rPr lang="en-US" dirty="0" smtClean="0"/>
              <a:t>Click to edit Master title style</a:t>
            </a:r>
            <a:endParaRPr lang="en-GB" dirty="0"/>
          </a:p>
        </p:txBody>
      </p:sp>
      <p:sp>
        <p:nvSpPr>
          <p:cNvPr id="7" name="Rectangle 4"/>
          <p:cNvSpPr>
            <a:spLocks noGrp="1" noChangeArrowheads="1"/>
          </p:cNvSpPr>
          <p:nvPr>
            <p:ph type="dt" sz="half" idx="10"/>
          </p:nvPr>
        </p:nvSpPr>
        <p:spPr/>
        <p:txBody>
          <a:bodyPr/>
          <a:lstStyle>
            <a:lvl1pPr>
              <a:defRPr/>
            </a:lvl1pPr>
          </a:lstStyle>
          <a:p>
            <a:pPr>
              <a:defRPr/>
            </a:pPr>
            <a:r>
              <a:rPr lang="en-US" smtClean="0">
                <a:solidFill>
                  <a:srgbClr val="000000"/>
                </a:solidFill>
              </a:rPr>
              <a:t>ICCNet  25/09/2013</a:t>
            </a:r>
            <a:endParaRPr lang="en-GB" dirty="0">
              <a:solidFill>
                <a:srgbClr val="000000"/>
              </a:solidFill>
            </a:endParaRPr>
          </a:p>
        </p:txBody>
      </p:sp>
      <p:sp>
        <p:nvSpPr>
          <p:cNvPr id="8" name="Rectangle 5"/>
          <p:cNvSpPr>
            <a:spLocks noGrp="1" noChangeArrowheads="1"/>
          </p:cNvSpPr>
          <p:nvPr>
            <p:ph type="ftr" sz="quarter" idx="11"/>
          </p:nvPr>
        </p:nvSpPr>
        <p:spPr>
          <a:xfrm>
            <a:off x="3124200" y="6237288"/>
            <a:ext cx="2895600" cy="484187"/>
          </a:xfrm>
        </p:spPr>
        <p:txBody>
          <a:bodyPr/>
          <a:lstStyle>
            <a:lvl1pPr>
              <a:defRPr/>
            </a:lvl1pPr>
          </a:lstStyle>
          <a:p>
            <a:pPr>
              <a:defRPr/>
            </a:pPr>
            <a:r>
              <a:rPr lang="en-GB" smtClean="0">
                <a:solidFill>
                  <a:srgbClr val="000000"/>
                </a:solidFill>
              </a:rPr>
              <a:t>BUDG/D3 </a:t>
            </a:r>
            <a:endParaRPr lang="en-GB">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46861DAA-5BBC-4812-876F-0D7C7B9EA75C}" type="slidenum">
              <a:rPr lang="en-GB">
                <a:solidFill>
                  <a:srgbClr val="000000"/>
                </a:solidFill>
              </a:rPr>
              <a:pPr>
                <a:defRPr/>
              </a:pPr>
              <a:t>‹#›</a:t>
            </a:fld>
            <a:endParaRPr lang="en-GB">
              <a:solidFill>
                <a:srgbClr val="000000"/>
              </a:solidFill>
            </a:endParaRPr>
          </a:p>
        </p:txBody>
      </p:sp>
      <p:sp>
        <p:nvSpPr>
          <p:cNvPr id="10" name="Content Placeholder 2"/>
          <p:cNvSpPr>
            <a:spLocks noGrp="1"/>
          </p:cNvSpPr>
          <p:nvPr>
            <p:ph idx="1"/>
          </p:nvPr>
        </p:nvSpPr>
        <p:spPr>
          <a:xfrm>
            <a:off x="457200" y="2564904"/>
            <a:ext cx="8229600" cy="3633788"/>
          </a:xfrm>
        </p:spPr>
        <p:txBody>
          <a:bodyPr/>
          <a:lstStyle>
            <a:lvl1pPr marL="342900" indent="-342900">
              <a:buClr>
                <a:srgbClr val="0F5494"/>
              </a:buClr>
              <a:buFont typeface="Arial" pitchFamily="34" charset="0"/>
              <a:buChar char="•"/>
              <a:defRPr i="0"/>
            </a:lvl1pPr>
            <a:lvl2pPr>
              <a:buClr>
                <a:srgbClr val="0F5494"/>
              </a:buClr>
              <a:defRPr/>
            </a:lvl2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xmlns="" val="421454786"/>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endParaRPr>
          </a:p>
        </p:txBody>
      </p:sp>
      <p:pic>
        <p:nvPicPr>
          <p:cNvPr id="5" name="Picture 5" descr="LOGO CE-EN-NEG-quadri.ai"/>
          <p:cNvPicPr>
            <a:picLocks noChangeAspect="1"/>
          </p:cNvPicPr>
          <p:nvPr userDrawn="1"/>
        </p:nvPicPr>
        <p:blipFill>
          <a:blip r:embed="rId2" cstate="print"/>
          <a:srcRect/>
          <a:stretch>
            <a:fillRect/>
          </a:stretch>
        </p:blipFill>
        <p:spPr bwMode="auto">
          <a:xfrm>
            <a:off x="3920400" y="3600"/>
            <a:ext cx="1511300" cy="1511300"/>
          </a:xfrm>
          <a:prstGeom prst="rect">
            <a:avLst/>
          </a:prstGeom>
          <a:noFill/>
          <a:ln w="9525">
            <a:noFill/>
            <a:miter lim="800000"/>
            <a:headEnd/>
            <a:tailEnd/>
          </a:ln>
        </p:spPr>
      </p:pic>
      <p:sp>
        <p:nvSpPr>
          <p:cNvPr id="6" name="Rectangle 5"/>
          <p:cNvSpPr/>
          <p:nvPr userDrawn="1"/>
        </p:nvSpPr>
        <p:spPr>
          <a:xfrm>
            <a:off x="4262438" y="6669360"/>
            <a:ext cx="596900" cy="198438"/>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solidFill>
                <a:srgbClr val="FFFFFF"/>
              </a:solidFill>
            </a:endParaRPr>
          </a:p>
        </p:txBody>
      </p:sp>
      <p:sp>
        <p:nvSpPr>
          <p:cNvPr id="2" name="Title 1"/>
          <p:cNvSpPr>
            <a:spLocks noGrp="1"/>
          </p:cNvSpPr>
          <p:nvPr>
            <p:ph type="title"/>
          </p:nvPr>
        </p:nvSpPr>
        <p:spPr>
          <a:xfrm>
            <a:off x="468313" y="1556271"/>
            <a:ext cx="8229600" cy="936625"/>
          </a:xfrm>
        </p:spPr>
        <p:txBody>
          <a:bodyPr/>
          <a:lstStyle/>
          <a:p>
            <a:r>
              <a:rPr lang="en-US" dirty="0" smtClean="0"/>
              <a:t>Click to edit Master title style</a:t>
            </a:r>
            <a:endParaRPr lang="en-GB" dirty="0"/>
          </a:p>
        </p:txBody>
      </p:sp>
      <p:sp>
        <p:nvSpPr>
          <p:cNvPr id="7" name="Rectangle 4"/>
          <p:cNvSpPr>
            <a:spLocks noGrp="1" noChangeArrowheads="1"/>
          </p:cNvSpPr>
          <p:nvPr>
            <p:ph type="dt" sz="half" idx="10"/>
          </p:nvPr>
        </p:nvSpPr>
        <p:spPr/>
        <p:txBody>
          <a:bodyPr/>
          <a:lstStyle>
            <a:lvl1pPr>
              <a:defRPr/>
            </a:lvl1pPr>
          </a:lstStyle>
          <a:p>
            <a:pPr>
              <a:defRPr/>
            </a:pPr>
            <a:r>
              <a:rPr lang="en-US" smtClean="0">
                <a:solidFill>
                  <a:srgbClr val="000000"/>
                </a:solidFill>
              </a:rPr>
              <a:t>ICCNet  25/09/2013</a:t>
            </a:r>
            <a:endParaRPr lang="en-GB" dirty="0">
              <a:solidFill>
                <a:srgbClr val="000000"/>
              </a:solidFill>
            </a:endParaRPr>
          </a:p>
        </p:txBody>
      </p:sp>
      <p:sp>
        <p:nvSpPr>
          <p:cNvPr id="8" name="Rectangle 5"/>
          <p:cNvSpPr>
            <a:spLocks noGrp="1" noChangeArrowheads="1"/>
          </p:cNvSpPr>
          <p:nvPr>
            <p:ph type="ftr" sz="quarter" idx="11"/>
          </p:nvPr>
        </p:nvSpPr>
        <p:spPr>
          <a:xfrm>
            <a:off x="3124200" y="6237288"/>
            <a:ext cx="2895600" cy="484187"/>
          </a:xfrm>
        </p:spPr>
        <p:txBody>
          <a:bodyPr/>
          <a:lstStyle>
            <a:lvl1pPr>
              <a:defRPr/>
            </a:lvl1pPr>
          </a:lstStyle>
          <a:p>
            <a:pPr>
              <a:defRPr/>
            </a:pPr>
            <a:r>
              <a:rPr lang="en-GB" smtClean="0">
                <a:solidFill>
                  <a:srgbClr val="000000"/>
                </a:solidFill>
              </a:rPr>
              <a:t>BUDG/D3 </a:t>
            </a:r>
            <a:endParaRPr lang="en-GB">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46861DAA-5BBC-4812-876F-0D7C7B9EA75C}" type="slidenum">
              <a:rPr lang="en-GB">
                <a:solidFill>
                  <a:srgbClr val="000000"/>
                </a:solidFill>
              </a:rPr>
              <a:pPr>
                <a:defRPr/>
              </a:pPr>
              <a:t>‹#›</a:t>
            </a:fld>
            <a:endParaRPr lang="en-GB">
              <a:solidFill>
                <a:srgbClr val="000000"/>
              </a:solidFill>
            </a:endParaRPr>
          </a:p>
        </p:txBody>
      </p:sp>
      <p:sp>
        <p:nvSpPr>
          <p:cNvPr id="10" name="Content Placeholder 2"/>
          <p:cNvSpPr>
            <a:spLocks noGrp="1"/>
          </p:cNvSpPr>
          <p:nvPr>
            <p:ph idx="1"/>
          </p:nvPr>
        </p:nvSpPr>
        <p:spPr>
          <a:xfrm>
            <a:off x="457200" y="2564904"/>
            <a:ext cx="8229600" cy="3633788"/>
          </a:xfrm>
        </p:spPr>
        <p:txBody>
          <a:bodyPr/>
          <a:lstStyle>
            <a:lvl1pPr marL="342900" indent="-342900">
              <a:buClr>
                <a:srgbClr val="0F5494"/>
              </a:buClr>
              <a:buFont typeface="Arial" pitchFamily="34" charset="0"/>
              <a:buChar char="•"/>
              <a:defRPr i="0"/>
            </a:lvl1pPr>
            <a:lvl2pPr>
              <a:buClr>
                <a:srgbClr val="0F5494"/>
              </a:buClr>
              <a:defRPr/>
            </a:lvl2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xmlns="" val="3345148925"/>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A857D343-38D8-40DA-976D-02EA6F49D6B4}" type="datetime1">
              <a:rPr lang="en-US">
                <a:solidFill>
                  <a:srgbClr val="000000"/>
                </a:solidFill>
              </a:rPr>
              <a:pPr>
                <a:defRPr/>
              </a:pPr>
              <a:t>2/15/2018</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6" name="Rectangle 6"/>
          <p:cNvSpPr>
            <a:spLocks noGrp="1" noChangeArrowheads="1"/>
          </p:cNvSpPr>
          <p:nvPr>
            <p:ph type="sldNum" sz="quarter" idx="12"/>
          </p:nvPr>
        </p:nvSpPr>
        <p:spPr>
          <a:ln/>
        </p:spPr>
        <p:txBody>
          <a:bodyPr/>
          <a:lstStyle>
            <a:lvl1pPr>
              <a:defRPr/>
            </a:lvl1pPr>
          </a:lstStyle>
          <a:p>
            <a:pPr>
              <a:defRPr/>
            </a:pPr>
            <a:fld id="{6F2AD08E-906D-47E3-888D-E408A27BD51D}"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30188343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D14CB8D8-16C4-49A9-85D4-442CF26CAB05}" type="datetime1">
              <a:rPr lang="en-US">
                <a:solidFill>
                  <a:srgbClr val="000000"/>
                </a:solidFill>
              </a:rPr>
              <a:pPr>
                <a:defRPr/>
              </a:pPr>
              <a:t>2/15/2018</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6" name="Rectangle 6"/>
          <p:cNvSpPr>
            <a:spLocks noGrp="1" noChangeArrowheads="1"/>
          </p:cNvSpPr>
          <p:nvPr>
            <p:ph type="sldNum" sz="quarter" idx="12"/>
          </p:nvPr>
        </p:nvSpPr>
        <p:spPr>
          <a:ln/>
        </p:spPr>
        <p:txBody>
          <a:bodyPr/>
          <a:lstStyle>
            <a:lvl1pPr>
              <a:defRPr/>
            </a:lvl1pPr>
          </a:lstStyle>
          <a:p>
            <a:pPr>
              <a:defRPr/>
            </a:pPr>
            <a:fld id="{7D09BC21-9CDF-42EA-803B-560835197C2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24372886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D9B53A86-A588-40B4-88D5-3F38AC072D0B}" type="datetime1">
              <a:rPr lang="en-US">
                <a:solidFill>
                  <a:srgbClr val="000000"/>
                </a:solidFill>
              </a:rPr>
              <a:pPr>
                <a:defRPr/>
              </a:pPr>
              <a:t>2/15/2018</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6" name="Rectangle 6"/>
          <p:cNvSpPr>
            <a:spLocks noGrp="1" noChangeArrowheads="1"/>
          </p:cNvSpPr>
          <p:nvPr>
            <p:ph type="sldNum" sz="quarter" idx="12"/>
          </p:nvPr>
        </p:nvSpPr>
        <p:spPr>
          <a:ln/>
        </p:spPr>
        <p:txBody>
          <a:bodyPr/>
          <a:lstStyle>
            <a:lvl1pPr>
              <a:defRPr/>
            </a:lvl1pPr>
          </a:lstStyle>
          <a:p>
            <a:pPr>
              <a:defRPr/>
            </a:pPr>
            <a:fld id="{C16ECAB2-DEC4-47D9-A09C-9EF4D1D1E05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619216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349A3583-C5C0-47AD-A12B-69971D8E4667}" type="datetime1">
              <a:rPr lang="en-US">
                <a:solidFill>
                  <a:srgbClr val="000000"/>
                </a:solidFill>
              </a:rPr>
              <a:pPr>
                <a:defRPr/>
              </a:pPr>
              <a:t>2/15/2018</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7" name="Rectangle 6"/>
          <p:cNvSpPr>
            <a:spLocks noGrp="1" noChangeArrowheads="1"/>
          </p:cNvSpPr>
          <p:nvPr>
            <p:ph type="sldNum" sz="quarter" idx="12"/>
          </p:nvPr>
        </p:nvSpPr>
        <p:spPr>
          <a:ln/>
        </p:spPr>
        <p:txBody>
          <a:bodyPr/>
          <a:lstStyle>
            <a:lvl1pPr>
              <a:defRPr/>
            </a:lvl1pPr>
          </a:lstStyle>
          <a:p>
            <a:pPr>
              <a:defRPr/>
            </a:pPr>
            <a:fld id="{4479C94F-725B-4B4F-994D-1E8D66A57A8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41542384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1A5AF79B-2AD9-405A-9D4F-183A222E1CE0}" type="datetime1">
              <a:rPr lang="en-US">
                <a:solidFill>
                  <a:srgbClr val="000000"/>
                </a:solidFill>
              </a:rPr>
              <a:pPr>
                <a:defRPr/>
              </a:pPr>
              <a:t>2/15/2018</a:t>
            </a:fld>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9" name="Rectangle 6"/>
          <p:cNvSpPr>
            <a:spLocks noGrp="1" noChangeArrowheads="1"/>
          </p:cNvSpPr>
          <p:nvPr>
            <p:ph type="sldNum" sz="quarter" idx="12"/>
          </p:nvPr>
        </p:nvSpPr>
        <p:spPr>
          <a:ln/>
        </p:spPr>
        <p:txBody>
          <a:bodyPr/>
          <a:lstStyle>
            <a:lvl1pPr>
              <a:defRPr/>
            </a:lvl1pPr>
          </a:lstStyle>
          <a:p>
            <a:pPr>
              <a:defRPr/>
            </a:pPr>
            <a:fld id="{5FD86D6A-F27F-42EE-BB8B-EB10DE7FA4D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38682678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3DD7DA63-72B9-4395-91CA-8D862964CA00}" type="datetime1">
              <a:rPr lang="en-US">
                <a:solidFill>
                  <a:srgbClr val="000000"/>
                </a:solidFill>
              </a:rPr>
              <a:pPr>
                <a:defRPr/>
              </a:pPr>
              <a:t>2/15/2018</a:t>
            </a:fld>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5" name="Rectangle 6"/>
          <p:cNvSpPr>
            <a:spLocks noGrp="1" noChangeArrowheads="1"/>
          </p:cNvSpPr>
          <p:nvPr>
            <p:ph type="sldNum" sz="quarter" idx="12"/>
          </p:nvPr>
        </p:nvSpPr>
        <p:spPr>
          <a:ln/>
        </p:spPr>
        <p:txBody>
          <a:bodyPr/>
          <a:lstStyle>
            <a:lvl1pPr>
              <a:defRPr/>
            </a:lvl1pPr>
          </a:lstStyle>
          <a:p>
            <a:pPr>
              <a:defRPr/>
            </a:pPr>
            <a:fld id="{F3C655F7-55B5-45B6-B63F-392DF5C9288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18003426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DE34828-EE98-4545-87BF-F3D7D8515FA7}" type="datetime1">
              <a:rPr lang="en-US">
                <a:solidFill>
                  <a:srgbClr val="000000"/>
                </a:solidFill>
              </a:rPr>
              <a:pPr>
                <a:defRPr/>
              </a:pPr>
              <a:t>2/15/2018</a:t>
            </a:fld>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4" name="Rectangle 6"/>
          <p:cNvSpPr>
            <a:spLocks noGrp="1" noChangeArrowheads="1"/>
          </p:cNvSpPr>
          <p:nvPr>
            <p:ph type="sldNum" sz="quarter" idx="12"/>
          </p:nvPr>
        </p:nvSpPr>
        <p:spPr>
          <a:ln/>
        </p:spPr>
        <p:txBody>
          <a:bodyPr/>
          <a:lstStyle>
            <a:lvl1pPr>
              <a:defRPr/>
            </a:lvl1pPr>
          </a:lstStyle>
          <a:p>
            <a:pPr>
              <a:defRPr/>
            </a:pPr>
            <a:fld id="{E50B29A1-2934-41F4-AE8A-0748EE91FE0B}"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4208330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D14CB8D8-16C4-49A9-85D4-442CF26CAB05}" type="datetime1">
              <a:rPr lang="en-US">
                <a:solidFill>
                  <a:srgbClr val="000000"/>
                </a:solidFill>
              </a:rPr>
              <a:pPr>
                <a:defRPr/>
              </a:pPr>
              <a:t>2/15/2018</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6" name="Rectangle 6"/>
          <p:cNvSpPr>
            <a:spLocks noGrp="1" noChangeArrowheads="1"/>
          </p:cNvSpPr>
          <p:nvPr>
            <p:ph type="sldNum" sz="quarter" idx="12"/>
          </p:nvPr>
        </p:nvSpPr>
        <p:spPr>
          <a:ln/>
        </p:spPr>
        <p:txBody>
          <a:bodyPr/>
          <a:lstStyle>
            <a:lvl1pPr>
              <a:defRPr/>
            </a:lvl1pPr>
          </a:lstStyle>
          <a:p>
            <a:pPr>
              <a:defRPr/>
            </a:pPr>
            <a:fld id="{7D09BC21-9CDF-42EA-803B-560835197C2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28453673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FEAE0BC-3009-443B-A93A-A3089F639EB8}" type="datetime1">
              <a:rPr lang="en-US">
                <a:solidFill>
                  <a:srgbClr val="000000"/>
                </a:solidFill>
              </a:rPr>
              <a:pPr>
                <a:defRPr/>
              </a:pPr>
              <a:t>2/15/2018</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7" name="Rectangle 6"/>
          <p:cNvSpPr>
            <a:spLocks noGrp="1" noChangeArrowheads="1"/>
          </p:cNvSpPr>
          <p:nvPr>
            <p:ph type="sldNum" sz="quarter" idx="12"/>
          </p:nvPr>
        </p:nvSpPr>
        <p:spPr>
          <a:ln/>
        </p:spPr>
        <p:txBody>
          <a:bodyPr/>
          <a:lstStyle>
            <a:lvl1pPr>
              <a:defRPr/>
            </a:lvl1pPr>
          </a:lstStyle>
          <a:p>
            <a:pPr>
              <a:defRPr/>
            </a:pPr>
            <a:fld id="{602CF720-9726-4E8C-90E9-681D17A3BEA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25881682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7D41870-6B56-42B9-AF8A-5FF9B605B662}" type="datetime1">
              <a:rPr lang="en-US">
                <a:solidFill>
                  <a:srgbClr val="000000"/>
                </a:solidFill>
              </a:rPr>
              <a:pPr>
                <a:defRPr/>
              </a:pPr>
              <a:t>2/15/2018</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7" name="Rectangle 6"/>
          <p:cNvSpPr>
            <a:spLocks noGrp="1" noChangeArrowheads="1"/>
          </p:cNvSpPr>
          <p:nvPr>
            <p:ph type="sldNum" sz="quarter" idx="12"/>
          </p:nvPr>
        </p:nvSpPr>
        <p:spPr>
          <a:ln/>
        </p:spPr>
        <p:txBody>
          <a:bodyPr/>
          <a:lstStyle>
            <a:lvl1pPr>
              <a:defRPr/>
            </a:lvl1pPr>
          </a:lstStyle>
          <a:p>
            <a:pPr>
              <a:defRPr/>
            </a:pPr>
            <a:fld id="{D7D2C6D2-11AF-4450-805E-B621AFA9B13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21372701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B938CF87-1D87-4908-BB0E-55E8BCC6ADD1}" type="datetime1">
              <a:rPr lang="en-US">
                <a:solidFill>
                  <a:srgbClr val="000000"/>
                </a:solidFill>
              </a:rPr>
              <a:pPr>
                <a:defRPr/>
              </a:pPr>
              <a:t>2/15/2018</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6" name="Rectangle 6"/>
          <p:cNvSpPr>
            <a:spLocks noGrp="1" noChangeArrowheads="1"/>
          </p:cNvSpPr>
          <p:nvPr>
            <p:ph type="sldNum" sz="quarter" idx="12"/>
          </p:nvPr>
        </p:nvSpPr>
        <p:spPr>
          <a:ln/>
        </p:spPr>
        <p:txBody>
          <a:bodyPr/>
          <a:lstStyle>
            <a:lvl1pPr>
              <a:defRPr/>
            </a:lvl1pPr>
          </a:lstStyle>
          <a:p>
            <a:pPr>
              <a:defRPr/>
            </a:pPr>
            <a:fld id="{21157361-CDAD-4384-AAF4-F07979A4AFC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40675049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123950"/>
            <a:ext cx="6029325" cy="4897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2DF3CAF6-2769-403C-B283-8E41D4E9E360}" type="datetime1">
              <a:rPr lang="en-US">
                <a:solidFill>
                  <a:srgbClr val="000000"/>
                </a:solidFill>
              </a:rPr>
              <a:pPr>
                <a:defRPr/>
              </a:pPr>
              <a:t>2/15/2018</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6" name="Rectangle 6"/>
          <p:cNvSpPr>
            <a:spLocks noGrp="1" noChangeArrowheads="1"/>
          </p:cNvSpPr>
          <p:nvPr>
            <p:ph type="sldNum" sz="quarter" idx="12"/>
          </p:nvPr>
        </p:nvSpPr>
        <p:spPr>
          <a:ln/>
        </p:spPr>
        <p:txBody>
          <a:bodyPr/>
          <a:lstStyle>
            <a:lvl1pPr>
              <a:defRPr/>
            </a:lvl1pPr>
          </a:lstStyle>
          <a:p>
            <a:pPr>
              <a:defRPr/>
            </a:pPr>
            <a:fld id="{12C89306-253F-451B-8CB2-432E95C76EF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36237186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0"/>
            <a:ext cx="8229600" cy="936625"/>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2492375"/>
            <a:ext cx="8229600" cy="3529013"/>
          </a:xfrm>
        </p:spPr>
        <p:txBody>
          <a:bodyPr/>
          <a:lstStyle/>
          <a:p>
            <a:pPr lvl="0"/>
            <a:endParaRPr lang="en-GB" noProof="0" smtClean="0"/>
          </a:p>
        </p:txBody>
      </p:sp>
      <p:sp>
        <p:nvSpPr>
          <p:cNvPr id="4"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BE9E5D82-8F55-44E5-9EE6-862030A79F3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2373551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solidFill>
                <a:srgbClr val="FFFFFF"/>
              </a:solidFill>
            </a:endParaRPr>
          </a:p>
        </p:txBody>
      </p:sp>
      <p:pic>
        <p:nvPicPr>
          <p:cNvPr id="5" name="Picture 5" descr="LOGO CE-EN-NEG-quadri.ai"/>
          <p:cNvPicPr>
            <a:picLocks noChangeAspect="1"/>
          </p:cNvPicPr>
          <p:nvPr userDrawn="1"/>
        </p:nvPicPr>
        <p:blipFill>
          <a:blip r:embed="rId2" cstate="print"/>
          <a:srcRect/>
          <a:stretch>
            <a:fillRect/>
          </a:stretch>
        </p:blipFill>
        <p:spPr bwMode="auto">
          <a:xfrm>
            <a:off x="3920400" y="3600"/>
            <a:ext cx="1511300" cy="1511300"/>
          </a:xfrm>
          <a:prstGeom prst="rect">
            <a:avLst/>
          </a:prstGeom>
          <a:noFill/>
          <a:ln w="9525">
            <a:noFill/>
            <a:miter lim="800000"/>
            <a:headEnd/>
            <a:tailEnd/>
          </a:ln>
        </p:spPr>
      </p:pic>
      <p:sp>
        <p:nvSpPr>
          <p:cNvPr id="6" name="Rectangle 5"/>
          <p:cNvSpPr/>
          <p:nvPr userDrawn="1"/>
        </p:nvSpPr>
        <p:spPr>
          <a:xfrm>
            <a:off x="4262438" y="6669360"/>
            <a:ext cx="596900" cy="198438"/>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solidFill>
                <a:srgbClr val="FFFFFF"/>
              </a:solidFill>
            </a:endParaRPr>
          </a:p>
        </p:txBody>
      </p:sp>
      <p:sp>
        <p:nvSpPr>
          <p:cNvPr id="2" name="Title 1"/>
          <p:cNvSpPr>
            <a:spLocks noGrp="1"/>
          </p:cNvSpPr>
          <p:nvPr>
            <p:ph type="title"/>
          </p:nvPr>
        </p:nvSpPr>
        <p:spPr>
          <a:xfrm>
            <a:off x="468313" y="1556271"/>
            <a:ext cx="8229600" cy="936625"/>
          </a:xfrm>
        </p:spPr>
        <p:txBody>
          <a:bodyPr/>
          <a:lstStyle/>
          <a:p>
            <a:r>
              <a:rPr lang="en-US" dirty="0" smtClean="0"/>
              <a:t>Click to edit Master title style</a:t>
            </a:r>
            <a:endParaRPr lang="en-GB" dirty="0"/>
          </a:p>
        </p:txBody>
      </p:sp>
      <p:sp>
        <p:nvSpPr>
          <p:cNvPr id="7" name="Rectangle 4"/>
          <p:cNvSpPr>
            <a:spLocks noGrp="1" noChangeArrowheads="1"/>
          </p:cNvSpPr>
          <p:nvPr>
            <p:ph type="dt" sz="half" idx="10"/>
          </p:nvPr>
        </p:nvSpPr>
        <p:spPr/>
        <p:txBody>
          <a:bodyPr/>
          <a:lstStyle>
            <a:lvl1pPr>
              <a:defRPr/>
            </a:lvl1pPr>
          </a:lstStyle>
          <a:p>
            <a:pPr>
              <a:defRPr/>
            </a:pPr>
            <a:r>
              <a:rPr lang="en-US" smtClean="0">
                <a:solidFill>
                  <a:srgbClr val="000000"/>
                </a:solidFill>
              </a:rPr>
              <a:t>ICCNet  25/09/2013</a:t>
            </a:r>
            <a:endParaRPr lang="en-GB" dirty="0">
              <a:solidFill>
                <a:srgbClr val="000000"/>
              </a:solidFill>
            </a:endParaRPr>
          </a:p>
        </p:txBody>
      </p:sp>
      <p:sp>
        <p:nvSpPr>
          <p:cNvPr id="8" name="Rectangle 5"/>
          <p:cNvSpPr>
            <a:spLocks noGrp="1" noChangeArrowheads="1"/>
          </p:cNvSpPr>
          <p:nvPr>
            <p:ph type="ftr" sz="quarter" idx="11"/>
          </p:nvPr>
        </p:nvSpPr>
        <p:spPr>
          <a:xfrm>
            <a:off x="3124200" y="6237288"/>
            <a:ext cx="2895600" cy="484187"/>
          </a:xfrm>
        </p:spPr>
        <p:txBody>
          <a:bodyPr/>
          <a:lstStyle>
            <a:lvl1pPr>
              <a:defRPr/>
            </a:lvl1pPr>
          </a:lstStyle>
          <a:p>
            <a:pPr>
              <a:defRPr/>
            </a:pPr>
            <a:r>
              <a:rPr lang="en-GB" smtClean="0">
                <a:solidFill>
                  <a:srgbClr val="000000"/>
                </a:solidFill>
              </a:rPr>
              <a:t>BUDG/D3 </a:t>
            </a:r>
            <a:endParaRPr lang="en-GB">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46861DAA-5BBC-4812-876F-0D7C7B9EA75C}" type="slidenum">
              <a:rPr lang="en-GB">
                <a:solidFill>
                  <a:srgbClr val="000000"/>
                </a:solidFill>
              </a:rPr>
              <a:pPr>
                <a:defRPr/>
              </a:pPr>
              <a:t>‹#›</a:t>
            </a:fld>
            <a:endParaRPr lang="en-GB">
              <a:solidFill>
                <a:srgbClr val="000000"/>
              </a:solidFill>
            </a:endParaRPr>
          </a:p>
        </p:txBody>
      </p:sp>
      <p:sp>
        <p:nvSpPr>
          <p:cNvPr id="10" name="Content Placeholder 2"/>
          <p:cNvSpPr>
            <a:spLocks noGrp="1"/>
          </p:cNvSpPr>
          <p:nvPr>
            <p:ph idx="1"/>
          </p:nvPr>
        </p:nvSpPr>
        <p:spPr>
          <a:xfrm>
            <a:off x="457200" y="2564904"/>
            <a:ext cx="8229600" cy="3633788"/>
          </a:xfrm>
        </p:spPr>
        <p:txBody>
          <a:bodyPr/>
          <a:lstStyle>
            <a:lvl1pPr marL="342900" indent="-342900">
              <a:buClr>
                <a:srgbClr val="0F5494"/>
              </a:buClr>
              <a:buFont typeface="Arial" pitchFamily="34" charset="0"/>
              <a:buChar char="•"/>
              <a:defRPr i="0"/>
            </a:lvl1pPr>
            <a:lvl2pPr>
              <a:buClr>
                <a:srgbClr val="0F5494"/>
              </a:buClr>
              <a:defRPr/>
            </a:lvl2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xmlns="" val="421454786"/>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solidFill>
                <a:srgbClr val="FFFFFF"/>
              </a:solidFill>
            </a:endParaRPr>
          </a:p>
        </p:txBody>
      </p:sp>
      <p:pic>
        <p:nvPicPr>
          <p:cNvPr id="5" name="Picture 5" descr="LOGO CE-EN-NEG-quadri.ai"/>
          <p:cNvPicPr>
            <a:picLocks noChangeAspect="1"/>
          </p:cNvPicPr>
          <p:nvPr userDrawn="1"/>
        </p:nvPicPr>
        <p:blipFill>
          <a:blip r:embed="rId2" cstate="print"/>
          <a:srcRect/>
          <a:stretch>
            <a:fillRect/>
          </a:stretch>
        </p:blipFill>
        <p:spPr bwMode="auto">
          <a:xfrm>
            <a:off x="3920400" y="3600"/>
            <a:ext cx="1511300" cy="1511300"/>
          </a:xfrm>
          <a:prstGeom prst="rect">
            <a:avLst/>
          </a:prstGeom>
          <a:noFill/>
          <a:ln w="9525">
            <a:noFill/>
            <a:miter lim="800000"/>
            <a:headEnd/>
            <a:tailEnd/>
          </a:ln>
        </p:spPr>
      </p:pic>
      <p:sp>
        <p:nvSpPr>
          <p:cNvPr id="6" name="Rectangle 5"/>
          <p:cNvSpPr/>
          <p:nvPr userDrawn="1"/>
        </p:nvSpPr>
        <p:spPr>
          <a:xfrm>
            <a:off x="4262438" y="6669360"/>
            <a:ext cx="596900" cy="198438"/>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solidFill>
                <a:srgbClr val="FFFFFF"/>
              </a:solidFill>
            </a:endParaRPr>
          </a:p>
        </p:txBody>
      </p:sp>
      <p:sp>
        <p:nvSpPr>
          <p:cNvPr id="2" name="Title 1"/>
          <p:cNvSpPr>
            <a:spLocks noGrp="1"/>
          </p:cNvSpPr>
          <p:nvPr>
            <p:ph type="title"/>
          </p:nvPr>
        </p:nvSpPr>
        <p:spPr>
          <a:xfrm>
            <a:off x="468313" y="1556271"/>
            <a:ext cx="8229600" cy="936625"/>
          </a:xfrm>
        </p:spPr>
        <p:txBody>
          <a:bodyPr/>
          <a:lstStyle/>
          <a:p>
            <a:r>
              <a:rPr lang="en-US" dirty="0" smtClean="0"/>
              <a:t>Click to edit Master title style</a:t>
            </a:r>
            <a:endParaRPr lang="en-GB" dirty="0"/>
          </a:p>
        </p:txBody>
      </p:sp>
      <p:sp>
        <p:nvSpPr>
          <p:cNvPr id="7" name="Rectangle 4"/>
          <p:cNvSpPr>
            <a:spLocks noGrp="1" noChangeArrowheads="1"/>
          </p:cNvSpPr>
          <p:nvPr>
            <p:ph type="dt" sz="half" idx="10"/>
          </p:nvPr>
        </p:nvSpPr>
        <p:spPr/>
        <p:txBody>
          <a:bodyPr/>
          <a:lstStyle>
            <a:lvl1pPr>
              <a:defRPr/>
            </a:lvl1pPr>
          </a:lstStyle>
          <a:p>
            <a:pPr>
              <a:defRPr/>
            </a:pPr>
            <a:r>
              <a:rPr lang="en-US" smtClean="0">
                <a:solidFill>
                  <a:srgbClr val="000000"/>
                </a:solidFill>
              </a:rPr>
              <a:t>ICCNet  25/09/2013</a:t>
            </a:r>
            <a:endParaRPr lang="en-GB" dirty="0">
              <a:solidFill>
                <a:srgbClr val="000000"/>
              </a:solidFill>
            </a:endParaRPr>
          </a:p>
        </p:txBody>
      </p:sp>
      <p:sp>
        <p:nvSpPr>
          <p:cNvPr id="8" name="Rectangle 5"/>
          <p:cNvSpPr>
            <a:spLocks noGrp="1" noChangeArrowheads="1"/>
          </p:cNvSpPr>
          <p:nvPr>
            <p:ph type="ftr" sz="quarter" idx="11"/>
          </p:nvPr>
        </p:nvSpPr>
        <p:spPr>
          <a:xfrm>
            <a:off x="3124200" y="6237288"/>
            <a:ext cx="2895600" cy="484187"/>
          </a:xfrm>
        </p:spPr>
        <p:txBody>
          <a:bodyPr/>
          <a:lstStyle>
            <a:lvl1pPr>
              <a:defRPr/>
            </a:lvl1pPr>
          </a:lstStyle>
          <a:p>
            <a:pPr>
              <a:defRPr/>
            </a:pPr>
            <a:r>
              <a:rPr lang="en-GB" smtClean="0">
                <a:solidFill>
                  <a:srgbClr val="000000"/>
                </a:solidFill>
              </a:rPr>
              <a:t>BUDG/D3 </a:t>
            </a:r>
            <a:endParaRPr lang="en-GB">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46861DAA-5BBC-4812-876F-0D7C7B9EA75C}" type="slidenum">
              <a:rPr lang="en-GB">
                <a:solidFill>
                  <a:srgbClr val="000000"/>
                </a:solidFill>
              </a:rPr>
              <a:pPr>
                <a:defRPr/>
              </a:pPr>
              <a:t>‹#›</a:t>
            </a:fld>
            <a:endParaRPr lang="en-GB">
              <a:solidFill>
                <a:srgbClr val="000000"/>
              </a:solidFill>
            </a:endParaRPr>
          </a:p>
        </p:txBody>
      </p:sp>
      <p:sp>
        <p:nvSpPr>
          <p:cNvPr id="10" name="Content Placeholder 2"/>
          <p:cNvSpPr>
            <a:spLocks noGrp="1"/>
          </p:cNvSpPr>
          <p:nvPr>
            <p:ph idx="1"/>
          </p:nvPr>
        </p:nvSpPr>
        <p:spPr>
          <a:xfrm>
            <a:off x="457200" y="2564904"/>
            <a:ext cx="8229600" cy="3633788"/>
          </a:xfrm>
        </p:spPr>
        <p:txBody>
          <a:bodyPr/>
          <a:lstStyle>
            <a:lvl1pPr marL="342900" indent="-342900">
              <a:buClr>
                <a:srgbClr val="0F5494"/>
              </a:buClr>
              <a:buFont typeface="Arial" pitchFamily="34" charset="0"/>
              <a:buChar char="•"/>
              <a:defRPr i="0"/>
            </a:lvl1pPr>
            <a:lvl2pPr>
              <a:buClr>
                <a:srgbClr val="0F5494"/>
              </a:buClr>
              <a:defRPr/>
            </a:lvl2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xmlns="" val="421454786"/>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solidFill>
                <a:srgbClr val="FFFFFF"/>
              </a:solidFill>
            </a:endParaRPr>
          </a:p>
        </p:txBody>
      </p:sp>
      <p:pic>
        <p:nvPicPr>
          <p:cNvPr id="5" name="Picture 5" descr="LOGO CE-EN-NEG-quadri.ai"/>
          <p:cNvPicPr>
            <a:picLocks noChangeAspect="1"/>
          </p:cNvPicPr>
          <p:nvPr userDrawn="1"/>
        </p:nvPicPr>
        <p:blipFill>
          <a:blip r:embed="rId2" cstate="print"/>
          <a:srcRect/>
          <a:stretch>
            <a:fillRect/>
          </a:stretch>
        </p:blipFill>
        <p:spPr bwMode="auto">
          <a:xfrm>
            <a:off x="3920400" y="3600"/>
            <a:ext cx="1511300" cy="1511300"/>
          </a:xfrm>
          <a:prstGeom prst="rect">
            <a:avLst/>
          </a:prstGeom>
          <a:noFill/>
          <a:ln w="9525">
            <a:noFill/>
            <a:miter lim="800000"/>
            <a:headEnd/>
            <a:tailEnd/>
          </a:ln>
        </p:spPr>
      </p:pic>
      <p:sp>
        <p:nvSpPr>
          <p:cNvPr id="6" name="Rectangle 5"/>
          <p:cNvSpPr/>
          <p:nvPr userDrawn="1"/>
        </p:nvSpPr>
        <p:spPr>
          <a:xfrm>
            <a:off x="4262438" y="6669360"/>
            <a:ext cx="596900" cy="198438"/>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solidFill>
                <a:srgbClr val="FFFFFF"/>
              </a:solidFill>
            </a:endParaRPr>
          </a:p>
        </p:txBody>
      </p:sp>
      <p:sp>
        <p:nvSpPr>
          <p:cNvPr id="2" name="Title 1"/>
          <p:cNvSpPr>
            <a:spLocks noGrp="1"/>
          </p:cNvSpPr>
          <p:nvPr>
            <p:ph type="title"/>
          </p:nvPr>
        </p:nvSpPr>
        <p:spPr>
          <a:xfrm>
            <a:off x="468313" y="1556271"/>
            <a:ext cx="8229600" cy="936625"/>
          </a:xfrm>
        </p:spPr>
        <p:txBody>
          <a:bodyPr/>
          <a:lstStyle/>
          <a:p>
            <a:r>
              <a:rPr lang="en-US" dirty="0" smtClean="0"/>
              <a:t>Click to edit Master title style</a:t>
            </a:r>
            <a:endParaRPr lang="en-GB" dirty="0"/>
          </a:p>
        </p:txBody>
      </p:sp>
      <p:sp>
        <p:nvSpPr>
          <p:cNvPr id="7" name="Rectangle 4"/>
          <p:cNvSpPr>
            <a:spLocks noGrp="1" noChangeArrowheads="1"/>
          </p:cNvSpPr>
          <p:nvPr>
            <p:ph type="dt" sz="half" idx="10"/>
          </p:nvPr>
        </p:nvSpPr>
        <p:spPr/>
        <p:txBody>
          <a:bodyPr/>
          <a:lstStyle>
            <a:lvl1pPr>
              <a:defRPr/>
            </a:lvl1pPr>
          </a:lstStyle>
          <a:p>
            <a:pPr>
              <a:defRPr/>
            </a:pPr>
            <a:r>
              <a:rPr lang="en-US" smtClean="0">
                <a:solidFill>
                  <a:srgbClr val="000000"/>
                </a:solidFill>
              </a:rPr>
              <a:t>ICCNet  25/09/2013</a:t>
            </a:r>
            <a:endParaRPr lang="en-GB" dirty="0">
              <a:solidFill>
                <a:srgbClr val="000000"/>
              </a:solidFill>
            </a:endParaRPr>
          </a:p>
        </p:txBody>
      </p:sp>
      <p:sp>
        <p:nvSpPr>
          <p:cNvPr id="8" name="Rectangle 5"/>
          <p:cNvSpPr>
            <a:spLocks noGrp="1" noChangeArrowheads="1"/>
          </p:cNvSpPr>
          <p:nvPr>
            <p:ph type="ftr" sz="quarter" idx="11"/>
          </p:nvPr>
        </p:nvSpPr>
        <p:spPr>
          <a:xfrm>
            <a:off x="3124200" y="6237288"/>
            <a:ext cx="2895600" cy="484187"/>
          </a:xfrm>
        </p:spPr>
        <p:txBody>
          <a:bodyPr/>
          <a:lstStyle>
            <a:lvl1pPr>
              <a:defRPr/>
            </a:lvl1pPr>
          </a:lstStyle>
          <a:p>
            <a:pPr>
              <a:defRPr/>
            </a:pPr>
            <a:r>
              <a:rPr lang="en-GB" smtClean="0">
                <a:solidFill>
                  <a:srgbClr val="000000"/>
                </a:solidFill>
              </a:rPr>
              <a:t>BUDG/D3 </a:t>
            </a:r>
            <a:endParaRPr lang="en-GB">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46861DAA-5BBC-4812-876F-0D7C7B9EA75C}" type="slidenum">
              <a:rPr lang="en-GB">
                <a:solidFill>
                  <a:srgbClr val="000000"/>
                </a:solidFill>
              </a:rPr>
              <a:pPr>
                <a:defRPr/>
              </a:pPr>
              <a:t>‹#›</a:t>
            </a:fld>
            <a:endParaRPr lang="en-GB">
              <a:solidFill>
                <a:srgbClr val="000000"/>
              </a:solidFill>
            </a:endParaRPr>
          </a:p>
        </p:txBody>
      </p:sp>
      <p:sp>
        <p:nvSpPr>
          <p:cNvPr id="10" name="Content Placeholder 2"/>
          <p:cNvSpPr>
            <a:spLocks noGrp="1"/>
          </p:cNvSpPr>
          <p:nvPr>
            <p:ph idx="1"/>
          </p:nvPr>
        </p:nvSpPr>
        <p:spPr>
          <a:xfrm>
            <a:off x="457200" y="2564904"/>
            <a:ext cx="8229600" cy="3633788"/>
          </a:xfrm>
        </p:spPr>
        <p:txBody>
          <a:bodyPr/>
          <a:lstStyle>
            <a:lvl1pPr marL="342900" indent="-342900">
              <a:buClr>
                <a:srgbClr val="0F5494"/>
              </a:buClr>
              <a:buFont typeface="Arial" pitchFamily="34" charset="0"/>
              <a:buChar char="•"/>
              <a:defRPr i="0"/>
            </a:lvl1pPr>
            <a:lvl2pPr>
              <a:buClr>
                <a:srgbClr val="0F5494"/>
              </a:buClr>
              <a:defRPr/>
            </a:lvl2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xmlns="" val="421454786"/>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A857D343-38D8-40DA-976D-02EA6F49D6B4}" type="datetime1">
              <a:rPr lang="en-US">
                <a:solidFill>
                  <a:srgbClr val="000000"/>
                </a:solidFill>
              </a:rPr>
              <a:pPr>
                <a:defRPr/>
              </a:pPr>
              <a:t>2/15/2018</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6" name="Rectangle 6"/>
          <p:cNvSpPr>
            <a:spLocks noGrp="1" noChangeArrowheads="1"/>
          </p:cNvSpPr>
          <p:nvPr>
            <p:ph type="sldNum" sz="quarter" idx="12"/>
          </p:nvPr>
        </p:nvSpPr>
        <p:spPr>
          <a:ln/>
        </p:spPr>
        <p:txBody>
          <a:bodyPr/>
          <a:lstStyle>
            <a:lvl1pPr>
              <a:defRPr/>
            </a:lvl1pPr>
          </a:lstStyle>
          <a:p>
            <a:pPr>
              <a:defRPr/>
            </a:pPr>
            <a:fld id="{6F2AD08E-906D-47E3-888D-E408A27BD51D}"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311510876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D14CB8D8-16C4-49A9-85D4-442CF26CAB05}" type="datetime1">
              <a:rPr lang="en-US">
                <a:solidFill>
                  <a:srgbClr val="000000"/>
                </a:solidFill>
              </a:rPr>
              <a:pPr>
                <a:defRPr/>
              </a:pPr>
              <a:t>2/15/2018</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6" name="Rectangle 6"/>
          <p:cNvSpPr>
            <a:spLocks noGrp="1" noChangeArrowheads="1"/>
          </p:cNvSpPr>
          <p:nvPr>
            <p:ph type="sldNum" sz="quarter" idx="12"/>
          </p:nvPr>
        </p:nvSpPr>
        <p:spPr>
          <a:ln/>
        </p:spPr>
        <p:txBody>
          <a:bodyPr/>
          <a:lstStyle>
            <a:lvl1pPr>
              <a:defRPr/>
            </a:lvl1pPr>
          </a:lstStyle>
          <a:p>
            <a:pPr>
              <a:defRPr/>
            </a:pPr>
            <a:fld id="{7D09BC21-9CDF-42EA-803B-560835197C2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1611342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D9B53A86-A588-40B4-88D5-3F38AC072D0B}" type="datetime1">
              <a:rPr lang="en-US">
                <a:solidFill>
                  <a:srgbClr val="000000"/>
                </a:solidFill>
              </a:rPr>
              <a:pPr>
                <a:defRPr/>
              </a:pPr>
              <a:t>2/15/2018</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6" name="Rectangle 6"/>
          <p:cNvSpPr>
            <a:spLocks noGrp="1" noChangeArrowheads="1"/>
          </p:cNvSpPr>
          <p:nvPr>
            <p:ph type="sldNum" sz="quarter" idx="12"/>
          </p:nvPr>
        </p:nvSpPr>
        <p:spPr>
          <a:ln/>
        </p:spPr>
        <p:txBody>
          <a:bodyPr/>
          <a:lstStyle>
            <a:lvl1pPr>
              <a:defRPr/>
            </a:lvl1pPr>
          </a:lstStyle>
          <a:p>
            <a:pPr>
              <a:defRPr/>
            </a:pPr>
            <a:fld id="{C16ECAB2-DEC4-47D9-A09C-9EF4D1D1E05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215699384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D9B53A86-A588-40B4-88D5-3F38AC072D0B}" type="datetime1">
              <a:rPr lang="en-US">
                <a:solidFill>
                  <a:srgbClr val="000000"/>
                </a:solidFill>
              </a:rPr>
              <a:pPr>
                <a:defRPr/>
              </a:pPr>
              <a:t>2/15/2018</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6" name="Rectangle 6"/>
          <p:cNvSpPr>
            <a:spLocks noGrp="1" noChangeArrowheads="1"/>
          </p:cNvSpPr>
          <p:nvPr>
            <p:ph type="sldNum" sz="quarter" idx="12"/>
          </p:nvPr>
        </p:nvSpPr>
        <p:spPr>
          <a:ln/>
        </p:spPr>
        <p:txBody>
          <a:bodyPr/>
          <a:lstStyle>
            <a:lvl1pPr>
              <a:defRPr/>
            </a:lvl1pPr>
          </a:lstStyle>
          <a:p>
            <a:pPr>
              <a:defRPr/>
            </a:pPr>
            <a:fld id="{C16ECAB2-DEC4-47D9-A09C-9EF4D1D1E05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22913422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349A3583-C5C0-47AD-A12B-69971D8E4667}" type="datetime1">
              <a:rPr lang="en-US">
                <a:solidFill>
                  <a:srgbClr val="000000"/>
                </a:solidFill>
              </a:rPr>
              <a:pPr>
                <a:defRPr/>
              </a:pPr>
              <a:t>2/15/2018</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7" name="Rectangle 6"/>
          <p:cNvSpPr>
            <a:spLocks noGrp="1" noChangeArrowheads="1"/>
          </p:cNvSpPr>
          <p:nvPr>
            <p:ph type="sldNum" sz="quarter" idx="12"/>
          </p:nvPr>
        </p:nvSpPr>
        <p:spPr>
          <a:ln/>
        </p:spPr>
        <p:txBody>
          <a:bodyPr/>
          <a:lstStyle>
            <a:lvl1pPr>
              <a:defRPr/>
            </a:lvl1pPr>
          </a:lstStyle>
          <a:p>
            <a:pPr>
              <a:defRPr/>
            </a:pPr>
            <a:fld id="{4479C94F-725B-4B4F-994D-1E8D66A57A8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303057871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1A5AF79B-2AD9-405A-9D4F-183A222E1CE0}" type="datetime1">
              <a:rPr lang="en-US">
                <a:solidFill>
                  <a:srgbClr val="000000"/>
                </a:solidFill>
              </a:rPr>
              <a:pPr>
                <a:defRPr/>
              </a:pPr>
              <a:t>2/15/2018</a:t>
            </a:fld>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9" name="Rectangle 6"/>
          <p:cNvSpPr>
            <a:spLocks noGrp="1" noChangeArrowheads="1"/>
          </p:cNvSpPr>
          <p:nvPr>
            <p:ph type="sldNum" sz="quarter" idx="12"/>
          </p:nvPr>
        </p:nvSpPr>
        <p:spPr>
          <a:ln/>
        </p:spPr>
        <p:txBody>
          <a:bodyPr/>
          <a:lstStyle>
            <a:lvl1pPr>
              <a:defRPr/>
            </a:lvl1pPr>
          </a:lstStyle>
          <a:p>
            <a:pPr>
              <a:defRPr/>
            </a:pPr>
            <a:fld id="{5FD86D6A-F27F-42EE-BB8B-EB10DE7FA4D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293247147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3DD7DA63-72B9-4395-91CA-8D862964CA00}" type="datetime1">
              <a:rPr lang="en-US">
                <a:solidFill>
                  <a:srgbClr val="000000"/>
                </a:solidFill>
              </a:rPr>
              <a:pPr>
                <a:defRPr/>
              </a:pPr>
              <a:t>2/15/2018</a:t>
            </a:fld>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5" name="Rectangle 6"/>
          <p:cNvSpPr>
            <a:spLocks noGrp="1" noChangeArrowheads="1"/>
          </p:cNvSpPr>
          <p:nvPr>
            <p:ph type="sldNum" sz="quarter" idx="12"/>
          </p:nvPr>
        </p:nvSpPr>
        <p:spPr>
          <a:ln/>
        </p:spPr>
        <p:txBody>
          <a:bodyPr/>
          <a:lstStyle>
            <a:lvl1pPr>
              <a:defRPr/>
            </a:lvl1pPr>
          </a:lstStyle>
          <a:p>
            <a:pPr>
              <a:defRPr/>
            </a:pPr>
            <a:fld id="{F3C655F7-55B5-45B6-B63F-392DF5C9288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325433879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DE34828-EE98-4545-87BF-F3D7D8515FA7}" type="datetime1">
              <a:rPr lang="en-US">
                <a:solidFill>
                  <a:srgbClr val="000000"/>
                </a:solidFill>
              </a:rPr>
              <a:pPr>
                <a:defRPr/>
              </a:pPr>
              <a:t>2/15/2018</a:t>
            </a:fld>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4" name="Rectangle 6"/>
          <p:cNvSpPr>
            <a:spLocks noGrp="1" noChangeArrowheads="1"/>
          </p:cNvSpPr>
          <p:nvPr>
            <p:ph type="sldNum" sz="quarter" idx="12"/>
          </p:nvPr>
        </p:nvSpPr>
        <p:spPr>
          <a:ln/>
        </p:spPr>
        <p:txBody>
          <a:bodyPr/>
          <a:lstStyle>
            <a:lvl1pPr>
              <a:defRPr/>
            </a:lvl1pPr>
          </a:lstStyle>
          <a:p>
            <a:pPr>
              <a:defRPr/>
            </a:pPr>
            <a:fld id="{E50B29A1-2934-41F4-AE8A-0748EE91FE0B}"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86120759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FEAE0BC-3009-443B-A93A-A3089F639EB8}" type="datetime1">
              <a:rPr lang="en-US">
                <a:solidFill>
                  <a:srgbClr val="000000"/>
                </a:solidFill>
              </a:rPr>
              <a:pPr>
                <a:defRPr/>
              </a:pPr>
              <a:t>2/15/2018</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7" name="Rectangle 6"/>
          <p:cNvSpPr>
            <a:spLocks noGrp="1" noChangeArrowheads="1"/>
          </p:cNvSpPr>
          <p:nvPr>
            <p:ph type="sldNum" sz="quarter" idx="12"/>
          </p:nvPr>
        </p:nvSpPr>
        <p:spPr>
          <a:ln/>
        </p:spPr>
        <p:txBody>
          <a:bodyPr/>
          <a:lstStyle>
            <a:lvl1pPr>
              <a:defRPr/>
            </a:lvl1pPr>
          </a:lstStyle>
          <a:p>
            <a:pPr>
              <a:defRPr/>
            </a:pPr>
            <a:fld id="{602CF720-9726-4E8C-90E9-681D17A3BEA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304589320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7D41870-6B56-42B9-AF8A-5FF9B605B662}" type="datetime1">
              <a:rPr lang="en-US">
                <a:solidFill>
                  <a:srgbClr val="000000"/>
                </a:solidFill>
              </a:rPr>
              <a:pPr>
                <a:defRPr/>
              </a:pPr>
              <a:t>2/15/2018</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7" name="Rectangle 6"/>
          <p:cNvSpPr>
            <a:spLocks noGrp="1" noChangeArrowheads="1"/>
          </p:cNvSpPr>
          <p:nvPr>
            <p:ph type="sldNum" sz="quarter" idx="12"/>
          </p:nvPr>
        </p:nvSpPr>
        <p:spPr>
          <a:ln/>
        </p:spPr>
        <p:txBody>
          <a:bodyPr/>
          <a:lstStyle>
            <a:lvl1pPr>
              <a:defRPr/>
            </a:lvl1pPr>
          </a:lstStyle>
          <a:p>
            <a:pPr>
              <a:defRPr/>
            </a:pPr>
            <a:fld id="{D7D2C6D2-11AF-4450-805E-B621AFA9B13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255787647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B938CF87-1D87-4908-BB0E-55E8BCC6ADD1}" type="datetime1">
              <a:rPr lang="en-US">
                <a:solidFill>
                  <a:srgbClr val="000000"/>
                </a:solidFill>
              </a:rPr>
              <a:pPr>
                <a:defRPr/>
              </a:pPr>
              <a:t>2/15/2018</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6" name="Rectangle 6"/>
          <p:cNvSpPr>
            <a:spLocks noGrp="1" noChangeArrowheads="1"/>
          </p:cNvSpPr>
          <p:nvPr>
            <p:ph type="sldNum" sz="quarter" idx="12"/>
          </p:nvPr>
        </p:nvSpPr>
        <p:spPr>
          <a:ln/>
        </p:spPr>
        <p:txBody>
          <a:bodyPr/>
          <a:lstStyle>
            <a:lvl1pPr>
              <a:defRPr/>
            </a:lvl1pPr>
          </a:lstStyle>
          <a:p>
            <a:pPr>
              <a:defRPr/>
            </a:pPr>
            <a:fld id="{21157361-CDAD-4384-AAF4-F07979A4AFC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33306285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123950"/>
            <a:ext cx="6029325" cy="4897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2DF3CAF6-2769-403C-B283-8E41D4E9E360}" type="datetime1">
              <a:rPr lang="en-US">
                <a:solidFill>
                  <a:srgbClr val="000000"/>
                </a:solidFill>
              </a:rPr>
              <a:pPr>
                <a:defRPr/>
              </a:pPr>
              <a:t>2/15/2018</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6" name="Rectangle 6"/>
          <p:cNvSpPr>
            <a:spLocks noGrp="1" noChangeArrowheads="1"/>
          </p:cNvSpPr>
          <p:nvPr>
            <p:ph type="sldNum" sz="quarter" idx="12"/>
          </p:nvPr>
        </p:nvSpPr>
        <p:spPr>
          <a:ln/>
        </p:spPr>
        <p:txBody>
          <a:bodyPr/>
          <a:lstStyle>
            <a:lvl1pPr>
              <a:defRPr/>
            </a:lvl1pPr>
          </a:lstStyle>
          <a:p>
            <a:pPr>
              <a:defRPr/>
            </a:pPr>
            <a:fld id="{12C89306-253F-451B-8CB2-432E95C76EF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174194946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0"/>
            <a:ext cx="8229600" cy="936625"/>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2492375"/>
            <a:ext cx="8229600" cy="3529013"/>
          </a:xfrm>
        </p:spPr>
        <p:txBody>
          <a:bodyPr/>
          <a:lstStyle/>
          <a:p>
            <a:pPr lvl="0"/>
            <a:endParaRPr lang="en-GB" noProof="0" smtClean="0"/>
          </a:p>
        </p:txBody>
      </p:sp>
      <p:sp>
        <p:nvSpPr>
          <p:cNvPr id="4"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BE9E5D82-8F55-44E5-9EE6-862030A79F3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1566538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349A3583-C5C0-47AD-A12B-69971D8E4667}" type="datetime1">
              <a:rPr lang="en-US">
                <a:solidFill>
                  <a:srgbClr val="000000"/>
                </a:solidFill>
              </a:rPr>
              <a:pPr>
                <a:defRPr/>
              </a:pPr>
              <a:t>2/15/2018</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7" name="Rectangle 6"/>
          <p:cNvSpPr>
            <a:spLocks noGrp="1" noChangeArrowheads="1"/>
          </p:cNvSpPr>
          <p:nvPr>
            <p:ph type="sldNum" sz="quarter" idx="12"/>
          </p:nvPr>
        </p:nvSpPr>
        <p:spPr>
          <a:ln/>
        </p:spPr>
        <p:txBody>
          <a:bodyPr/>
          <a:lstStyle>
            <a:lvl1pPr>
              <a:defRPr/>
            </a:lvl1pPr>
          </a:lstStyle>
          <a:p>
            <a:pPr>
              <a:defRPr/>
            </a:pPr>
            <a:fld id="{4479C94F-725B-4B4F-994D-1E8D66A57A8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262707622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solidFill>
                <a:srgbClr val="FFFFFF"/>
              </a:solidFill>
            </a:endParaRPr>
          </a:p>
        </p:txBody>
      </p:sp>
      <p:pic>
        <p:nvPicPr>
          <p:cNvPr id="5" name="Picture 5" descr="LOGO CE-EN-NEG-quadri.ai"/>
          <p:cNvPicPr>
            <a:picLocks noChangeAspect="1"/>
          </p:cNvPicPr>
          <p:nvPr userDrawn="1"/>
        </p:nvPicPr>
        <p:blipFill>
          <a:blip r:embed="rId2" cstate="print"/>
          <a:srcRect/>
          <a:stretch>
            <a:fillRect/>
          </a:stretch>
        </p:blipFill>
        <p:spPr bwMode="auto">
          <a:xfrm>
            <a:off x="3920400" y="3600"/>
            <a:ext cx="1511300" cy="1511300"/>
          </a:xfrm>
          <a:prstGeom prst="rect">
            <a:avLst/>
          </a:prstGeom>
          <a:noFill/>
          <a:ln w="9525">
            <a:noFill/>
            <a:miter lim="800000"/>
            <a:headEnd/>
            <a:tailEnd/>
          </a:ln>
        </p:spPr>
      </p:pic>
      <p:sp>
        <p:nvSpPr>
          <p:cNvPr id="6" name="Rectangle 5"/>
          <p:cNvSpPr/>
          <p:nvPr userDrawn="1"/>
        </p:nvSpPr>
        <p:spPr>
          <a:xfrm>
            <a:off x="4262438" y="6669360"/>
            <a:ext cx="596900" cy="198438"/>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solidFill>
                <a:srgbClr val="FFFFFF"/>
              </a:solidFill>
            </a:endParaRPr>
          </a:p>
        </p:txBody>
      </p:sp>
      <p:sp>
        <p:nvSpPr>
          <p:cNvPr id="2" name="Title 1"/>
          <p:cNvSpPr>
            <a:spLocks noGrp="1"/>
          </p:cNvSpPr>
          <p:nvPr>
            <p:ph type="title"/>
          </p:nvPr>
        </p:nvSpPr>
        <p:spPr>
          <a:xfrm>
            <a:off x="468313" y="1556271"/>
            <a:ext cx="8229600" cy="936625"/>
          </a:xfrm>
        </p:spPr>
        <p:txBody>
          <a:bodyPr/>
          <a:lstStyle/>
          <a:p>
            <a:r>
              <a:rPr lang="en-US" dirty="0" smtClean="0"/>
              <a:t>Click to edit Master title style</a:t>
            </a:r>
            <a:endParaRPr lang="en-GB" dirty="0"/>
          </a:p>
        </p:txBody>
      </p:sp>
      <p:sp>
        <p:nvSpPr>
          <p:cNvPr id="7" name="Rectangle 4"/>
          <p:cNvSpPr>
            <a:spLocks noGrp="1" noChangeArrowheads="1"/>
          </p:cNvSpPr>
          <p:nvPr>
            <p:ph type="dt" sz="half" idx="10"/>
          </p:nvPr>
        </p:nvSpPr>
        <p:spPr/>
        <p:txBody>
          <a:bodyPr/>
          <a:lstStyle>
            <a:lvl1pPr>
              <a:defRPr/>
            </a:lvl1pPr>
          </a:lstStyle>
          <a:p>
            <a:pPr>
              <a:defRPr/>
            </a:pPr>
            <a:r>
              <a:rPr lang="en-US" smtClean="0">
                <a:solidFill>
                  <a:srgbClr val="000000"/>
                </a:solidFill>
              </a:rPr>
              <a:t>ICCNet  25/09/2013</a:t>
            </a:r>
            <a:endParaRPr lang="en-GB" dirty="0">
              <a:solidFill>
                <a:srgbClr val="000000"/>
              </a:solidFill>
            </a:endParaRPr>
          </a:p>
        </p:txBody>
      </p:sp>
      <p:sp>
        <p:nvSpPr>
          <p:cNvPr id="8" name="Rectangle 5"/>
          <p:cNvSpPr>
            <a:spLocks noGrp="1" noChangeArrowheads="1"/>
          </p:cNvSpPr>
          <p:nvPr>
            <p:ph type="ftr" sz="quarter" idx="11"/>
          </p:nvPr>
        </p:nvSpPr>
        <p:spPr>
          <a:xfrm>
            <a:off x="3124200" y="6237288"/>
            <a:ext cx="2895600" cy="484187"/>
          </a:xfrm>
        </p:spPr>
        <p:txBody>
          <a:bodyPr/>
          <a:lstStyle>
            <a:lvl1pPr>
              <a:defRPr/>
            </a:lvl1pPr>
          </a:lstStyle>
          <a:p>
            <a:pPr>
              <a:defRPr/>
            </a:pPr>
            <a:r>
              <a:rPr lang="en-GB" smtClean="0">
                <a:solidFill>
                  <a:srgbClr val="000000"/>
                </a:solidFill>
              </a:rPr>
              <a:t>BUDG/D3 </a:t>
            </a:r>
            <a:endParaRPr lang="en-GB">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46861DAA-5BBC-4812-876F-0D7C7B9EA75C}" type="slidenum">
              <a:rPr lang="en-GB">
                <a:solidFill>
                  <a:srgbClr val="000000"/>
                </a:solidFill>
              </a:rPr>
              <a:pPr>
                <a:defRPr/>
              </a:pPr>
              <a:t>‹#›</a:t>
            </a:fld>
            <a:endParaRPr lang="en-GB">
              <a:solidFill>
                <a:srgbClr val="000000"/>
              </a:solidFill>
            </a:endParaRPr>
          </a:p>
        </p:txBody>
      </p:sp>
      <p:sp>
        <p:nvSpPr>
          <p:cNvPr id="10" name="Content Placeholder 2"/>
          <p:cNvSpPr>
            <a:spLocks noGrp="1"/>
          </p:cNvSpPr>
          <p:nvPr>
            <p:ph idx="1"/>
          </p:nvPr>
        </p:nvSpPr>
        <p:spPr>
          <a:xfrm>
            <a:off x="457200" y="2564904"/>
            <a:ext cx="8229600" cy="3633788"/>
          </a:xfrm>
        </p:spPr>
        <p:txBody>
          <a:bodyPr/>
          <a:lstStyle>
            <a:lvl1pPr marL="342900" indent="-342900">
              <a:buClr>
                <a:srgbClr val="0F5494"/>
              </a:buClr>
              <a:buFont typeface="Arial" pitchFamily="34" charset="0"/>
              <a:buChar char="•"/>
              <a:defRPr i="0"/>
            </a:lvl1pPr>
            <a:lvl2pPr>
              <a:buClr>
                <a:srgbClr val="0F5494"/>
              </a:buClr>
              <a:defRPr/>
            </a:lvl2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xmlns="" val="421454786"/>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hasCustomPrompt="1"/>
          </p:nvPr>
        </p:nvSpPr>
        <p:spPr>
          <a:xfrm>
            <a:off x="352425" y="736690"/>
            <a:ext cx="8439150" cy="757255"/>
          </a:xfrm>
          <a:prstGeom prst="rect">
            <a:avLst/>
          </a:prstGeom>
        </p:spPr>
        <p:txBody>
          <a:bodyPr lIns="0" tIns="0" rIns="0" bIns="0">
            <a:noAutofit/>
          </a:bodyPr>
          <a:lstStyle>
            <a:lvl1pPr marL="0" indent="0">
              <a:buNone/>
              <a:defRPr sz="1500" b="0">
                <a:solidFill>
                  <a:srgbClr val="575757"/>
                </a:solidFill>
              </a:defRPr>
            </a:lvl1pPr>
          </a:lstStyle>
          <a:p>
            <a:pPr lvl="0"/>
            <a:r>
              <a:rPr lang="en-US" noProof="0" dirty="0"/>
              <a:t>Click to add subtitle</a:t>
            </a:r>
          </a:p>
        </p:txBody>
      </p:sp>
      <p:sp>
        <p:nvSpPr>
          <p:cNvPr id="5" name="Title Placeholder 1"/>
          <p:cNvSpPr>
            <a:spLocks noGrp="1"/>
          </p:cNvSpPr>
          <p:nvPr>
            <p:ph type="title"/>
          </p:nvPr>
        </p:nvSpPr>
        <p:spPr>
          <a:xfrm>
            <a:off x="352425" y="402587"/>
            <a:ext cx="8439150" cy="334102"/>
          </a:xfrm>
          <a:prstGeom prst="rect">
            <a:avLst/>
          </a:prstGeom>
        </p:spPr>
        <p:txBody>
          <a:bodyPr vert="horz" lIns="0" tIns="0" rIns="0" bIns="0" rtlCol="0" anchor="t" anchorCtr="0">
            <a:noAutofit/>
          </a:bodyPr>
          <a:lstStyle>
            <a:lvl1pPr>
              <a:defRPr sz="1500"/>
            </a:lvl1pPr>
          </a:lstStyle>
          <a:p>
            <a:r>
              <a:rPr lang="en-US" noProof="0" smtClean="0"/>
              <a:t>Click to edit Master title style</a:t>
            </a:r>
            <a:endParaRPr lang="en-US" noProof="0" dirty="0"/>
          </a:p>
        </p:txBody>
      </p:sp>
    </p:spTree>
    <p:extLst>
      <p:ext uri="{BB962C8B-B14F-4D97-AF65-F5344CB8AC3E}">
        <p14:creationId xmlns:p14="http://schemas.microsoft.com/office/powerpoint/2010/main" xmlns="" val="2734247045"/>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7BB5B21-F9F9-4778-A2AB-3A5EDBC13D8A}"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xmlns="" val="256881032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solidFill>
                <a:srgbClr val="FFFFFF"/>
              </a:solidFill>
            </a:endParaRPr>
          </a:p>
        </p:txBody>
      </p:sp>
      <p:pic>
        <p:nvPicPr>
          <p:cNvPr id="5" name="Picture 5" descr="LOGO CE-EN-NEG-quadri.ai"/>
          <p:cNvPicPr>
            <a:picLocks noChangeAspect="1"/>
          </p:cNvPicPr>
          <p:nvPr userDrawn="1"/>
        </p:nvPicPr>
        <p:blipFill>
          <a:blip r:embed="rId2" cstate="print"/>
          <a:srcRect/>
          <a:stretch>
            <a:fillRect/>
          </a:stretch>
        </p:blipFill>
        <p:spPr bwMode="auto">
          <a:xfrm>
            <a:off x="3920400" y="3600"/>
            <a:ext cx="1511300" cy="1511300"/>
          </a:xfrm>
          <a:prstGeom prst="rect">
            <a:avLst/>
          </a:prstGeom>
          <a:noFill/>
          <a:ln w="9525">
            <a:noFill/>
            <a:miter lim="800000"/>
            <a:headEnd/>
            <a:tailEnd/>
          </a:ln>
        </p:spPr>
      </p:pic>
      <p:sp>
        <p:nvSpPr>
          <p:cNvPr id="6" name="Rectangle 5"/>
          <p:cNvSpPr/>
          <p:nvPr userDrawn="1"/>
        </p:nvSpPr>
        <p:spPr>
          <a:xfrm>
            <a:off x="4262438" y="6669360"/>
            <a:ext cx="596900" cy="198438"/>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solidFill>
                <a:srgbClr val="FFFFFF"/>
              </a:solidFill>
            </a:endParaRPr>
          </a:p>
        </p:txBody>
      </p:sp>
      <p:sp>
        <p:nvSpPr>
          <p:cNvPr id="2" name="Title 1"/>
          <p:cNvSpPr>
            <a:spLocks noGrp="1"/>
          </p:cNvSpPr>
          <p:nvPr>
            <p:ph type="title"/>
          </p:nvPr>
        </p:nvSpPr>
        <p:spPr>
          <a:xfrm>
            <a:off x="468313" y="1556271"/>
            <a:ext cx="8229600" cy="936625"/>
          </a:xfrm>
        </p:spPr>
        <p:txBody>
          <a:bodyPr/>
          <a:lstStyle/>
          <a:p>
            <a:r>
              <a:rPr lang="en-US" dirty="0" smtClean="0"/>
              <a:t>Click to edit Master title style</a:t>
            </a:r>
            <a:endParaRPr lang="en-GB" dirty="0"/>
          </a:p>
        </p:txBody>
      </p:sp>
      <p:sp>
        <p:nvSpPr>
          <p:cNvPr id="7" name="Rectangle 4"/>
          <p:cNvSpPr>
            <a:spLocks noGrp="1" noChangeArrowheads="1"/>
          </p:cNvSpPr>
          <p:nvPr>
            <p:ph type="dt" sz="half" idx="10"/>
          </p:nvPr>
        </p:nvSpPr>
        <p:spPr/>
        <p:txBody>
          <a:bodyPr/>
          <a:lstStyle>
            <a:lvl1pPr>
              <a:defRPr/>
            </a:lvl1pPr>
          </a:lstStyle>
          <a:p>
            <a:pPr>
              <a:defRPr/>
            </a:pPr>
            <a:r>
              <a:rPr lang="en-US" smtClean="0">
                <a:solidFill>
                  <a:srgbClr val="000000"/>
                </a:solidFill>
              </a:rPr>
              <a:t>ICCNet  25/09/2013</a:t>
            </a:r>
            <a:endParaRPr lang="en-GB" dirty="0">
              <a:solidFill>
                <a:srgbClr val="000000"/>
              </a:solidFill>
            </a:endParaRPr>
          </a:p>
        </p:txBody>
      </p:sp>
      <p:sp>
        <p:nvSpPr>
          <p:cNvPr id="8" name="Rectangle 5"/>
          <p:cNvSpPr>
            <a:spLocks noGrp="1" noChangeArrowheads="1"/>
          </p:cNvSpPr>
          <p:nvPr>
            <p:ph type="ftr" sz="quarter" idx="11"/>
          </p:nvPr>
        </p:nvSpPr>
        <p:spPr>
          <a:xfrm>
            <a:off x="3124200" y="6237288"/>
            <a:ext cx="2895600" cy="484187"/>
          </a:xfrm>
        </p:spPr>
        <p:txBody>
          <a:bodyPr/>
          <a:lstStyle>
            <a:lvl1pPr>
              <a:defRPr/>
            </a:lvl1pPr>
          </a:lstStyle>
          <a:p>
            <a:pPr>
              <a:defRPr/>
            </a:pPr>
            <a:r>
              <a:rPr lang="en-GB" smtClean="0">
                <a:solidFill>
                  <a:srgbClr val="000000"/>
                </a:solidFill>
              </a:rPr>
              <a:t>BUDG/D3 </a:t>
            </a:r>
            <a:endParaRPr lang="en-GB">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46861DAA-5BBC-4812-876F-0D7C7B9EA75C}" type="slidenum">
              <a:rPr lang="en-GB">
                <a:solidFill>
                  <a:srgbClr val="000000"/>
                </a:solidFill>
              </a:rPr>
              <a:pPr>
                <a:defRPr/>
              </a:pPr>
              <a:t>‹#›</a:t>
            </a:fld>
            <a:endParaRPr lang="en-GB">
              <a:solidFill>
                <a:srgbClr val="000000"/>
              </a:solidFill>
            </a:endParaRPr>
          </a:p>
        </p:txBody>
      </p:sp>
      <p:sp>
        <p:nvSpPr>
          <p:cNvPr id="10" name="Content Placeholder 2"/>
          <p:cNvSpPr>
            <a:spLocks noGrp="1"/>
          </p:cNvSpPr>
          <p:nvPr>
            <p:ph idx="1"/>
          </p:nvPr>
        </p:nvSpPr>
        <p:spPr>
          <a:xfrm>
            <a:off x="457200" y="2564904"/>
            <a:ext cx="8229600" cy="3633788"/>
          </a:xfrm>
        </p:spPr>
        <p:txBody>
          <a:bodyPr/>
          <a:lstStyle>
            <a:lvl1pPr marL="342900" indent="-342900">
              <a:buClr>
                <a:srgbClr val="0F5494"/>
              </a:buClr>
              <a:buFont typeface="Arial" pitchFamily="34" charset="0"/>
              <a:buChar char="•"/>
              <a:defRPr i="0"/>
            </a:lvl1pPr>
            <a:lvl2pPr>
              <a:buClr>
                <a:srgbClr val="0F5494"/>
              </a:buClr>
              <a:defRPr/>
            </a:lvl2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xmlns="" val="421454786"/>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solidFill>
                <a:srgbClr val="FFFFFF"/>
              </a:solidFill>
            </a:endParaRPr>
          </a:p>
        </p:txBody>
      </p:sp>
      <p:pic>
        <p:nvPicPr>
          <p:cNvPr id="5" name="Picture 5" descr="LOGO CE-EN-NEG-quadri.ai"/>
          <p:cNvPicPr>
            <a:picLocks noChangeAspect="1"/>
          </p:cNvPicPr>
          <p:nvPr userDrawn="1"/>
        </p:nvPicPr>
        <p:blipFill>
          <a:blip r:embed="rId2" cstate="print"/>
          <a:srcRect/>
          <a:stretch>
            <a:fillRect/>
          </a:stretch>
        </p:blipFill>
        <p:spPr bwMode="auto">
          <a:xfrm>
            <a:off x="3920400" y="3600"/>
            <a:ext cx="1511300" cy="1511300"/>
          </a:xfrm>
          <a:prstGeom prst="rect">
            <a:avLst/>
          </a:prstGeom>
          <a:noFill/>
          <a:ln w="9525">
            <a:noFill/>
            <a:miter lim="800000"/>
            <a:headEnd/>
            <a:tailEnd/>
          </a:ln>
        </p:spPr>
      </p:pic>
      <p:sp>
        <p:nvSpPr>
          <p:cNvPr id="6" name="Rectangle 5"/>
          <p:cNvSpPr/>
          <p:nvPr userDrawn="1"/>
        </p:nvSpPr>
        <p:spPr>
          <a:xfrm>
            <a:off x="4262438" y="6669360"/>
            <a:ext cx="596900" cy="198438"/>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solidFill>
                <a:srgbClr val="FFFFFF"/>
              </a:solidFill>
            </a:endParaRPr>
          </a:p>
        </p:txBody>
      </p:sp>
      <p:sp>
        <p:nvSpPr>
          <p:cNvPr id="2" name="Title 1"/>
          <p:cNvSpPr>
            <a:spLocks noGrp="1"/>
          </p:cNvSpPr>
          <p:nvPr>
            <p:ph type="title"/>
          </p:nvPr>
        </p:nvSpPr>
        <p:spPr>
          <a:xfrm>
            <a:off x="468313" y="1556271"/>
            <a:ext cx="8229600" cy="936625"/>
          </a:xfrm>
        </p:spPr>
        <p:txBody>
          <a:bodyPr/>
          <a:lstStyle/>
          <a:p>
            <a:r>
              <a:rPr lang="en-US" dirty="0" smtClean="0"/>
              <a:t>Click to edit Master title style</a:t>
            </a:r>
            <a:endParaRPr lang="en-GB" dirty="0"/>
          </a:p>
        </p:txBody>
      </p:sp>
      <p:sp>
        <p:nvSpPr>
          <p:cNvPr id="7" name="Rectangle 4"/>
          <p:cNvSpPr>
            <a:spLocks noGrp="1" noChangeArrowheads="1"/>
          </p:cNvSpPr>
          <p:nvPr>
            <p:ph type="dt" sz="half" idx="10"/>
          </p:nvPr>
        </p:nvSpPr>
        <p:spPr/>
        <p:txBody>
          <a:bodyPr/>
          <a:lstStyle>
            <a:lvl1pPr>
              <a:defRPr/>
            </a:lvl1pPr>
          </a:lstStyle>
          <a:p>
            <a:pPr>
              <a:defRPr/>
            </a:pPr>
            <a:r>
              <a:rPr lang="en-US" smtClean="0">
                <a:solidFill>
                  <a:srgbClr val="000000"/>
                </a:solidFill>
              </a:rPr>
              <a:t>ICCNet  25/09/2013</a:t>
            </a:r>
            <a:endParaRPr lang="en-GB" dirty="0">
              <a:solidFill>
                <a:srgbClr val="000000"/>
              </a:solidFill>
            </a:endParaRPr>
          </a:p>
        </p:txBody>
      </p:sp>
      <p:sp>
        <p:nvSpPr>
          <p:cNvPr id="8" name="Rectangle 5"/>
          <p:cNvSpPr>
            <a:spLocks noGrp="1" noChangeArrowheads="1"/>
          </p:cNvSpPr>
          <p:nvPr>
            <p:ph type="ftr" sz="quarter" idx="11"/>
          </p:nvPr>
        </p:nvSpPr>
        <p:spPr>
          <a:xfrm>
            <a:off x="3124200" y="6237288"/>
            <a:ext cx="2895600" cy="484187"/>
          </a:xfrm>
        </p:spPr>
        <p:txBody>
          <a:bodyPr/>
          <a:lstStyle>
            <a:lvl1pPr>
              <a:defRPr/>
            </a:lvl1pPr>
          </a:lstStyle>
          <a:p>
            <a:pPr>
              <a:defRPr/>
            </a:pPr>
            <a:r>
              <a:rPr lang="en-GB" smtClean="0">
                <a:solidFill>
                  <a:srgbClr val="000000"/>
                </a:solidFill>
              </a:rPr>
              <a:t>BUDG/D3 </a:t>
            </a:r>
            <a:endParaRPr lang="en-GB">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46861DAA-5BBC-4812-876F-0D7C7B9EA75C}" type="slidenum">
              <a:rPr lang="en-GB">
                <a:solidFill>
                  <a:srgbClr val="000000"/>
                </a:solidFill>
              </a:rPr>
              <a:pPr>
                <a:defRPr/>
              </a:pPr>
              <a:t>‹#›</a:t>
            </a:fld>
            <a:endParaRPr lang="en-GB">
              <a:solidFill>
                <a:srgbClr val="000000"/>
              </a:solidFill>
            </a:endParaRPr>
          </a:p>
        </p:txBody>
      </p:sp>
      <p:sp>
        <p:nvSpPr>
          <p:cNvPr id="10" name="Content Placeholder 2"/>
          <p:cNvSpPr>
            <a:spLocks noGrp="1"/>
          </p:cNvSpPr>
          <p:nvPr>
            <p:ph idx="1"/>
          </p:nvPr>
        </p:nvSpPr>
        <p:spPr>
          <a:xfrm>
            <a:off x="457200" y="2564904"/>
            <a:ext cx="8229600" cy="3633788"/>
          </a:xfrm>
        </p:spPr>
        <p:txBody>
          <a:bodyPr/>
          <a:lstStyle>
            <a:lvl1pPr marL="342900" indent="-342900">
              <a:buClr>
                <a:srgbClr val="0F5494"/>
              </a:buClr>
              <a:buFont typeface="Arial" pitchFamily="34" charset="0"/>
              <a:buChar char="•"/>
              <a:defRPr i="0"/>
            </a:lvl1pPr>
            <a:lvl2pPr>
              <a:buClr>
                <a:srgbClr val="0F5494"/>
              </a:buClr>
              <a:defRPr/>
            </a:lvl2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xmlns="" val="421454786"/>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A857D343-38D8-40DA-976D-02EA6F49D6B4}" type="datetime1">
              <a:rPr lang="en-US">
                <a:solidFill>
                  <a:srgbClr val="000000"/>
                </a:solidFill>
              </a:rPr>
              <a:pPr>
                <a:defRPr/>
              </a:pPr>
              <a:t>2/15/2018</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6" name="Rectangle 6"/>
          <p:cNvSpPr>
            <a:spLocks noGrp="1" noChangeArrowheads="1"/>
          </p:cNvSpPr>
          <p:nvPr>
            <p:ph type="sldNum" sz="quarter" idx="12"/>
          </p:nvPr>
        </p:nvSpPr>
        <p:spPr>
          <a:ln/>
        </p:spPr>
        <p:txBody>
          <a:bodyPr/>
          <a:lstStyle>
            <a:lvl1pPr>
              <a:defRPr/>
            </a:lvl1pPr>
          </a:lstStyle>
          <a:p>
            <a:pPr>
              <a:defRPr/>
            </a:pPr>
            <a:fld id="{6F2AD08E-906D-47E3-888D-E408A27BD51D}"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151860667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D14CB8D8-16C4-49A9-85D4-442CF26CAB05}" type="datetime1">
              <a:rPr lang="en-US">
                <a:solidFill>
                  <a:srgbClr val="000000"/>
                </a:solidFill>
              </a:rPr>
              <a:pPr>
                <a:defRPr/>
              </a:pPr>
              <a:t>2/15/2018</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6" name="Rectangle 6"/>
          <p:cNvSpPr>
            <a:spLocks noGrp="1" noChangeArrowheads="1"/>
          </p:cNvSpPr>
          <p:nvPr>
            <p:ph type="sldNum" sz="quarter" idx="12"/>
          </p:nvPr>
        </p:nvSpPr>
        <p:spPr>
          <a:ln/>
        </p:spPr>
        <p:txBody>
          <a:bodyPr/>
          <a:lstStyle>
            <a:lvl1pPr>
              <a:defRPr/>
            </a:lvl1pPr>
          </a:lstStyle>
          <a:p>
            <a:pPr>
              <a:defRPr/>
            </a:pPr>
            <a:fld id="{7D09BC21-9CDF-42EA-803B-560835197C2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43123471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D9B53A86-A588-40B4-88D5-3F38AC072D0B}" type="datetime1">
              <a:rPr lang="en-US">
                <a:solidFill>
                  <a:srgbClr val="000000"/>
                </a:solidFill>
              </a:rPr>
              <a:pPr>
                <a:defRPr/>
              </a:pPr>
              <a:t>2/15/2018</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6" name="Rectangle 6"/>
          <p:cNvSpPr>
            <a:spLocks noGrp="1" noChangeArrowheads="1"/>
          </p:cNvSpPr>
          <p:nvPr>
            <p:ph type="sldNum" sz="quarter" idx="12"/>
          </p:nvPr>
        </p:nvSpPr>
        <p:spPr>
          <a:ln/>
        </p:spPr>
        <p:txBody>
          <a:bodyPr/>
          <a:lstStyle>
            <a:lvl1pPr>
              <a:defRPr/>
            </a:lvl1pPr>
          </a:lstStyle>
          <a:p>
            <a:pPr>
              <a:defRPr/>
            </a:pPr>
            <a:fld id="{C16ECAB2-DEC4-47D9-A09C-9EF4D1D1E05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122225769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349A3583-C5C0-47AD-A12B-69971D8E4667}" type="datetime1">
              <a:rPr lang="en-US">
                <a:solidFill>
                  <a:srgbClr val="000000"/>
                </a:solidFill>
              </a:rPr>
              <a:pPr>
                <a:defRPr/>
              </a:pPr>
              <a:t>2/15/2018</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7" name="Rectangle 6"/>
          <p:cNvSpPr>
            <a:spLocks noGrp="1" noChangeArrowheads="1"/>
          </p:cNvSpPr>
          <p:nvPr>
            <p:ph type="sldNum" sz="quarter" idx="12"/>
          </p:nvPr>
        </p:nvSpPr>
        <p:spPr>
          <a:ln/>
        </p:spPr>
        <p:txBody>
          <a:bodyPr/>
          <a:lstStyle>
            <a:lvl1pPr>
              <a:defRPr/>
            </a:lvl1pPr>
          </a:lstStyle>
          <a:p>
            <a:pPr>
              <a:defRPr/>
            </a:pPr>
            <a:fld id="{4479C94F-725B-4B4F-994D-1E8D66A57A8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318178117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1A5AF79B-2AD9-405A-9D4F-183A222E1CE0}" type="datetime1">
              <a:rPr lang="en-US">
                <a:solidFill>
                  <a:srgbClr val="000000"/>
                </a:solidFill>
              </a:rPr>
              <a:pPr>
                <a:defRPr/>
              </a:pPr>
              <a:t>2/15/2018</a:t>
            </a:fld>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9" name="Rectangle 6"/>
          <p:cNvSpPr>
            <a:spLocks noGrp="1" noChangeArrowheads="1"/>
          </p:cNvSpPr>
          <p:nvPr>
            <p:ph type="sldNum" sz="quarter" idx="12"/>
          </p:nvPr>
        </p:nvSpPr>
        <p:spPr>
          <a:ln/>
        </p:spPr>
        <p:txBody>
          <a:bodyPr/>
          <a:lstStyle>
            <a:lvl1pPr>
              <a:defRPr/>
            </a:lvl1pPr>
          </a:lstStyle>
          <a:p>
            <a:pPr>
              <a:defRPr/>
            </a:pPr>
            <a:fld id="{5FD86D6A-F27F-42EE-BB8B-EB10DE7FA4D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1134589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1A5AF79B-2AD9-405A-9D4F-183A222E1CE0}" type="datetime1">
              <a:rPr lang="en-US">
                <a:solidFill>
                  <a:srgbClr val="000000"/>
                </a:solidFill>
              </a:rPr>
              <a:pPr>
                <a:defRPr/>
              </a:pPr>
              <a:t>2/15/2018</a:t>
            </a:fld>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9" name="Rectangle 6"/>
          <p:cNvSpPr>
            <a:spLocks noGrp="1" noChangeArrowheads="1"/>
          </p:cNvSpPr>
          <p:nvPr>
            <p:ph type="sldNum" sz="quarter" idx="12"/>
          </p:nvPr>
        </p:nvSpPr>
        <p:spPr>
          <a:ln/>
        </p:spPr>
        <p:txBody>
          <a:bodyPr/>
          <a:lstStyle>
            <a:lvl1pPr>
              <a:defRPr/>
            </a:lvl1pPr>
          </a:lstStyle>
          <a:p>
            <a:pPr>
              <a:defRPr/>
            </a:pPr>
            <a:fld id="{5FD86D6A-F27F-42EE-BB8B-EB10DE7FA4D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220540759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3DD7DA63-72B9-4395-91CA-8D862964CA00}" type="datetime1">
              <a:rPr lang="en-US">
                <a:solidFill>
                  <a:srgbClr val="000000"/>
                </a:solidFill>
              </a:rPr>
              <a:pPr>
                <a:defRPr/>
              </a:pPr>
              <a:t>2/15/2018</a:t>
            </a:fld>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5" name="Rectangle 6"/>
          <p:cNvSpPr>
            <a:spLocks noGrp="1" noChangeArrowheads="1"/>
          </p:cNvSpPr>
          <p:nvPr>
            <p:ph type="sldNum" sz="quarter" idx="12"/>
          </p:nvPr>
        </p:nvSpPr>
        <p:spPr>
          <a:ln/>
        </p:spPr>
        <p:txBody>
          <a:bodyPr/>
          <a:lstStyle>
            <a:lvl1pPr>
              <a:defRPr/>
            </a:lvl1pPr>
          </a:lstStyle>
          <a:p>
            <a:pPr>
              <a:defRPr/>
            </a:pPr>
            <a:fld id="{F3C655F7-55B5-45B6-B63F-392DF5C9288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211956837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DE34828-EE98-4545-87BF-F3D7D8515FA7}" type="datetime1">
              <a:rPr lang="en-US">
                <a:solidFill>
                  <a:srgbClr val="000000"/>
                </a:solidFill>
              </a:rPr>
              <a:pPr>
                <a:defRPr/>
              </a:pPr>
              <a:t>2/15/2018</a:t>
            </a:fld>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4" name="Rectangle 6"/>
          <p:cNvSpPr>
            <a:spLocks noGrp="1" noChangeArrowheads="1"/>
          </p:cNvSpPr>
          <p:nvPr>
            <p:ph type="sldNum" sz="quarter" idx="12"/>
          </p:nvPr>
        </p:nvSpPr>
        <p:spPr>
          <a:ln/>
        </p:spPr>
        <p:txBody>
          <a:bodyPr/>
          <a:lstStyle>
            <a:lvl1pPr>
              <a:defRPr/>
            </a:lvl1pPr>
          </a:lstStyle>
          <a:p>
            <a:pPr>
              <a:defRPr/>
            </a:pPr>
            <a:fld id="{E50B29A1-2934-41F4-AE8A-0748EE91FE0B}"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332314602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FEAE0BC-3009-443B-A93A-A3089F639EB8}" type="datetime1">
              <a:rPr lang="en-US">
                <a:solidFill>
                  <a:srgbClr val="000000"/>
                </a:solidFill>
              </a:rPr>
              <a:pPr>
                <a:defRPr/>
              </a:pPr>
              <a:t>2/15/2018</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7" name="Rectangle 6"/>
          <p:cNvSpPr>
            <a:spLocks noGrp="1" noChangeArrowheads="1"/>
          </p:cNvSpPr>
          <p:nvPr>
            <p:ph type="sldNum" sz="quarter" idx="12"/>
          </p:nvPr>
        </p:nvSpPr>
        <p:spPr>
          <a:ln/>
        </p:spPr>
        <p:txBody>
          <a:bodyPr/>
          <a:lstStyle>
            <a:lvl1pPr>
              <a:defRPr/>
            </a:lvl1pPr>
          </a:lstStyle>
          <a:p>
            <a:pPr>
              <a:defRPr/>
            </a:pPr>
            <a:fld id="{602CF720-9726-4E8C-90E9-681D17A3BEA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305553087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7D41870-6B56-42B9-AF8A-5FF9B605B662}" type="datetime1">
              <a:rPr lang="en-US">
                <a:solidFill>
                  <a:srgbClr val="000000"/>
                </a:solidFill>
              </a:rPr>
              <a:pPr>
                <a:defRPr/>
              </a:pPr>
              <a:t>2/15/2018</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7" name="Rectangle 6"/>
          <p:cNvSpPr>
            <a:spLocks noGrp="1" noChangeArrowheads="1"/>
          </p:cNvSpPr>
          <p:nvPr>
            <p:ph type="sldNum" sz="quarter" idx="12"/>
          </p:nvPr>
        </p:nvSpPr>
        <p:spPr>
          <a:ln/>
        </p:spPr>
        <p:txBody>
          <a:bodyPr/>
          <a:lstStyle>
            <a:lvl1pPr>
              <a:defRPr/>
            </a:lvl1pPr>
          </a:lstStyle>
          <a:p>
            <a:pPr>
              <a:defRPr/>
            </a:pPr>
            <a:fld id="{D7D2C6D2-11AF-4450-805E-B621AFA9B13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384736499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B938CF87-1D87-4908-BB0E-55E8BCC6ADD1}" type="datetime1">
              <a:rPr lang="en-US">
                <a:solidFill>
                  <a:srgbClr val="000000"/>
                </a:solidFill>
              </a:rPr>
              <a:pPr>
                <a:defRPr/>
              </a:pPr>
              <a:t>2/15/2018</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6" name="Rectangle 6"/>
          <p:cNvSpPr>
            <a:spLocks noGrp="1" noChangeArrowheads="1"/>
          </p:cNvSpPr>
          <p:nvPr>
            <p:ph type="sldNum" sz="quarter" idx="12"/>
          </p:nvPr>
        </p:nvSpPr>
        <p:spPr>
          <a:ln/>
        </p:spPr>
        <p:txBody>
          <a:bodyPr/>
          <a:lstStyle>
            <a:lvl1pPr>
              <a:defRPr/>
            </a:lvl1pPr>
          </a:lstStyle>
          <a:p>
            <a:pPr>
              <a:defRPr/>
            </a:pPr>
            <a:fld id="{21157361-CDAD-4384-AAF4-F07979A4AFC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259354275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123950"/>
            <a:ext cx="6029325" cy="4897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2DF3CAF6-2769-403C-B283-8E41D4E9E360}" type="datetime1">
              <a:rPr lang="en-US">
                <a:solidFill>
                  <a:srgbClr val="000000"/>
                </a:solidFill>
              </a:rPr>
              <a:pPr>
                <a:defRPr/>
              </a:pPr>
              <a:t>2/15/2018</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6" name="Rectangle 6"/>
          <p:cNvSpPr>
            <a:spLocks noGrp="1" noChangeArrowheads="1"/>
          </p:cNvSpPr>
          <p:nvPr>
            <p:ph type="sldNum" sz="quarter" idx="12"/>
          </p:nvPr>
        </p:nvSpPr>
        <p:spPr>
          <a:ln/>
        </p:spPr>
        <p:txBody>
          <a:bodyPr/>
          <a:lstStyle>
            <a:lvl1pPr>
              <a:defRPr/>
            </a:lvl1pPr>
          </a:lstStyle>
          <a:p>
            <a:pPr>
              <a:defRPr/>
            </a:pPr>
            <a:fld id="{12C89306-253F-451B-8CB2-432E95C76EF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216390471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0"/>
            <a:ext cx="8229600" cy="936625"/>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2492375"/>
            <a:ext cx="8229600" cy="3529013"/>
          </a:xfrm>
        </p:spPr>
        <p:txBody>
          <a:bodyPr/>
          <a:lstStyle/>
          <a:p>
            <a:pPr lvl="0"/>
            <a:endParaRPr lang="en-GB" noProof="0" smtClean="0"/>
          </a:p>
        </p:txBody>
      </p:sp>
      <p:sp>
        <p:nvSpPr>
          <p:cNvPr id="4"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BE9E5D82-8F55-44E5-9EE6-862030A79F3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156908387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solidFill>
                <a:srgbClr val="FFFFFF"/>
              </a:solidFill>
            </a:endParaRPr>
          </a:p>
        </p:txBody>
      </p:sp>
      <p:pic>
        <p:nvPicPr>
          <p:cNvPr id="5" name="Picture 5" descr="LOGO CE-EN-NEG-quadri.ai"/>
          <p:cNvPicPr>
            <a:picLocks noChangeAspect="1"/>
          </p:cNvPicPr>
          <p:nvPr userDrawn="1"/>
        </p:nvPicPr>
        <p:blipFill>
          <a:blip r:embed="rId2" cstate="print"/>
          <a:srcRect/>
          <a:stretch>
            <a:fillRect/>
          </a:stretch>
        </p:blipFill>
        <p:spPr bwMode="auto">
          <a:xfrm>
            <a:off x="3920400" y="3600"/>
            <a:ext cx="1511300" cy="1511300"/>
          </a:xfrm>
          <a:prstGeom prst="rect">
            <a:avLst/>
          </a:prstGeom>
          <a:noFill/>
          <a:ln w="9525">
            <a:noFill/>
            <a:miter lim="800000"/>
            <a:headEnd/>
            <a:tailEnd/>
          </a:ln>
        </p:spPr>
      </p:pic>
      <p:sp>
        <p:nvSpPr>
          <p:cNvPr id="6" name="Rectangle 5"/>
          <p:cNvSpPr/>
          <p:nvPr userDrawn="1"/>
        </p:nvSpPr>
        <p:spPr>
          <a:xfrm>
            <a:off x="4262438" y="6669360"/>
            <a:ext cx="596900" cy="198438"/>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solidFill>
                <a:srgbClr val="FFFFFF"/>
              </a:solidFill>
            </a:endParaRPr>
          </a:p>
        </p:txBody>
      </p:sp>
      <p:sp>
        <p:nvSpPr>
          <p:cNvPr id="2" name="Title 1"/>
          <p:cNvSpPr>
            <a:spLocks noGrp="1"/>
          </p:cNvSpPr>
          <p:nvPr>
            <p:ph type="title"/>
          </p:nvPr>
        </p:nvSpPr>
        <p:spPr>
          <a:xfrm>
            <a:off x="468313" y="1556271"/>
            <a:ext cx="8229600" cy="936625"/>
          </a:xfrm>
        </p:spPr>
        <p:txBody>
          <a:bodyPr/>
          <a:lstStyle/>
          <a:p>
            <a:r>
              <a:rPr lang="en-US" dirty="0" smtClean="0"/>
              <a:t>Click to edit Master title style</a:t>
            </a:r>
            <a:endParaRPr lang="en-GB" dirty="0"/>
          </a:p>
        </p:txBody>
      </p:sp>
      <p:sp>
        <p:nvSpPr>
          <p:cNvPr id="7" name="Rectangle 4"/>
          <p:cNvSpPr>
            <a:spLocks noGrp="1" noChangeArrowheads="1"/>
          </p:cNvSpPr>
          <p:nvPr>
            <p:ph type="dt" sz="half" idx="10"/>
          </p:nvPr>
        </p:nvSpPr>
        <p:spPr/>
        <p:txBody>
          <a:bodyPr/>
          <a:lstStyle>
            <a:lvl1pPr>
              <a:defRPr/>
            </a:lvl1pPr>
          </a:lstStyle>
          <a:p>
            <a:pPr>
              <a:defRPr/>
            </a:pPr>
            <a:r>
              <a:rPr lang="en-US" smtClean="0">
                <a:solidFill>
                  <a:srgbClr val="000000"/>
                </a:solidFill>
              </a:rPr>
              <a:t>ICCNet  25/09/2013</a:t>
            </a:r>
            <a:endParaRPr lang="en-GB" dirty="0">
              <a:solidFill>
                <a:srgbClr val="000000"/>
              </a:solidFill>
            </a:endParaRPr>
          </a:p>
        </p:txBody>
      </p:sp>
      <p:sp>
        <p:nvSpPr>
          <p:cNvPr id="8" name="Rectangle 5"/>
          <p:cNvSpPr>
            <a:spLocks noGrp="1" noChangeArrowheads="1"/>
          </p:cNvSpPr>
          <p:nvPr>
            <p:ph type="ftr" sz="quarter" idx="11"/>
          </p:nvPr>
        </p:nvSpPr>
        <p:spPr>
          <a:xfrm>
            <a:off x="3124200" y="6237288"/>
            <a:ext cx="2895600" cy="484187"/>
          </a:xfrm>
        </p:spPr>
        <p:txBody>
          <a:bodyPr/>
          <a:lstStyle>
            <a:lvl1pPr>
              <a:defRPr/>
            </a:lvl1pPr>
          </a:lstStyle>
          <a:p>
            <a:pPr>
              <a:defRPr/>
            </a:pPr>
            <a:r>
              <a:rPr lang="en-GB" smtClean="0">
                <a:solidFill>
                  <a:srgbClr val="000000"/>
                </a:solidFill>
              </a:rPr>
              <a:t>BUDG/D3 </a:t>
            </a:r>
            <a:endParaRPr lang="en-GB">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46861DAA-5BBC-4812-876F-0D7C7B9EA75C}" type="slidenum">
              <a:rPr lang="en-GB">
                <a:solidFill>
                  <a:srgbClr val="000000"/>
                </a:solidFill>
              </a:rPr>
              <a:pPr>
                <a:defRPr/>
              </a:pPr>
              <a:t>‹#›</a:t>
            </a:fld>
            <a:endParaRPr lang="en-GB">
              <a:solidFill>
                <a:srgbClr val="000000"/>
              </a:solidFill>
            </a:endParaRPr>
          </a:p>
        </p:txBody>
      </p:sp>
      <p:sp>
        <p:nvSpPr>
          <p:cNvPr id="10" name="Content Placeholder 2"/>
          <p:cNvSpPr>
            <a:spLocks noGrp="1"/>
          </p:cNvSpPr>
          <p:nvPr>
            <p:ph idx="1"/>
          </p:nvPr>
        </p:nvSpPr>
        <p:spPr>
          <a:xfrm>
            <a:off x="457200" y="2564904"/>
            <a:ext cx="8229600" cy="3633788"/>
          </a:xfrm>
        </p:spPr>
        <p:txBody>
          <a:bodyPr/>
          <a:lstStyle>
            <a:lvl1pPr marL="342900" indent="-342900">
              <a:buClr>
                <a:srgbClr val="0F5494"/>
              </a:buClr>
              <a:buFont typeface="Arial" pitchFamily="34" charset="0"/>
              <a:buChar char="•"/>
              <a:defRPr i="0"/>
            </a:lvl1pPr>
            <a:lvl2pPr>
              <a:buClr>
                <a:srgbClr val="0F5494"/>
              </a:buClr>
              <a:defRPr/>
            </a:lvl2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xmlns="" val="421454786"/>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hasCustomPrompt="1"/>
          </p:nvPr>
        </p:nvSpPr>
        <p:spPr>
          <a:xfrm>
            <a:off x="352425" y="736690"/>
            <a:ext cx="8439150" cy="757255"/>
          </a:xfrm>
          <a:prstGeom prst="rect">
            <a:avLst/>
          </a:prstGeom>
        </p:spPr>
        <p:txBody>
          <a:bodyPr lIns="0" tIns="0" rIns="0" bIns="0">
            <a:noAutofit/>
          </a:bodyPr>
          <a:lstStyle>
            <a:lvl1pPr marL="0" indent="0">
              <a:buNone/>
              <a:defRPr sz="1500" b="0">
                <a:solidFill>
                  <a:srgbClr val="575757"/>
                </a:solidFill>
              </a:defRPr>
            </a:lvl1pPr>
          </a:lstStyle>
          <a:p>
            <a:pPr lvl="0"/>
            <a:r>
              <a:rPr lang="en-US" noProof="0" dirty="0"/>
              <a:t>Click to add subtitle</a:t>
            </a:r>
          </a:p>
        </p:txBody>
      </p:sp>
      <p:sp>
        <p:nvSpPr>
          <p:cNvPr id="5" name="Title Placeholder 1"/>
          <p:cNvSpPr>
            <a:spLocks noGrp="1"/>
          </p:cNvSpPr>
          <p:nvPr>
            <p:ph type="title"/>
          </p:nvPr>
        </p:nvSpPr>
        <p:spPr>
          <a:xfrm>
            <a:off x="352425" y="402587"/>
            <a:ext cx="8439150" cy="334102"/>
          </a:xfrm>
          <a:prstGeom prst="rect">
            <a:avLst/>
          </a:prstGeom>
        </p:spPr>
        <p:txBody>
          <a:bodyPr vert="horz" lIns="0" tIns="0" rIns="0" bIns="0" rtlCol="0" anchor="t" anchorCtr="0">
            <a:noAutofit/>
          </a:bodyPr>
          <a:lstStyle>
            <a:lvl1pPr>
              <a:defRPr sz="1500"/>
            </a:lvl1pPr>
          </a:lstStyle>
          <a:p>
            <a:r>
              <a:rPr lang="en-US" noProof="0" smtClean="0"/>
              <a:t>Click to edit Master title style</a:t>
            </a:r>
            <a:endParaRPr lang="en-US" noProof="0" dirty="0"/>
          </a:p>
        </p:txBody>
      </p:sp>
    </p:spTree>
    <p:extLst>
      <p:ext uri="{BB962C8B-B14F-4D97-AF65-F5344CB8AC3E}">
        <p14:creationId xmlns:p14="http://schemas.microsoft.com/office/powerpoint/2010/main" xmlns="" val="2734247045"/>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A857D343-38D8-40DA-976D-02EA6F49D6B4}" type="datetime1">
              <a:rPr lang="en-US">
                <a:solidFill>
                  <a:srgbClr val="000000"/>
                </a:solidFill>
              </a:rPr>
              <a:pPr>
                <a:defRPr/>
              </a:pPr>
              <a:t>2/15/2018</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6" name="Rectangle 6"/>
          <p:cNvSpPr>
            <a:spLocks noGrp="1" noChangeArrowheads="1"/>
          </p:cNvSpPr>
          <p:nvPr>
            <p:ph type="sldNum" sz="quarter" idx="12"/>
          </p:nvPr>
        </p:nvSpPr>
        <p:spPr>
          <a:ln/>
        </p:spPr>
        <p:txBody>
          <a:bodyPr/>
          <a:lstStyle>
            <a:lvl1pPr>
              <a:defRPr/>
            </a:lvl1pPr>
          </a:lstStyle>
          <a:p>
            <a:pPr>
              <a:defRPr/>
            </a:pPr>
            <a:fld id="{6F2AD08E-906D-47E3-888D-E408A27BD51D}"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2021136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3DD7DA63-72B9-4395-91CA-8D862964CA00}" type="datetime1">
              <a:rPr lang="en-US">
                <a:solidFill>
                  <a:srgbClr val="000000"/>
                </a:solidFill>
              </a:rPr>
              <a:pPr>
                <a:defRPr/>
              </a:pPr>
              <a:t>2/15/2018</a:t>
            </a:fld>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5" name="Rectangle 6"/>
          <p:cNvSpPr>
            <a:spLocks noGrp="1" noChangeArrowheads="1"/>
          </p:cNvSpPr>
          <p:nvPr>
            <p:ph type="sldNum" sz="quarter" idx="12"/>
          </p:nvPr>
        </p:nvSpPr>
        <p:spPr>
          <a:ln/>
        </p:spPr>
        <p:txBody>
          <a:bodyPr/>
          <a:lstStyle>
            <a:lvl1pPr>
              <a:defRPr/>
            </a:lvl1pPr>
          </a:lstStyle>
          <a:p>
            <a:pPr>
              <a:defRPr/>
            </a:pPr>
            <a:fld id="{F3C655F7-55B5-45B6-B63F-392DF5C9288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246014679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D14CB8D8-16C4-49A9-85D4-442CF26CAB05}" type="datetime1">
              <a:rPr lang="en-US">
                <a:solidFill>
                  <a:srgbClr val="000000"/>
                </a:solidFill>
              </a:rPr>
              <a:pPr>
                <a:defRPr/>
              </a:pPr>
              <a:t>2/15/2018</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6" name="Rectangle 6"/>
          <p:cNvSpPr>
            <a:spLocks noGrp="1" noChangeArrowheads="1"/>
          </p:cNvSpPr>
          <p:nvPr>
            <p:ph type="sldNum" sz="quarter" idx="12"/>
          </p:nvPr>
        </p:nvSpPr>
        <p:spPr>
          <a:ln/>
        </p:spPr>
        <p:txBody>
          <a:bodyPr/>
          <a:lstStyle>
            <a:lvl1pPr>
              <a:defRPr/>
            </a:lvl1pPr>
          </a:lstStyle>
          <a:p>
            <a:pPr>
              <a:defRPr/>
            </a:pPr>
            <a:fld id="{7D09BC21-9CDF-42EA-803B-560835197C2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232445348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D9B53A86-A588-40B4-88D5-3F38AC072D0B}" type="datetime1">
              <a:rPr lang="en-US">
                <a:solidFill>
                  <a:srgbClr val="000000"/>
                </a:solidFill>
              </a:rPr>
              <a:pPr>
                <a:defRPr/>
              </a:pPr>
              <a:t>2/15/2018</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6" name="Rectangle 6"/>
          <p:cNvSpPr>
            <a:spLocks noGrp="1" noChangeArrowheads="1"/>
          </p:cNvSpPr>
          <p:nvPr>
            <p:ph type="sldNum" sz="quarter" idx="12"/>
          </p:nvPr>
        </p:nvSpPr>
        <p:spPr>
          <a:ln/>
        </p:spPr>
        <p:txBody>
          <a:bodyPr/>
          <a:lstStyle>
            <a:lvl1pPr>
              <a:defRPr/>
            </a:lvl1pPr>
          </a:lstStyle>
          <a:p>
            <a:pPr>
              <a:defRPr/>
            </a:pPr>
            <a:fld id="{C16ECAB2-DEC4-47D9-A09C-9EF4D1D1E05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358521009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349A3583-C5C0-47AD-A12B-69971D8E4667}" type="datetime1">
              <a:rPr lang="en-US">
                <a:solidFill>
                  <a:srgbClr val="000000"/>
                </a:solidFill>
              </a:rPr>
              <a:pPr>
                <a:defRPr/>
              </a:pPr>
              <a:t>2/15/2018</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7" name="Rectangle 6"/>
          <p:cNvSpPr>
            <a:spLocks noGrp="1" noChangeArrowheads="1"/>
          </p:cNvSpPr>
          <p:nvPr>
            <p:ph type="sldNum" sz="quarter" idx="12"/>
          </p:nvPr>
        </p:nvSpPr>
        <p:spPr>
          <a:ln/>
        </p:spPr>
        <p:txBody>
          <a:bodyPr/>
          <a:lstStyle>
            <a:lvl1pPr>
              <a:defRPr/>
            </a:lvl1pPr>
          </a:lstStyle>
          <a:p>
            <a:pPr>
              <a:defRPr/>
            </a:pPr>
            <a:fld id="{4479C94F-725B-4B4F-994D-1E8D66A57A8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93935222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1A5AF79B-2AD9-405A-9D4F-183A222E1CE0}" type="datetime1">
              <a:rPr lang="en-US">
                <a:solidFill>
                  <a:srgbClr val="000000"/>
                </a:solidFill>
              </a:rPr>
              <a:pPr>
                <a:defRPr/>
              </a:pPr>
              <a:t>2/15/2018</a:t>
            </a:fld>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9" name="Rectangle 6"/>
          <p:cNvSpPr>
            <a:spLocks noGrp="1" noChangeArrowheads="1"/>
          </p:cNvSpPr>
          <p:nvPr>
            <p:ph type="sldNum" sz="quarter" idx="12"/>
          </p:nvPr>
        </p:nvSpPr>
        <p:spPr>
          <a:ln/>
        </p:spPr>
        <p:txBody>
          <a:bodyPr/>
          <a:lstStyle>
            <a:lvl1pPr>
              <a:defRPr/>
            </a:lvl1pPr>
          </a:lstStyle>
          <a:p>
            <a:pPr>
              <a:defRPr/>
            </a:pPr>
            <a:fld id="{5FD86D6A-F27F-42EE-BB8B-EB10DE7FA4D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99149039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3DD7DA63-72B9-4395-91CA-8D862964CA00}" type="datetime1">
              <a:rPr lang="en-US">
                <a:solidFill>
                  <a:srgbClr val="000000"/>
                </a:solidFill>
              </a:rPr>
              <a:pPr>
                <a:defRPr/>
              </a:pPr>
              <a:t>2/15/2018</a:t>
            </a:fld>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5" name="Rectangle 6"/>
          <p:cNvSpPr>
            <a:spLocks noGrp="1" noChangeArrowheads="1"/>
          </p:cNvSpPr>
          <p:nvPr>
            <p:ph type="sldNum" sz="quarter" idx="12"/>
          </p:nvPr>
        </p:nvSpPr>
        <p:spPr>
          <a:ln/>
        </p:spPr>
        <p:txBody>
          <a:bodyPr/>
          <a:lstStyle>
            <a:lvl1pPr>
              <a:defRPr/>
            </a:lvl1pPr>
          </a:lstStyle>
          <a:p>
            <a:pPr>
              <a:defRPr/>
            </a:pPr>
            <a:fld id="{F3C655F7-55B5-45B6-B63F-392DF5C9288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350570839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DE34828-EE98-4545-87BF-F3D7D8515FA7}" type="datetime1">
              <a:rPr lang="en-US">
                <a:solidFill>
                  <a:srgbClr val="000000"/>
                </a:solidFill>
              </a:rPr>
              <a:pPr>
                <a:defRPr/>
              </a:pPr>
              <a:t>2/15/2018</a:t>
            </a:fld>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4" name="Rectangle 6"/>
          <p:cNvSpPr>
            <a:spLocks noGrp="1" noChangeArrowheads="1"/>
          </p:cNvSpPr>
          <p:nvPr>
            <p:ph type="sldNum" sz="quarter" idx="12"/>
          </p:nvPr>
        </p:nvSpPr>
        <p:spPr>
          <a:ln/>
        </p:spPr>
        <p:txBody>
          <a:bodyPr/>
          <a:lstStyle>
            <a:lvl1pPr>
              <a:defRPr/>
            </a:lvl1pPr>
          </a:lstStyle>
          <a:p>
            <a:pPr>
              <a:defRPr/>
            </a:pPr>
            <a:fld id="{E50B29A1-2934-41F4-AE8A-0748EE91FE0B}"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81810348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FEAE0BC-3009-443B-A93A-A3089F639EB8}" type="datetime1">
              <a:rPr lang="en-US">
                <a:solidFill>
                  <a:srgbClr val="000000"/>
                </a:solidFill>
              </a:rPr>
              <a:pPr>
                <a:defRPr/>
              </a:pPr>
              <a:t>2/15/2018</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7" name="Rectangle 6"/>
          <p:cNvSpPr>
            <a:spLocks noGrp="1" noChangeArrowheads="1"/>
          </p:cNvSpPr>
          <p:nvPr>
            <p:ph type="sldNum" sz="quarter" idx="12"/>
          </p:nvPr>
        </p:nvSpPr>
        <p:spPr>
          <a:ln/>
        </p:spPr>
        <p:txBody>
          <a:bodyPr/>
          <a:lstStyle>
            <a:lvl1pPr>
              <a:defRPr/>
            </a:lvl1pPr>
          </a:lstStyle>
          <a:p>
            <a:pPr>
              <a:defRPr/>
            </a:pPr>
            <a:fld id="{602CF720-9726-4E8C-90E9-681D17A3BEA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113543924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7D41870-6B56-42B9-AF8A-5FF9B605B662}" type="datetime1">
              <a:rPr lang="en-US">
                <a:solidFill>
                  <a:srgbClr val="000000"/>
                </a:solidFill>
              </a:rPr>
              <a:pPr>
                <a:defRPr/>
              </a:pPr>
              <a:t>2/15/2018</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7" name="Rectangle 6"/>
          <p:cNvSpPr>
            <a:spLocks noGrp="1" noChangeArrowheads="1"/>
          </p:cNvSpPr>
          <p:nvPr>
            <p:ph type="sldNum" sz="quarter" idx="12"/>
          </p:nvPr>
        </p:nvSpPr>
        <p:spPr>
          <a:ln/>
        </p:spPr>
        <p:txBody>
          <a:bodyPr/>
          <a:lstStyle>
            <a:lvl1pPr>
              <a:defRPr/>
            </a:lvl1pPr>
          </a:lstStyle>
          <a:p>
            <a:pPr>
              <a:defRPr/>
            </a:pPr>
            <a:fld id="{D7D2C6D2-11AF-4450-805E-B621AFA9B13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64659025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B938CF87-1D87-4908-BB0E-55E8BCC6ADD1}" type="datetime1">
              <a:rPr lang="en-US">
                <a:solidFill>
                  <a:srgbClr val="000000"/>
                </a:solidFill>
              </a:rPr>
              <a:pPr>
                <a:defRPr/>
              </a:pPr>
              <a:t>2/15/2018</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6" name="Rectangle 6"/>
          <p:cNvSpPr>
            <a:spLocks noGrp="1" noChangeArrowheads="1"/>
          </p:cNvSpPr>
          <p:nvPr>
            <p:ph type="sldNum" sz="quarter" idx="12"/>
          </p:nvPr>
        </p:nvSpPr>
        <p:spPr>
          <a:ln/>
        </p:spPr>
        <p:txBody>
          <a:bodyPr/>
          <a:lstStyle>
            <a:lvl1pPr>
              <a:defRPr/>
            </a:lvl1pPr>
          </a:lstStyle>
          <a:p>
            <a:pPr>
              <a:defRPr/>
            </a:pPr>
            <a:fld id="{21157361-CDAD-4384-AAF4-F07979A4AFC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106502816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123950"/>
            <a:ext cx="6029325" cy="4897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2DF3CAF6-2769-403C-B283-8E41D4E9E360}" type="datetime1">
              <a:rPr lang="en-US">
                <a:solidFill>
                  <a:srgbClr val="000000"/>
                </a:solidFill>
              </a:rPr>
              <a:pPr>
                <a:defRPr/>
              </a:pPr>
              <a:t>2/15/2018</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BE"/>
              <a:t> “Improving Commission’s Performance”</a:t>
            </a:r>
          </a:p>
        </p:txBody>
      </p:sp>
      <p:sp>
        <p:nvSpPr>
          <p:cNvPr id="6" name="Rectangle 6"/>
          <p:cNvSpPr>
            <a:spLocks noGrp="1" noChangeArrowheads="1"/>
          </p:cNvSpPr>
          <p:nvPr>
            <p:ph type="sldNum" sz="quarter" idx="12"/>
          </p:nvPr>
        </p:nvSpPr>
        <p:spPr>
          <a:ln/>
        </p:spPr>
        <p:txBody>
          <a:bodyPr/>
          <a:lstStyle>
            <a:lvl1pPr>
              <a:defRPr/>
            </a:lvl1pPr>
          </a:lstStyle>
          <a:p>
            <a:pPr>
              <a:defRPr/>
            </a:pPr>
            <a:fld id="{12C89306-253F-451B-8CB2-432E95C76EF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33863009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4.xml"/><Relationship Id="rId13" Type="http://schemas.openxmlformats.org/officeDocument/2006/relationships/slideLayout" Target="../slideLayouts/slideLayout139.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slideLayout" Target="../slideLayouts/slideLayout138.xml"/><Relationship Id="rId2" Type="http://schemas.openxmlformats.org/officeDocument/2006/relationships/slideLayout" Target="../slideLayouts/slideLayout128.xml"/><Relationship Id="rId16" Type="http://schemas.openxmlformats.org/officeDocument/2006/relationships/image" Target="../media/image4.png"/><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5" Type="http://schemas.openxmlformats.org/officeDocument/2006/relationships/theme" Target="../theme/theme10.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 Id="rId14" Type="http://schemas.openxmlformats.org/officeDocument/2006/relationships/slideLayout" Target="../slideLayouts/slideLayout14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8.xml"/><Relationship Id="rId13" Type="http://schemas.openxmlformats.org/officeDocument/2006/relationships/theme" Target="../theme/theme11.xml"/><Relationship Id="rId3" Type="http://schemas.openxmlformats.org/officeDocument/2006/relationships/slideLayout" Target="../slideLayouts/slideLayout143.xml"/><Relationship Id="rId7" Type="http://schemas.openxmlformats.org/officeDocument/2006/relationships/slideLayout" Target="../slideLayouts/slideLayout147.xml"/><Relationship Id="rId12" Type="http://schemas.openxmlformats.org/officeDocument/2006/relationships/slideLayout" Target="../slideLayouts/slideLayout152.xml"/><Relationship Id="rId2" Type="http://schemas.openxmlformats.org/officeDocument/2006/relationships/slideLayout" Target="../slideLayouts/slideLayout142.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5" Type="http://schemas.openxmlformats.org/officeDocument/2006/relationships/slideLayout" Target="../slideLayouts/slideLayout145.xml"/><Relationship Id="rId10" Type="http://schemas.openxmlformats.org/officeDocument/2006/relationships/slideLayout" Target="../slideLayouts/slideLayout150.xml"/><Relationship Id="rId4" Type="http://schemas.openxmlformats.org/officeDocument/2006/relationships/slideLayout" Target="../slideLayouts/slideLayout144.xml"/><Relationship Id="rId9" Type="http://schemas.openxmlformats.org/officeDocument/2006/relationships/slideLayout" Target="../slideLayouts/slideLayout149.xml"/><Relationship Id="rId1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21" Type="http://schemas.openxmlformats.org/officeDocument/2006/relationships/slideLayout" Target="../slideLayouts/slideLayout24.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slideLayout" Target="../slideLayouts/slideLayout23.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23" Type="http://schemas.openxmlformats.org/officeDocument/2006/relationships/image" Target="../media/image4.png"/><Relationship Id="rId10" Type="http://schemas.openxmlformats.org/officeDocument/2006/relationships/slideLayout" Target="../slideLayouts/slideLayout13.xml"/><Relationship Id="rId19" Type="http://schemas.openxmlformats.org/officeDocument/2006/relationships/slideLayout" Target="../slideLayouts/slideLayout2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image" Target="../media/image4.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theme" Target="../theme/theme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image" Target="../media/image4.png"/><Relationship Id="rId2" Type="http://schemas.openxmlformats.org/officeDocument/2006/relationships/slideLayout" Target="../slideLayouts/slideLayout44.xml"/><Relationship Id="rId16" Type="http://schemas.openxmlformats.org/officeDocument/2006/relationships/theme" Target="../theme/theme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theme" Target="../theme/theme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19" Type="http://schemas.openxmlformats.org/officeDocument/2006/relationships/image" Target="../media/image4.png"/><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2" Type="http://schemas.openxmlformats.org/officeDocument/2006/relationships/slideLayout" Target="../slideLayouts/slideLayout76.xml"/><Relationship Id="rId16" Type="http://schemas.openxmlformats.org/officeDocument/2006/relationships/image" Target="../media/image4.png"/><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theme" Target="../theme/theme6.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2" Type="http://schemas.openxmlformats.org/officeDocument/2006/relationships/slideLayout" Target="../slideLayouts/slideLayout90.xml"/><Relationship Id="rId16" Type="http://schemas.openxmlformats.org/officeDocument/2006/relationships/image" Target="../media/image4.png"/><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theme" Target="../theme/theme7.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slideLayout" Target="../slideLayouts/slideLayout10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theme" Target="../theme/theme8.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image" Target="../media/image4.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theme" Target="../theme/theme9.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23950"/>
            <a:ext cx="8229600" cy="936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Lorem ipsum</a:t>
            </a:r>
          </a:p>
        </p:txBody>
      </p:sp>
      <p:sp>
        <p:nvSpPr>
          <p:cNvPr id="1027" name="Rectangle 3"/>
          <p:cNvSpPr>
            <a:spLocks noGrp="1" noChangeArrowheads="1"/>
          </p:cNvSpPr>
          <p:nvPr>
            <p:ph type="body" idx="1"/>
          </p:nvPr>
        </p:nvSpPr>
        <p:spPr bwMode="auto">
          <a:xfrm>
            <a:off x="457200" y="2387600"/>
            <a:ext cx="8229600" cy="3633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smtClean="0"/>
              <a:t>Et dolor fragum</a:t>
            </a:r>
            <a:endParaRPr lang="en-GB" smtClean="0"/>
          </a:p>
          <a:p>
            <a:pPr lvl="1"/>
            <a:r>
              <a:rPr lang="en-GB" smtClean="0"/>
              <a:t>Et dolor fragum</a:t>
            </a:r>
          </a:p>
          <a:p>
            <a:pPr lvl="2"/>
            <a:r>
              <a:rPr lang="en-GB" smtClean="0"/>
              <a:t>- Et dolor fragum</a:t>
            </a:r>
          </a:p>
        </p:txBody>
      </p:sp>
      <p:sp>
        <p:nvSpPr>
          <p:cNvPr id="10" name="Rectangle 4"/>
          <p:cNvSpPr>
            <a:spLocks noGrp="1" noChangeArrowheads="1"/>
          </p:cNvSpPr>
          <p:nvPr>
            <p:ph type="dt" sz="half" idx="2"/>
          </p:nvPr>
        </p:nvSpPr>
        <p:spPr bwMode="auto">
          <a:xfrm>
            <a:off x="457200" y="60928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b="0" smtClean="0">
                <a:solidFill>
                  <a:schemeClr val="tx1"/>
                </a:solidFill>
              </a:defRPr>
            </a:lvl1pPr>
          </a:lstStyle>
          <a:p>
            <a:pPr>
              <a:defRPr/>
            </a:pPr>
            <a:fld id="{41288106-704C-47B9-A646-57A3D11507DB}" type="datetime1">
              <a:rPr lang="en-US"/>
              <a:pPr>
                <a:defRPr/>
              </a:pPr>
              <a:t>2/15/2018</a:t>
            </a:fld>
            <a:endParaRPr lang="en-GB"/>
          </a:p>
        </p:txBody>
      </p:sp>
      <p:sp>
        <p:nvSpPr>
          <p:cNvPr id="12" name="Rectangle 6"/>
          <p:cNvSpPr>
            <a:spLocks noGrp="1" noChangeArrowheads="1"/>
          </p:cNvSpPr>
          <p:nvPr>
            <p:ph type="sldNum" sz="quarter" idx="4"/>
          </p:nvPr>
        </p:nvSpPr>
        <p:spPr bwMode="auto">
          <a:xfrm>
            <a:off x="6553200" y="60928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defRPr>
            </a:lvl1pPr>
          </a:lstStyle>
          <a:p>
            <a:pPr>
              <a:defRPr/>
            </a:pPr>
            <a:fld id="{6A2A62F7-6A55-4E3B-B616-D8DA5E60DC35}" type="slidenum">
              <a:rPr lang="en-GB"/>
              <a:pPr>
                <a:defRPr/>
              </a:pPr>
              <a:t>‹#›</a:t>
            </a:fld>
            <a:endParaRPr lang="en-GB" dirty="0"/>
          </a:p>
        </p:txBody>
      </p:sp>
      <p:sp>
        <p:nvSpPr>
          <p:cNvPr id="14" name="Rectangle 5"/>
          <p:cNvSpPr>
            <a:spLocks noGrp="1" noChangeArrowheads="1"/>
          </p:cNvSpPr>
          <p:nvPr>
            <p:ph type="ftr" sz="quarter" idx="3"/>
          </p:nvPr>
        </p:nvSpPr>
        <p:spPr bwMode="auto">
          <a:xfrm>
            <a:off x="2627313" y="6021388"/>
            <a:ext cx="3889375"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i="1" smtClean="0">
                <a:solidFill>
                  <a:srgbClr val="0F5494"/>
                </a:solidFill>
              </a:defRPr>
            </a:lvl1pPr>
          </a:lstStyle>
          <a:p>
            <a:pPr>
              <a:defRPr/>
            </a:pPr>
            <a:r>
              <a:rPr lang="fr-BE"/>
              <a:t> </a:t>
            </a:r>
            <a:r>
              <a:rPr lang="fr-BE" sz="1000"/>
              <a:t> “Internal Audit Service: </a:t>
            </a:r>
          </a:p>
          <a:p>
            <a:pPr>
              <a:defRPr/>
            </a:pPr>
            <a:r>
              <a:rPr lang="fr-BE" sz="1000"/>
              <a:t>Improving the Commission’s Performance”</a:t>
            </a:r>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Lst>
  <p:transition spd="slow" advClick="0" advTm="3000">
    <p:pull/>
  </p:transition>
  <p:timing>
    <p:tnLst>
      <p:par>
        <p:cTn id="1" dur="indefinite" restart="never" nodeType="tmRoot"/>
      </p:par>
    </p:tnLst>
  </p:timing>
  <p:hf sldNum="0" hdr="0" dt="0"/>
  <p:txStyles>
    <p:titleStyle>
      <a:lvl1pPr marL="358775" indent="-358775" algn="l" rtl="0" eaLnBrk="0" fontAlgn="base" hangingPunct="0">
        <a:spcBef>
          <a:spcPct val="0"/>
        </a:spcBef>
        <a:spcAft>
          <a:spcPct val="0"/>
        </a:spcAft>
        <a:defRPr sz="3000" b="1">
          <a:solidFill>
            <a:srgbClr val="0F5494"/>
          </a:solidFill>
          <a:latin typeface="Arial" charset="0"/>
          <a:ea typeface="+mj-ea"/>
          <a:cs typeface="+mj-cs"/>
        </a:defRPr>
      </a:lvl1pPr>
      <a:lvl2pPr marL="358775" indent="-358775" algn="l" rtl="0" eaLnBrk="0" fontAlgn="base" hangingPunct="0">
        <a:spcBef>
          <a:spcPct val="0"/>
        </a:spcBef>
        <a:spcAft>
          <a:spcPct val="0"/>
        </a:spcAft>
        <a:defRPr sz="3000" b="1">
          <a:solidFill>
            <a:srgbClr val="0F5494"/>
          </a:solidFill>
          <a:latin typeface="Arial" charset="0"/>
        </a:defRPr>
      </a:lvl2pPr>
      <a:lvl3pPr marL="358775" indent="-358775" algn="l" rtl="0" eaLnBrk="0" fontAlgn="base" hangingPunct="0">
        <a:spcBef>
          <a:spcPct val="0"/>
        </a:spcBef>
        <a:spcAft>
          <a:spcPct val="0"/>
        </a:spcAft>
        <a:defRPr sz="3000" b="1">
          <a:solidFill>
            <a:srgbClr val="0F5494"/>
          </a:solidFill>
          <a:latin typeface="Arial" charset="0"/>
        </a:defRPr>
      </a:lvl3pPr>
      <a:lvl4pPr marL="358775" indent="-358775" algn="l" rtl="0" eaLnBrk="0" fontAlgn="base" hangingPunct="0">
        <a:spcBef>
          <a:spcPct val="0"/>
        </a:spcBef>
        <a:spcAft>
          <a:spcPct val="0"/>
        </a:spcAft>
        <a:defRPr sz="3000" b="1">
          <a:solidFill>
            <a:srgbClr val="0F5494"/>
          </a:solidFill>
          <a:latin typeface="Arial" charset="0"/>
        </a:defRPr>
      </a:lvl4pPr>
      <a:lvl5pPr marL="358775" indent="-358775" algn="l" rtl="0" eaLnBrk="0" fontAlgn="base" hangingPunct="0">
        <a:spcBef>
          <a:spcPct val="0"/>
        </a:spcBef>
        <a:spcAft>
          <a:spcPct val="0"/>
        </a:spcAft>
        <a:defRPr sz="3000" b="1">
          <a:solidFill>
            <a:srgbClr val="0F5494"/>
          </a:solidFill>
          <a:latin typeface="Arial"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rgbClr val="0F5494"/>
        </a:buClr>
        <a:buChar char="•"/>
        <a:defRPr sz="2400" i="1">
          <a:solidFill>
            <a:srgbClr val="0F5494"/>
          </a:solidFill>
          <a:latin typeface="Arial" charset="0"/>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Arial" charset="0"/>
        </a:defRPr>
      </a:lvl2pPr>
      <a:lvl3pPr marL="1143000" indent="-228600" algn="l" rtl="0" eaLnBrk="0" fontAlgn="base" hangingPunct="0">
        <a:spcBef>
          <a:spcPct val="20000"/>
        </a:spcBef>
        <a:spcAft>
          <a:spcPct val="0"/>
        </a:spcAft>
        <a:defRPr sz="1400">
          <a:solidFill>
            <a:srgbClr val="0F5494"/>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3"/>
          <p:cNvSpPr/>
          <p:nvPr/>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endParaRPr>
          </a:p>
        </p:txBody>
      </p:sp>
      <p:sp>
        <p:nvSpPr>
          <p:cNvPr id="8" name="Rectangle 5"/>
          <p:cNvSpPr/>
          <p:nvPr/>
        </p:nvSpPr>
        <p:spPr>
          <a:xfrm>
            <a:off x="4262438" y="6686550"/>
            <a:ext cx="596900" cy="198438"/>
          </a:xfrm>
          <a:prstGeom prst="rect">
            <a:avLst/>
          </a:prstGeom>
          <a:solidFill>
            <a:srgbClr val="009FB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solidFill>
                <a:srgbClr val="FFFFFF"/>
              </a:solidFill>
            </a:endParaRPr>
          </a:p>
        </p:txBody>
      </p:sp>
      <p:pic>
        <p:nvPicPr>
          <p:cNvPr id="3076" name="Picture 9"/>
          <p:cNvPicPr>
            <a:picLocks noChangeAspect="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3995738" y="309563"/>
            <a:ext cx="1382712" cy="962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7" name="Rectangle 2"/>
          <p:cNvSpPr>
            <a:spLocks noGrp="1" noChangeArrowheads="1"/>
          </p:cNvSpPr>
          <p:nvPr>
            <p:ph type="title"/>
          </p:nvPr>
        </p:nvSpPr>
        <p:spPr bwMode="auto">
          <a:xfrm>
            <a:off x="468313" y="1123950"/>
            <a:ext cx="8229600" cy="936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Lorem ipsum</a:t>
            </a:r>
          </a:p>
        </p:txBody>
      </p:sp>
      <p:sp>
        <p:nvSpPr>
          <p:cNvPr id="3078" name="Rectangle 3"/>
          <p:cNvSpPr>
            <a:spLocks noGrp="1" noChangeArrowheads="1"/>
          </p:cNvSpPr>
          <p:nvPr>
            <p:ph type="body" idx="1"/>
          </p:nvPr>
        </p:nvSpPr>
        <p:spPr bwMode="auto">
          <a:xfrm>
            <a:off x="457200" y="2387600"/>
            <a:ext cx="8229600" cy="3633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smtClean="0"/>
              <a:t>Et dolor fragum</a:t>
            </a:r>
            <a:endParaRPr lang="en-GB" smtClean="0"/>
          </a:p>
          <a:p>
            <a:pPr lvl="1"/>
            <a:r>
              <a:rPr lang="en-GB" smtClean="0"/>
              <a:t>Et dolor fragum</a:t>
            </a:r>
          </a:p>
          <a:p>
            <a:pPr lvl="2"/>
            <a:r>
              <a:rPr lang="en-GB" smtClean="0"/>
              <a:t>- Et dolor fragum</a:t>
            </a:r>
          </a:p>
        </p:txBody>
      </p:sp>
      <p:sp>
        <p:nvSpPr>
          <p:cNvPr id="13" name="Rectangle 4"/>
          <p:cNvSpPr>
            <a:spLocks noGrp="1" noChangeArrowheads="1"/>
          </p:cNvSpPr>
          <p:nvPr>
            <p:ph type="dt" sz="half" idx="2"/>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a:defRPr sz="1400" b="0">
                <a:latin typeface="+mn-lt"/>
                <a:cs typeface="+mn-cs"/>
              </a:defRPr>
            </a:lvl1pPr>
          </a:lstStyle>
          <a:p>
            <a:pPr>
              <a:defRPr/>
            </a:pPr>
            <a:fld id="{7376F616-23F0-46F1-B59F-196944AC46E1}" type="datetime1">
              <a:rPr lang="en-US">
                <a:solidFill>
                  <a:srgbClr val="000000"/>
                </a:solidFill>
              </a:rPr>
              <a:pPr>
                <a:defRPr/>
              </a:pPr>
              <a:t>2/15/2018</a:t>
            </a:fld>
            <a:endParaRPr lang="en-GB">
              <a:solidFill>
                <a:srgbClr val="000000"/>
              </a:solidFill>
            </a:endParaRPr>
          </a:p>
        </p:txBody>
      </p:sp>
      <p:sp>
        <p:nvSpPr>
          <p:cNvPr id="14" name="Rectangle 5"/>
          <p:cNvSpPr>
            <a:spLocks noGrp="1" noChangeArrowheads="1"/>
          </p:cNvSpPr>
          <p:nvPr>
            <p:ph type="ftr" sz="quarter" idx="3"/>
          </p:nvPr>
        </p:nvSpPr>
        <p:spPr bwMode="auto">
          <a:xfrm>
            <a:off x="2700338" y="6381750"/>
            <a:ext cx="3816350" cy="268288"/>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100" i="1">
                <a:solidFill>
                  <a:srgbClr val="0F5494"/>
                </a:solidFill>
              </a:defRPr>
            </a:lvl1pPr>
          </a:lstStyle>
          <a:p>
            <a:pPr>
              <a:defRPr/>
            </a:pPr>
            <a:r>
              <a:rPr lang="fr-BE">
                <a:cs typeface="Arial" pitchFamily="34" charset="0"/>
              </a:rPr>
              <a:t> “Improving Commission’s Performance”</a:t>
            </a:r>
          </a:p>
        </p:txBody>
      </p:sp>
      <p:sp>
        <p:nvSpPr>
          <p:cNvPr id="15" name="Rectangle 6"/>
          <p:cNvSpPr>
            <a:spLocks noGrp="1" noChangeArrowheads="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b="0">
                <a:latin typeface="+mn-lt"/>
                <a:cs typeface="+mn-cs"/>
              </a:defRPr>
            </a:lvl1pPr>
          </a:lstStyle>
          <a:p>
            <a:pPr>
              <a:defRPr/>
            </a:pPr>
            <a:fld id="{61AABDD1-47DD-4EFA-A968-04C09405561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3971083905"/>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91" r:id="rId13"/>
    <p:sldLayoutId id="2147483898" r:id="rId14"/>
  </p:sldLayoutIdLst>
  <p:hf sldNum="0" hdr="0" dt="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Arial" pitchFamily="34" charset="0"/>
        </a:defRPr>
      </a:lvl2pPr>
      <a:lvl3pPr marL="358775" indent="-358775" algn="l" rtl="0" eaLnBrk="0" fontAlgn="base" hangingPunct="0">
        <a:spcBef>
          <a:spcPct val="0"/>
        </a:spcBef>
        <a:spcAft>
          <a:spcPct val="0"/>
        </a:spcAft>
        <a:defRPr sz="3000" b="1">
          <a:solidFill>
            <a:srgbClr val="0F5494"/>
          </a:solidFill>
          <a:latin typeface="Arial" pitchFamily="34" charset="0"/>
        </a:defRPr>
      </a:lvl3pPr>
      <a:lvl4pPr marL="358775" indent="-358775" algn="l" rtl="0" eaLnBrk="0" fontAlgn="base" hangingPunct="0">
        <a:spcBef>
          <a:spcPct val="0"/>
        </a:spcBef>
        <a:spcAft>
          <a:spcPct val="0"/>
        </a:spcAft>
        <a:defRPr sz="3000" b="1">
          <a:solidFill>
            <a:srgbClr val="0F5494"/>
          </a:solidFill>
          <a:latin typeface="Arial" pitchFamily="34" charset="0"/>
        </a:defRPr>
      </a:lvl4pPr>
      <a:lvl5pPr marL="358775" indent="-358775" algn="l" rtl="0" eaLnBrk="0" fontAlgn="base" hangingPunct="0">
        <a:spcBef>
          <a:spcPct val="0"/>
        </a:spcBef>
        <a:spcAft>
          <a:spcPct val="0"/>
        </a:spcAft>
        <a:defRPr sz="3000" b="1">
          <a:solidFill>
            <a:srgbClr val="0F5494"/>
          </a:solidFill>
          <a:latin typeface="Arial" pitchFamily="34" charset="0"/>
        </a:defRPr>
      </a:lvl5pPr>
      <a:lvl6pPr marL="815975" indent="-358775" algn="l" rtl="0" eaLnBrk="0" fontAlgn="base" hangingPunct="0">
        <a:spcBef>
          <a:spcPct val="0"/>
        </a:spcBef>
        <a:spcAft>
          <a:spcPct val="0"/>
        </a:spcAft>
        <a:defRPr sz="3000" b="1">
          <a:solidFill>
            <a:srgbClr val="0F5494"/>
          </a:solidFill>
          <a:latin typeface="Arial" pitchFamily="34" charset="0"/>
        </a:defRPr>
      </a:lvl6pPr>
      <a:lvl7pPr marL="1273175" indent="-358775" algn="l" rtl="0" eaLnBrk="0" fontAlgn="base" hangingPunct="0">
        <a:spcBef>
          <a:spcPct val="0"/>
        </a:spcBef>
        <a:spcAft>
          <a:spcPct val="0"/>
        </a:spcAft>
        <a:defRPr sz="3000" b="1">
          <a:solidFill>
            <a:srgbClr val="0F5494"/>
          </a:solidFill>
          <a:latin typeface="Arial" pitchFamily="34" charset="0"/>
        </a:defRPr>
      </a:lvl7pPr>
      <a:lvl8pPr marL="1730375" indent="-358775" algn="l" rtl="0" eaLnBrk="0" fontAlgn="base" hangingPunct="0">
        <a:spcBef>
          <a:spcPct val="0"/>
        </a:spcBef>
        <a:spcAft>
          <a:spcPct val="0"/>
        </a:spcAft>
        <a:defRPr sz="3000" b="1">
          <a:solidFill>
            <a:srgbClr val="0F5494"/>
          </a:solidFill>
          <a:latin typeface="Arial" pitchFamily="34" charset="0"/>
        </a:defRPr>
      </a:lvl8pPr>
      <a:lvl9pPr marL="2187575" indent="-358775" algn="l" rtl="0" eaLnBrk="0" fontAlgn="base" hangingPunct="0">
        <a:spcBef>
          <a:spcPct val="0"/>
        </a:spcBef>
        <a:spcAft>
          <a:spcPct val="0"/>
        </a:spcAft>
        <a:defRPr sz="3000" b="1">
          <a:solidFill>
            <a:srgbClr val="0F5494"/>
          </a:solidFill>
          <a:latin typeface="Arial" pitchFamily="34" charset="0"/>
        </a:defRPr>
      </a:lvl9pPr>
    </p:titleStyle>
    <p:bodyStyle>
      <a:lvl1pPr marL="342900" indent="-342900" algn="l" rtl="0" eaLnBrk="0" fontAlgn="base" hangingPunct="0">
        <a:spcBef>
          <a:spcPct val="20000"/>
        </a:spcBef>
        <a:spcAft>
          <a:spcPct val="0"/>
        </a:spcAft>
        <a:buClr>
          <a:srgbClr val="0F5494"/>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3"/>
          <p:cNvSpPr/>
          <p:nvPr/>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endParaRPr>
          </a:p>
        </p:txBody>
      </p:sp>
      <p:sp>
        <p:nvSpPr>
          <p:cNvPr id="8" name="Rectangle 5"/>
          <p:cNvSpPr/>
          <p:nvPr/>
        </p:nvSpPr>
        <p:spPr>
          <a:xfrm>
            <a:off x="4262438" y="6686550"/>
            <a:ext cx="596900" cy="198438"/>
          </a:xfrm>
          <a:prstGeom prst="rect">
            <a:avLst/>
          </a:prstGeom>
          <a:solidFill>
            <a:srgbClr val="009FB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solidFill>
                <a:srgbClr val="FFFFFF"/>
              </a:solidFill>
            </a:endParaRPr>
          </a:p>
        </p:txBody>
      </p:sp>
      <p:pic>
        <p:nvPicPr>
          <p:cNvPr id="3076" name="Picture 9"/>
          <p:cNvPicPr>
            <a:picLocks noChangeAspect="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3995738" y="309563"/>
            <a:ext cx="1382712" cy="962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7" name="Rectangle 2"/>
          <p:cNvSpPr>
            <a:spLocks noGrp="1" noChangeArrowheads="1"/>
          </p:cNvSpPr>
          <p:nvPr>
            <p:ph type="title"/>
          </p:nvPr>
        </p:nvSpPr>
        <p:spPr bwMode="auto">
          <a:xfrm>
            <a:off x="468313" y="1123950"/>
            <a:ext cx="8229600" cy="936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Lorem ipsum</a:t>
            </a:r>
          </a:p>
        </p:txBody>
      </p:sp>
      <p:sp>
        <p:nvSpPr>
          <p:cNvPr id="3078" name="Rectangle 3"/>
          <p:cNvSpPr>
            <a:spLocks noGrp="1" noChangeArrowheads="1"/>
          </p:cNvSpPr>
          <p:nvPr>
            <p:ph type="body" idx="1"/>
          </p:nvPr>
        </p:nvSpPr>
        <p:spPr bwMode="auto">
          <a:xfrm>
            <a:off x="457200" y="2387600"/>
            <a:ext cx="8229600" cy="3633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smtClean="0"/>
              <a:t>Et dolor fragum</a:t>
            </a:r>
            <a:endParaRPr lang="en-GB" smtClean="0"/>
          </a:p>
          <a:p>
            <a:pPr lvl="1"/>
            <a:r>
              <a:rPr lang="en-GB" smtClean="0"/>
              <a:t>Et dolor fragum</a:t>
            </a:r>
          </a:p>
          <a:p>
            <a:pPr lvl="2"/>
            <a:r>
              <a:rPr lang="en-GB" smtClean="0"/>
              <a:t>- Et dolor fragum</a:t>
            </a:r>
          </a:p>
        </p:txBody>
      </p:sp>
      <p:sp>
        <p:nvSpPr>
          <p:cNvPr id="13" name="Rectangle 4"/>
          <p:cNvSpPr>
            <a:spLocks noGrp="1" noChangeArrowheads="1"/>
          </p:cNvSpPr>
          <p:nvPr>
            <p:ph type="dt" sz="half" idx="2"/>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a:defRPr sz="1400" b="0">
                <a:latin typeface="+mn-lt"/>
                <a:cs typeface="+mn-cs"/>
              </a:defRPr>
            </a:lvl1pPr>
          </a:lstStyle>
          <a:p>
            <a:pPr>
              <a:defRPr/>
            </a:pPr>
            <a:fld id="{7376F616-23F0-46F1-B59F-196944AC46E1}" type="datetime1">
              <a:rPr lang="en-US">
                <a:solidFill>
                  <a:srgbClr val="000000"/>
                </a:solidFill>
              </a:rPr>
              <a:pPr>
                <a:defRPr/>
              </a:pPr>
              <a:t>2/15/2018</a:t>
            </a:fld>
            <a:endParaRPr lang="en-GB">
              <a:solidFill>
                <a:srgbClr val="000000"/>
              </a:solidFill>
            </a:endParaRPr>
          </a:p>
        </p:txBody>
      </p:sp>
      <p:sp>
        <p:nvSpPr>
          <p:cNvPr id="14" name="Rectangle 5"/>
          <p:cNvSpPr>
            <a:spLocks noGrp="1" noChangeArrowheads="1"/>
          </p:cNvSpPr>
          <p:nvPr>
            <p:ph type="ftr" sz="quarter" idx="3"/>
          </p:nvPr>
        </p:nvSpPr>
        <p:spPr bwMode="auto">
          <a:xfrm>
            <a:off x="2700338" y="6381750"/>
            <a:ext cx="3816350" cy="268288"/>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100" i="1">
                <a:solidFill>
                  <a:srgbClr val="0F5494"/>
                </a:solidFill>
              </a:defRPr>
            </a:lvl1pPr>
          </a:lstStyle>
          <a:p>
            <a:pPr>
              <a:defRPr/>
            </a:pPr>
            <a:r>
              <a:rPr lang="fr-BE">
                <a:cs typeface="Arial" pitchFamily="34" charset="0"/>
              </a:rPr>
              <a:t> “Improving Commission’s Performance”</a:t>
            </a:r>
          </a:p>
        </p:txBody>
      </p:sp>
      <p:sp>
        <p:nvSpPr>
          <p:cNvPr id="15" name="Rectangle 6"/>
          <p:cNvSpPr>
            <a:spLocks noGrp="1" noChangeArrowheads="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b="0">
                <a:latin typeface="+mn-lt"/>
                <a:cs typeface="+mn-cs"/>
              </a:defRPr>
            </a:lvl1pPr>
          </a:lstStyle>
          <a:p>
            <a:pPr>
              <a:defRPr/>
            </a:pPr>
            <a:fld id="{61AABDD1-47DD-4EFA-A968-04C09405561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1158661622"/>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Lst>
  <p:hf sldNum="0" hdr="0" dt="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Arial" pitchFamily="34" charset="0"/>
        </a:defRPr>
      </a:lvl2pPr>
      <a:lvl3pPr marL="358775" indent="-358775" algn="l" rtl="0" eaLnBrk="0" fontAlgn="base" hangingPunct="0">
        <a:spcBef>
          <a:spcPct val="0"/>
        </a:spcBef>
        <a:spcAft>
          <a:spcPct val="0"/>
        </a:spcAft>
        <a:defRPr sz="3000" b="1">
          <a:solidFill>
            <a:srgbClr val="0F5494"/>
          </a:solidFill>
          <a:latin typeface="Arial" pitchFamily="34" charset="0"/>
        </a:defRPr>
      </a:lvl3pPr>
      <a:lvl4pPr marL="358775" indent="-358775" algn="l" rtl="0" eaLnBrk="0" fontAlgn="base" hangingPunct="0">
        <a:spcBef>
          <a:spcPct val="0"/>
        </a:spcBef>
        <a:spcAft>
          <a:spcPct val="0"/>
        </a:spcAft>
        <a:defRPr sz="3000" b="1">
          <a:solidFill>
            <a:srgbClr val="0F5494"/>
          </a:solidFill>
          <a:latin typeface="Arial" pitchFamily="34" charset="0"/>
        </a:defRPr>
      </a:lvl4pPr>
      <a:lvl5pPr marL="358775" indent="-358775" algn="l" rtl="0" eaLnBrk="0" fontAlgn="base" hangingPunct="0">
        <a:spcBef>
          <a:spcPct val="0"/>
        </a:spcBef>
        <a:spcAft>
          <a:spcPct val="0"/>
        </a:spcAft>
        <a:defRPr sz="3000" b="1">
          <a:solidFill>
            <a:srgbClr val="0F5494"/>
          </a:solidFill>
          <a:latin typeface="Arial" pitchFamily="34" charset="0"/>
        </a:defRPr>
      </a:lvl5pPr>
      <a:lvl6pPr marL="815975" indent="-358775" algn="l" rtl="0" eaLnBrk="0" fontAlgn="base" hangingPunct="0">
        <a:spcBef>
          <a:spcPct val="0"/>
        </a:spcBef>
        <a:spcAft>
          <a:spcPct val="0"/>
        </a:spcAft>
        <a:defRPr sz="3000" b="1">
          <a:solidFill>
            <a:srgbClr val="0F5494"/>
          </a:solidFill>
          <a:latin typeface="Arial" pitchFamily="34" charset="0"/>
        </a:defRPr>
      </a:lvl6pPr>
      <a:lvl7pPr marL="1273175" indent="-358775" algn="l" rtl="0" eaLnBrk="0" fontAlgn="base" hangingPunct="0">
        <a:spcBef>
          <a:spcPct val="0"/>
        </a:spcBef>
        <a:spcAft>
          <a:spcPct val="0"/>
        </a:spcAft>
        <a:defRPr sz="3000" b="1">
          <a:solidFill>
            <a:srgbClr val="0F5494"/>
          </a:solidFill>
          <a:latin typeface="Arial" pitchFamily="34" charset="0"/>
        </a:defRPr>
      </a:lvl7pPr>
      <a:lvl8pPr marL="1730375" indent="-358775" algn="l" rtl="0" eaLnBrk="0" fontAlgn="base" hangingPunct="0">
        <a:spcBef>
          <a:spcPct val="0"/>
        </a:spcBef>
        <a:spcAft>
          <a:spcPct val="0"/>
        </a:spcAft>
        <a:defRPr sz="3000" b="1">
          <a:solidFill>
            <a:srgbClr val="0F5494"/>
          </a:solidFill>
          <a:latin typeface="Arial" pitchFamily="34" charset="0"/>
        </a:defRPr>
      </a:lvl8pPr>
      <a:lvl9pPr marL="2187575" indent="-358775" algn="l" rtl="0" eaLnBrk="0" fontAlgn="base" hangingPunct="0">
        <a:spcBef>
          <a:spcPct val="0"/>
        </a:spcBef>
        <a:spcAft>
          <a:spcPct val="0"/>
        </a:spcAft>
        <a:defRPr sz="3000" b="1">
          <a:solidFill>
            <a:srgbClr val="0F5494"/>
          </a:solidFill>
          <a:latin typeface="Arial" pitchFamily="34" charset="0"/>
        </a:defRPr>
      </a:lvl9pPr>
    </p:titleStyle>
    <p:bodyStyle>
      <a:lvl1pPr marL="342900" indent="-342900" algn="l" rtl="0" eaLnBrk="0" fontAlgn="base" hangingPunct="0">
        <a:spcBef>
          <a:spcPct val="20000"/>
        </a:spcBef>
        <a:spcAft>
          <a:spcPct val="0"/>
        </a:spcAft>
        <a:buClr>
          <a:srgbClr val="0F5494"/>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3"/>
          <p:cNvSpPr/>
          <p:nvPr/>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endParaRPr>
          </a:p>
        </p:txBody>
      </p:sp>
      <p:sp>
        <p:nvSpPr>
          <p:cNvPr id="8" name="Rectangle 5"/>
          <p:cNvSpPr/>
          <p:nvPr/>
        </p:nvSpPr>
        <p:spPr>
          <a:xfrm>
            <a:off x="4262438" y="6686550"/>
            <a:ext cx="596900" cy="198438"/>
          </a:xfrm>
          <a:prstGeom prst="rect">
            <a:avLst/>
          </a:prstGeom>
          <a:solidFill>
            <a:srgbClr val="009FB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solidFill>
                <a:srgbClr val="FFFFFF"/>
              </a:solidFill>
            </a:endParaRPr>
          </a:p>
        </p:txBody>
      </p:sp>
      <p:pic>
        <p:nvPicPr>
          <p:cNvPr id="3076" name="Picture 9"/>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3995738" y="309563"/>
            <a:ext cx="1382712" cy="962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7" name="Rectangle 2"/>
          <p:cNvSpPr>
            <a:spLocks noGrp="1" noChangeArrowheads="1"/>
          </p:cNvSpPr>
          <p:nvPr>
            <p:ph type="title"/>
          </p:nvPr>
        </p:nvSpPr>
        <p:spPr bwMode="auto">
          <a:xfrm>
            <a:off x="468313" y="1123950"/>
            <a:ext cx="8229600" cy="936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Lorem ipsum</a:t>
            </a:r>
          </a:p>
        </p:txBody>
      </p:sp>
      <p:sp>
        <p:nvSpPr>
          <p:cNvPr id="3078" name="Rectangle 3"/>
          <p:cNvSpPr>
            <a:spLocks noGrp="1" noChangeArrowheads="1"/>
          </p:cNvSpPr>
          <p:nvPr>
            <p:ph type="body" idx="1"/>
          </p:nvPr>
        </p:nvSpPr>
        <p:spPr bwMode="auto">
          <a:xfrm>
            <a:off x="457200" y="2387600"/>
            <a:ext cx="8229600" cy="3633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smtClean="0"/>
              <a:t>Et dolor fragum</a:t>
            </a:r>
            <a:endParaRPr lang="en-GB" smtClean="0"/>
          </a:p>
          <a:p>
            <a:pPr lvl="1"/>
            <a:r>
              <a:rPr lang="en-GB" smtClean="0"/>
              <a:t>Et dolor fragum</a:t>
            </a:r>
          </a:p>
          <a:p>
            <a:pPr lvl="2"/>
            <a:r>
              <a:rPr lang="en-GB" smtClean="0"/>
              <a:t>- Et dolor fragum</a:t>
            </a:r>
          </a:p>
        </p:txBody>
      </p:sp>
      <p:sp>
        <p:nvSpPr>
          <p:cNvPr id="13" name="Rectangle 4"/>
          <p:cNvSpPr>
            <a:spLocks noGrp="1" noChangeArrowheads="1"/>
          </p:cNvSpPr>
          <p:nvPr>
            <p:ph type="dt" sz="half" idx="2"/>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a:defRPr sz="1400" b="0">
                <a:latin typeface="+mn-lt"/>
                <a:cs typeface="+mn-cs"/>
              </a:defRPr>
            </a:lvl1pPr>
          </a:lstStyle>
          <a:p>
            <a:pPr>
              <a:defRPr/>
            </a:pPr>
            <a:fld id="{7376F616-23F0-46F1-B59F-196944AC46E1}" type="datetime1">
              <a:rPr lang="en-US">
                <a:solidFill>
                  <a:srgbClr val="000000"/>
                </a:solidFill>
              </a:rPr>
              <a:pPr>
                <a:defRPr/>
              </a:pPr>
              <a:t>2/15/2018</a:t>
            </a:fld>
            <a:endParaRPr lang="en-GB">
              <a:solidFill>
                <a:srgbClr val="000000"/>
              </a:solidFill>
            </a:endParaRPr>
          </a:p>
        </p:txBody>
      </p:sp>
      <p:sp>
        <p:nvSpPr>
          <p:cNvPr id="14" name="Rectangle 5"/>
          <p:cNvSpPr>
            <a:spLocks noGrp="1" noChangeArrowheads="1"/>
          </p:cNvSpPr>
          <p:nvPr>
            <p:ph type="ftr" sz="quarter" idx="3"/>
          </p:nvPr>
        </p:nvSpPr>
        <p:spPr bwMode="auto">
          <a:xfrm>
            <a:off x="2700338" y="6381750"/>
            <a:ext cx="3816350" cy="268288"/>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100" i="1">
                <a:solidFill>
                  <a:srgbClr val="0F5494"/>
                </a:solidFill>
              </a:defRPr>
            </a:lvl1pPr>
          </a:lstStyle>
          <a:p>
            <a:pPr>
              <a:defRPr/>
            </a:pPr>
            <a:r>
              <a:rPr lang="fr-BE">
                <a:cs typeface="Arial" pitchFamily="34" charset="0"/>
              </a:rPr>
              <a:t> “Improving Commission’s Performance”</a:t>
            </a:r>
          </a:p>
        </p:txBody>
      </p:sp>
      <p:sp>
        <p:nvSpPr>
          <p:cNvPr id="15" name="Rectangle 6"/>
          <p:cNvSpPr>
            <a:spLocks noGrp="1" noChangeArrowheads="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b="0">
                <a:latin typeface="+mn-lt"/>
                <a:cs typeface="+mn-cs"/>
              </a:defRPr>
            </a:lvl1pPr>
          </a:lstStyle>
          <a:p>
            <a:pPr>
              <a:defRPr/>
            </a:pPr>
            <a:fld id="{61AABDD1-47DD-4EFA-A968-04C09405561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352501692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855" r:id="rId13"/>
    <p:sldLayoutId id="2147483901" r:id="rId14"/>
    <p:sldLayoutId id="2147483914" r:id="rId15"/>
    <p:sldLayoutId id="2147483915" r:id="rId16"/>
    <p:sldLayoutId id="2147483916" r:id="rId17"/>
    <p:sldLayoutId id="2147483820" r:id="rId18"/>
    <p:sldLayoutId id="2147483821" r:id="rId19"/>
    <p:sldLayoutId id="2147483911" r:id="rId20"/>
    <p:sldLayoutId id="2147483913" r:id="rId21"/>
  </p:sldLayoutIdLst>
  <p:hf sldNum="0" hdr="0" dt="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Arial" pitchFamily="34" charset="0"/>
        </a:defRPr>
      </a:lvl2pPr>
      <a:lvl3pPr marL="358775" indent="-358775" algn="l" rtl="0" eaLnBrk="0" fontAlgn="base" hangingPunct="0">
        <a:spcBef>
          <a:spcPct val="0"/>
        </a:spcBef>
        <a:spcAft>
          <a:spcPct val="0"/>
        </a:spcAft>
        <a:defRPr sz="3000" b="1">
          <a:solidFill>
            <a:srgbClr val="0F5494"/>
          </a:solidFill>
          <a:latin typeface="Arial" pitchFamily="34" charset="0"/>
        </a:defRPr>
      </a:lvl3pPr>
      <a:lvl4pPr marL="358775" indent="-358775" algn="l" rtl="0" eaLnBrk="0" fontAlgn="base" hangingPunct="0">
        <a:spcBef>
          <a:spcPct val="0"/>
        </a:spcBef>
        <a:spcAft>
          <a:spcPct val="0"/>
        </a:spcAft>
        <a:defRPr sz="3000" b="1">
          <a:solidFill>
            <a:srgbClr val="0F5494"/>
          </a:solidFill>
          <a:latin typeface="Arial" pitchFamily="34" charset="0"/>
        </a:defRPr>
      </a:lvl4pPr>
      <a:lvl5pPr marL="358775" indent="-358775" algn="l" rtl="0" eaLnBrk="0" fontAlgn="base" hangingPunct="0">
        <a:spcBef>
          <a:spcPct val="0"/>
        </a:spcBef>
        <a:spcAft>
          <a:spcPct val="0"/>
        </a:spcAft>
        <a:defRPr sz="3000" b="1">
          <a:solidFill>
            <a:srgbClr val="0F5494"/>
          </a:solidFill>
          <a:latin typeface="Arial" pitchFamily="34" charset="0"/>
        </a:defRPr>
      </a:lvl5pPr>
      <a:lvl6pPr marL="815975" indent="-358775" algn="l" rtl="0" eaLnBrk="0" fontAlgn="base" hangingPunct="0">
        <a:spcBef>
          <a:spcPct val="0"/>
        </a:spcBef>
        <a:spcAft>
          <a:spcPct val="0"/>
        </a:spcAft>
        <a:defRPr sz="3000" b="1">
          <a:solidFill>
            <a:srgbClr val="0F5494"/>
          </a:solidFill>
          <a:latin typeface="Arial" pitchFamily="34" charset="0"/>
        </a:defRPr>
      </a:lvl6pPr>
      <a:lvl7pPr marL="1273175" indent="-358775" algn="l" rtl="0" eaLnBrk="0" fontAlgn="base" hangingPunct="0">
        <a:spcBef>
          <a:spcPct val="0"/>
        </a:spcBef>
        <a:spcAft>
          <a:spcPct val="0"/>
        </a:spcAft>
        <a:defRPr sz="3000" b="1">
          <a:solidFill>
            <a:srgbClr val="0F5494"/>
          </a:solidFill>
          <a:latin typeface="Arial" pitchFamily="34" charset="0"/>
        </a:defRPr>
      </a:lvl7pPr>
      <a:lvl8pPr marL="1730375" indent="-358775" algn="l" rtl="0" eaLnBrk="0" fontAlgn="base" hangingPunct="0">
        <a:spcBef>
          <a:spcPct val="0"/>
        </a:spcBef>
        <a:spcAft>
          <a:spcPct val="0"/>
        </a:spcAft>
        <a:defRPr sz="3000" b="1">
          <a:solidFill>
            <a:srgbClr val="0F5494"/>
          </a:solidFill>
          <a:latin typeface="Arial" pitchFamily="34" charset="0"/>
        </a:defRPr>
      </a:lvl8pPr>
      <a:lvl9pPr marL="2187575" indent="-358775" algn="l" rtl="0" eaLnBrk="0" fontAlgn="base" hangingPunct="0">
        <a:spcBef>
          <a:spcPct val="0"/>
        </a:spcBef>
        <a:spcAft>
          <a:spcPct val="0"/>
        </a:spcAft>
        <a:defRPr sz="3000" b="1">
          <a:solidFill>
            <a:srgbClr val="0F5494"/>
          </a:solidFill>
          <a:latin typeface="Arial" pitchFamily="34" charset="0"/>
        </a:defRPr>
      </a:lvl9pPr>
    </p:titleStyle>
    <p:bodyStyle>
      <a:lvl1pPr marL="342900" indent="-342900" algn="l" rtl="0" eaLnBrk="0" fontAlgn="base" hangingPunct="0">
        <a:spcBef>
          <a:spcPct val="20000"/>
        </a:spcBef>
        <a:spcAft>
          <a:spcPct val="0"/>
        </a:spcAft>
        <a:buClr>
          <a:srgbClr val="0F5494"/>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3"/>
          <p:cNvSpPr/>
          <p:nvPr/>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endParaRPr>
          </a:p>
        </p:txBody>
      </p:sp>
      <p:sp>
        <p:nvSpPr>
          <p:cNvPr id="8" name="Rectangle 5"/>
          <p:cNvSpPr/>
          <p:nvPr/>
        </p:nvSpPr>
        <p:spPr>
          <a:xfrm>
            <a:off x="4262438" y="6686550"/>
            <a:ext cx="596900" cy="198438"/>
          </a:xfrm>
          <a:prstGeom prst="rect">
            <a:avLst/>
          </a:prstGeom>
          <a:solidFill>
            <a:srgbClr val="009FB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solidFill>
                <a:srgbClr val="FFFFFF"/>
              </a:solidFill>
            </a:endParaRPr>
          </a:p>
        </p:txBody>
      </p:sp>
      <p:pic>
        <p:nvPicPr>
          <p:cNvPr id="3076" name="Picture 9"/>
          <p:cNvPicPr>
            <a:picLocks noChangeAspect="1"/>
          </p:cNvPicPr>
          <p:nvPr/>
        </p:nvPicPr>
        <p:blipFill>
          <a:blip r:embed="rId20" cstate="print">
            <a:extLst>
              <a:ext uri="{28A0092B-C50C-407E-A947-70E740481C1C}">
                <a14:useLocalDpi xmlns:a14="http://schemas.microsoft.com/office/drawing/2010/main" xmlns="" val="0"/>
              </a:ext>
            </a:extLst>
          </a:blip>
          <a:srcRect/>
          <a:stretch>
            <a:fillRect/>
          </a:stretch>
        </p:blipFill>
        <p:spPr bwMode="auto">
          <a:xfrm>
            <a:off x="3995738" y="309563"/>
            <a:ext cx="1382712" cy="962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7" name="Rectangle 2"/>
          <p:cNvSpPr>
            <a:spLocks noGrp="1" noChangeArrowheads="1"/>
          </p:cNvSpPr>
          <p:nvPr>
            <p:ph type="title"/>
          </p:nvPr>
        </p:nvSpPr>
        <p:spPr bwMode="auto">
          <a:xfrm>
            <a:off x="468313" y="1123950"/>
            <a:ext cx="8229600" cy="936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Lorem ipsum</a:t>
            </a:r>
          </a:p>
        </p:txBody>
      </p:sp>
      <p:sp>
        <p:nvSpPr>
          <p:cNvPr id="3078" name="Rectangle 3"/>
          <p:cNvSpPr>
            <a:spLocks noGrp="1" noChangeArrowheads="1"/>
          </p:cNvSpPr>
          <p:nvPr>
            <p:ph type="body" idx="1"/>
          </p:nvPr>
        </p:nvSpPr>
        <p:spPr bwMode="auto">
          <a:xfrm>
            <a:off x="457200" y="2387600"/>
            <a:ext cx="8229600" cy="3633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smtClean="0"/>
              <a:t>Et dolor fragum</a:t>
            </a:r>
            <a:endParaRPr lang="en-GB" smtClean="0"/>
          </a:p>
          <a:p>
            <a:pPr lvl="1"/>
            <a:r>
              <a:rPr lang="en-GB" smtClean="0"/>
              <a:t>Et dolor fragum</a:t>
            </a:r>
          </a:p>
          <a:p>
            <a:pPr lvl="2"/>
            <a:r>
              <a:rPr lang="en-GB" smtClean="0"/>
              <a:t>- Et dolor fragum</a:t>
            </a:r>
          </a:p>
        </p:txBody>
      </p:sp>
      <p:sp>
        <p:nvSpPr>
          <p:cNvPr id="13" name="Rectangle 4"/>
          <p:cNvSpPr>
            <a:spLocks noGrp="1" noChangeArrowheads="1"/>
          </p:cNvSpPr>
          <p:nvPr>
            <p:ph type="dt" sz="half" idx="2"/>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a:defRPr sz="1400" b="0">
                <a:latin typeface="+mn-lt"/>
                <a:cs typeface="+mn-cs"/>
              </a:defRPr>
            </a:lvl1pPr>
          </a:lstStyle>
          <a:p>
            <a:pPr>
              <a:defRPr/>
            </a:pPr>
            <a:fld id="{7376F616-23F0-46F1-B59F-196944AC46E1}" type="datetime1">
              <a:rPr lang="en-US">
                <a:solidFill>
                  <a:srgbClr val="000000"/>
                </a:solidFill>
              </a:rPr>
              <a:pPr>
                <a:defRPr/>
              </a:pPr>
              <a:t>2/15/2018</a:t>
            </a:fld>
            <a:endParaRPr lang="en-GB">
              <a:solidFill>
                <a:srgbClr val="000000"/>
              </a:solidFill>
            </a:endParaRPr>
          </a:p>
        </p:txBody>
      </p:sp>
      <p:sp>
        <p:nvSpPr>
          <p:cNvPr id="14" name="Rectangle 5"/>
          <p:cNvSpPr>
            <a:spLocks noGrp="1" noChangeArrowheads="1"/>
          </p:cNvSpPr>
          <p:nvPr>
            <p:ph type="ftr" sz="quarter" idx="3"/>
          </p:nvPr>
        </p:nvSpPr>
        <p:spPr bwMode="auto">
          <a:xfrm>
            <a:off x="2700338" y="6381750"/>
            <a:ext cx="3816350" cy="268288"/>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100" i="1">
                <a:solidFill>
                  <a:srgbClr val="0F5494"/>
                </a:solidFill>
              </a:defRPr>
            </a:lvl1pPr>
          </a:lstStyle>
          <a:p>
            <a:pPr>
              <a:defRPr/>
            </a:pPr>
            <a:r>
              <a:rPr lang="fr-BE">
                <a:cs typeface="Arial" pitchFamily="34" charset="0"/>
              </a:rPr>
              <a:t> “Improving Commission’s Performance”</a:t>
            </a:r>
          </a:p>
        </p:txBody>
      </p:sp>
      <p:sp>
        <p:nvSpPr>
          <p:cNvPr id="15" name="Rectangle 6"/>
          <p:cNvSpPr>
            <a:spLocks noGrp="1" noChangeArrowheads="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b="0">
                <a:latin typeface="+mn-lt"/>
                <a:cs typeface="+mn-cs"/>
              </a:defRPr>
            </a:lvl1pPr>
          </a:lstStyle>
          <a:p>
            <a:pPr>
              <a:defRPr/>
            </a:pPr>
            <a:fld id="{61AABDD1-47DD-4EFA-A968-04C09405561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396983660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899" r:id="rId13"/>
    <p:sldLayoutId id="2147483900" r:id="rId14"/>
    <p:sldLayoutId id="2147483917" r:id="rId15"/>
    <p:sldLayoutId id="2147483918" r:id="rId16"/>
    <p:sldLayoutId id="2147483919" r:id="rId17"/>
    <p:sldLayoutId id="2147483805" r:id="rId18"/>
  </p:sldLayoutIdLst>
  <p:hf sldNum="0" hdr="0" dt="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Arial" pitchFamily="34" charset="0"/>
        </a:defRPr>
      </a:lvl2pPr>
      <a:lvl3pPr marL="358775" indent="-358775" algn="l" rtl="0" eaLnBrk="0" fontAlgn="base" hangingPunct="0">
        <a:spcBef>
          <a:spcPct val="0"/>
        </a:spcBef>
        <a:spcAft>
          <a:spcPct val="0"/>
        </a:spcAft>
        <a:defRPr sz="3000" b="1">
          <a:solidFill>
            <a:srgbClr val="0F5494"/>
          </a:solidFill>
          <a:latin typeface="Arial" pitchFamily="34" charset="0"/>
        </a:defRPr>
      </a:lvl3pPr>
      <a:lvl4pPr marL="358775" indent="-358775" algn="l" rtl="0" eaLnBrk="0" fontAlgn="base" hangingPunct="0">
        <a:spcBef>
          <a:spcPct val="0"/>
        </a:spcBef>
        <a:spcAft>
          <a:spcPct val="0"/>
        </a:spcAft>
        <a:defRPr sz="3000" b="1">
          <a:solidFill>
            <a:srgbClr val="0F5494"/>
          </a:solidFill>
          <a:latin typeface="Arial" pitchFamily="34" charset="0"/>
        </a:defRPr>
      </a:lvl4pPr>
      <a:lvl5pPr marL="358775" indent="-358775" algn="l" rtl="0" eaLnBrk="0" fontAlgn="base" hangingPunct="0">
        <a:spcBef>
          <a:spcPct val="0"/>
        </a:spcBef>
        <a:spcAft>
          <a:spcPct val="0"/>
        </a:spcAft>
        <a:defRPr sz="3000" b="1">
          <a:solidFill>
            <a:srgbClr val="0F5494"/>
          </a:solidFill>
          <a:latin typeface="Arial" pitchFamily="34" charset="0"/>
        </a:defRPr>
      </a:lvl5pPr>
      <a:lvl6pPr marL="815975" indent="-358775" algn="l" rtl="0" eaLnBrk="0" fontAlgn="base" hangingPunct="0">
        <a:spcBef>
          <a:spcPct val="0"/>
        </a:spcBef>
        <a:spcAft>
          <a:spcPct val="0"/>
        </a:spcAft>
        <a:defRPr sz="3000" b="1">
          <a:solidFill>
            <a:srgbClr val="0F5494"/>
          </a:solidFill>
          <a:latin typeface="Arial" pitchFamily="34" charset="0"/>
        </a:defRPr>
      </a:lvl6pPr>
      <a:lvl7pPr marL="1273175" indent="-358775" algn="l" rtl="0" eaLnBrk="0" fontAlgn="base" hangingPunct="0">
        <a:spcBef>
          <a:spcPct val="0"/>
        </a:spcBef>
        <a:spcAft>
          <a:spcPct val="0"/>
        </a:spcAft>
        <a:defRPr sz="3000" b="1">
          <a:solidFill>
            <a:srgbClr val="0F5494"/>
          </a:solidFill>
          <a:latin typeface="Arial" pitchFamily="34" charset="0"/>
        </a:defRPr>
      </a:lvl7pPr>
      <a:lvl8pPr marL="1730375" indent="-358775" algn="l" rtl="0" eaLnBrk="0" fontAlgn="base" hangingPunct="0">
        <a:spcBef>
          <a:spcPct val="0"/>
        </a:spcBef>
        <a:spcAft>
          <a:spcPct val="0"/>
        </a:spcAft>
        <a:defRPr sz="3000" b="1">
          <a:solidFill>
            <a:srgbClr val="0F5494"/>
          </a:solidFill>
          <a:latin typeface="Arial" pitchFamily="34" charset="0"/>
        </a:defRPr>
      </a:lvl8pPr>
      <a:lvl9pPr marL="2187575" indent="-358775" algn="l" rtl="0" eaLnBrk="0" fontAlgn="base" hangingPunct="0">
        <a:spcBef>
          <a:spcPct val="0"/>
        </a:spcBef>
        <a:spcAft>
          <a:spcPct val="0"/>
        </a:spcAft>
        <a:defRPr sz="3000" b="1">
          <a:solidFill>
            <a:srgbClr val="0F5494"/>
          </a:solidFill>
          <a:latin typeface="Arial" pitchFamily="34" charset="0"/>
        </a:defRPr>
      </a:lvl9pPr>
    </p:titleStyle>
    <p:bodyStyle>
      <a:lvl1pPr marL="342900" indent="-342900" algn="l" rtl="0" eaLnBrk="0" fontAlgn="base" hangingPunct="0">
        <a:spcBef>
          <a:spcPct val="20000"/>
        </a:spcBef>
        <a:spcAft>
          <a:spcPct val="0"/>
        </a:spcAft>
        <a:buClr>
          <a:srgbClr val="0F5494"/>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3"/>
          <p:cNvSpPr/>
          <p:nvPr/>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endParaRPr>
          </a:p>
        </p:txBody>
      </p:sp>
      <p:sp>
        <p:nvSpPr>
          <p:cNvPr id="8" name="Rectangle 5"/>
          <p:cNvSpPr/>
          <p:nvPr/>
        </p:nvSpPr>
        <p:spPr>
          <a:xfrm>
            <a:off x="4262438" y="6686550"/>
            <a:ext cx="596900" cy="198438"/>
          </a:xfrm>
          <a:prstGeom prst="rect">
            <a:avLst/>
          </a:prstGeom>
          <a:solidFill>
            <a:srgbClr val="009FB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solidFill>
                <a:srgbClr val="FFFFFF"/>
              </a:solidFill>
            </a:endParaRPr>
          </a:p>
        </p:txBody>
      </p:sp>
      <p:pic>
        <p:nvPicPr>
          <p:cNvPr id="3076" name="Picture 9"/>
          <p:cNvPicPr>
            <a:picLocks noChangeAspect="1"/>
          </p:cNvPicPr>
          <p:nvPr/>
        </p:nvPicPr>
        <p:blipFill>
          <a:blip r:embed="rId17" cstate="print">
            <a:extLst>
              <a:ext uri="{28A0092B-C50C-407E-A947-70E740481C1C}">
                <a14:useLocalDpi xmlns:a14="http://schemas.microsoft.com/office/drawing/2010/main" xmlns="" val="0"/>
              </a:ext>
            </a:extLst>
          </a:blip>
          <a:srcRect/>
          <a:stretch>
            <a:fillRect/>
          </a:stretch>
        </p:blipFill>
        <p:spPr bwMode="auto">
          <a:xfrm>
            <a:off x="3995738" y="309563"/>
            <a:ext cx="1382712" cy="962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7" name="Rectangle 2"/>
          <p:cNvSpPr>
            <a:spLocks noGrp="1" noChangeArrowheads="1"/>
          </p:cNvSpPr>
          <p:nvPr>
            <p:ph type="title"/>
          </p:nvPr>
        </p:nvSpPr>
        <p:spPr bwMode="auto">
          <a:xfrm>
            <a:off x="468313" y="1123950"/>
            <a:ext cx="8229600" cy="936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Lorem ipsum</a:t>
            </a:r>
          </a:p>
        </p:txBody>
      </p:sp>
      <p:sp>
        <p:nvSpPr>
          <p:cNvPr id="3078" name="Rectangle 3"/>
          <p:cNvSpPr>
            <a:spLocks noGrp="1" noChangeArrowheads="1"/>
          </p:cNvSpPr>
          <p:nvPr>
            <p:ph type="body" idx="1"/>
          </p:nvPr>
        </p:nvSpPr>
        <p:spPr bwMode="auto">
          <a:xfrm>
            <a:off x="457200" y="2387600"/>
            <a:ext cx="8229600" cy="3633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smtClean="0"/>
              <a:t>Et dolor fragum</a:t>
            </a:r>
            <a:endParaRPr lang="en-GB" smtClean="0"/>
          </a:p>
          <a:p>
            <a:pPr lvl="1"/>
            <a:r>
              <a:rPr lang="en-GB" smtClean="0"/>
              <a:t>Et dolor fragum</a:t>
            </a:r>
          </a:p>
          <a:p>
            <a:pPr lvl="2"/>
            <a:r>
              <a:rPr lang="en-GB" smtClean="0"/>
              <a:t>- Et dolor fragum</a:t>
            </a:r>
          </a:p>
        </p:txBody>
      </p:sp>
      <p:sp>
        <p:nvSpPr>
          <p:cNvPr id="13" name="Rectangle 4"/>
          <p:cNvSpPr>
            <a:spLocks noGrp="1" noChangeArrowheads="1"/>
          </p:cNvSpPr>
          <p:nvPr>
            <p:ph type="dt" sz="half" idx="2"/>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a:defRPr sz="1400" b="0">
                <a:latin typeface="+mn-lt"/>
                <a:cs typeface="+mn-cs"/>
              </a:defRPr>
            </a:lvl1pPr>
          </a:lstStyle>
          <a:p>
            <a:pPr>
              <a:defRPr/>
            </a:pPr>
            <a:fld id="{7376F616-23F0-46F1-B59F-196944AC46E1}" type="datetime1">
              <a:rPr lang="en-US">
                <a:solidFill>
                  <a:srgbClr val="000000"/>
                </a:solidFill>
              </a:rPr>
              <a:pPr>
                <a:defRPr/>
              </a:pPr>
              <a:t>2/15/2018</a:t>
            </a:fld>
            <a:endParaRPr lang="en-GB">
              <a:solidFill>
                <a:srgbClr val="000000"/>
              </a:solidFill>
            </a:endParaRPr>
          </a:p>
        </p:txBody>
      </p:sp>
      <p:sp>
        <p:nvSpPr>
          <p:cNvPr id="14" name="Rectangle 5"/>
          <p:cNvSpPr>
            <a:spLocks noGrp="1" noChangeArrowheads="1"/>
          </p:cNvSpPr>
          <p:nvPr>
            <p:ph type="ftr" sz="quarter" idx="3"/>
          </p:nvPr>
        </p:nvSpPr>
        <p:spPr bwMode="auto">
          <a:xfrm>
            <a:off x="2700338" y="6381750"/>
            <a:ext cx="3816350" cy="268288"/>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100" i="1">
                <a:solidFill>
                  <a:srgbClr val="0F5494"/>
                </a:solidFill>
              </a:defRPr>
            </a:lvl1pPr>
          </a:lstStyle>
          <a:p>
            <a:pPr>
              <a:defRPr/>
            </a:pPr>
            <a:r>
              <a:rPr lang="fr-BE">
                <a:cs typeface="Arial" pitchFamily="34" charset="0"/>
              </a:rPr>
              <a:t> “Improving Commission’s Performance”</a:t>
            </a:r>
          </a:p>
        </p:txBody>
      </p:sp>
      <p:sp>
        <p:nvSpPr>
          <p:cNvPr id="15" name="Rectangle 6"/>
          <p:cNvSpPr>
            <a:spLocks noGrp="1" noChangeArrowheads="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b="0">
                <a:latin typeface="+mn-lt"/>
                <a:cs typeface="+mn-cs"/>
              </a:defRPr>
            </a:lvl1pPr>
          </a:lstStyle>
          <a:p>
            <a:pPr>
              <a:defRPr/>
            </a:pPr>
            <a:fld id="{61AABDD1-47DD-4EFA-A968-04C09405561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36528402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902" r:id="rId13"/>
    <p:sldLayoutId id="2147483921" r:id="rId14"/>
    <p:sldLayoutId id="2147483922" r:id="rId15"/>
  </p:sldLayoutIdLst>
  <p:hf sldNum="0" hdr="0" dt="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Arial" pitchFamily="34" charset="0"/>
        </a:defRPr>
      </a:lvl2pPr>
      <a:lvl3pPr marL="358775" indent="-358775" algn="l" rtl="0" eaLnBrk="0" fontAlgn="base" hangingPunct="0">
        <a:spcBef>
          <a:spcPct val="0"/>
        </a:spcBef>
        <a:spcAft>
          <a:spcPct val="0"/>
        </a:spcAft>
        <a:defRPr sz="3000" b="1">
          <a:solidFill>
            <a:srgbClr val="0F5494"/>
          </a:solidFill>
          <a:latin typeface="Arial" pitchFamily="34" charset="0"/>
        </a:defRPr>
      </a:lvl3pPr>
      <a:lvl4pPr marL="358775" indent="-358775" algn="l" rtl="0" eaLnBrk="0" fontAlgn="base" hangingPunct="0">
        <a:spcBef>
          <a:spcPct val="0"/>
        </a:spcBef>
        <a:spcAft>
          <a:spcPct val="0"/>
        </a:spcAft>
        <a:defRPr sz="3000" b="1">
          <a:solidFill>
            <a:srgbClr val="0F5494"/>
          </a:solidFill>
          <a:latin typeface="Arial" pitchFamily="34" charset="0"/>
        </a:defRPr>
      </a:lvl4pPr>
      <a:lvl5pPr marL="358775" indent="-358775" algn="l" rtl="0" eaLnBrk="0" fontAlgn="base" hangingPunct="0">
        <a:spcBef>
          <a:spcPct val="0"/>
        </a:spcBef>
        <a:spcAft>
          <a:spcPct val="0"/>
        </a:spcAft>
        <a:defRPr sz="3000" b="1">
          <a:solidFill>
            <a:srgbClr val="0F5494"/>
          </a:solidFill>
          <a:latin typeface="Arial" pitchFamily="34" charset="0"/>
        </a:defRPr>
      </a:lvl5pPr>
      <a:lvl6pPr marL="815975" indent="-358775" algn="l" rtl="0" eaLnBrk="0" fontAlgn="base" hangingPunct="0">
        <a:spcBef>
          <a:spcPct val="0"/>
        </a:spcBef>
        <a:spcAft>
          <a:spcPct val="0"/>
        </a:spcAft>
        <a:defRPr sz="3000" b="1">
          <a:solidFill>
            <a:srgbClr val="0F5494"/>
          </a:solidFill>
          <a:latin typeface="Arial" pitchFamily="34" charset="0"/>
        </a:defRPr>
      </a:lvl6pPr>
      <a:lvl7pPr marL="1273175" indent="-358775" algn="l" rtl="0" eaLnBrk="0" fontAlgn="base" hangingPunct="0">
        <a:spcBef>
          <a:spcPct val="0"/>
        </a:spcBef>
        <a:spcAft>
          <a:spcPct val="0"/>
        </a:spcAft>
        <a:defRPr sz="3000" b="1">
          <a:solidFill>
            <a:srgbClr val="0F5494"/>
          </a:solidFill>
          <a:latin typeface="Arial" pitchFamily="34" charset="0"/>
        </a:defRPr>
      </a:lvl7pPr>
      <a:lvl8pPr marL="1730375" indent="-358775" algn="l" rtl="0" eaLnBrk="0" fontAlgn="base" hangingPunct="0">
        <a:spcBef>
          <a:spcPct val="0"/>
        </a:spcBef>
        <a:spcAft>
          <a:spcPct val="0"/>
        </a:spcAft>
        <a:defRPr sz="3000" b="1">
          <a:solidFill>
            <a:srgbClr val="0F5494"/>
          </a:solidFill>
          <a:latin typeface="Arial" pitchFamily="34" charset="0"/>
        </a:defRPr>
      </a:lvl8pPr>
      <a:lvl9pPr marL="2187575" indent="-358775" algn="l" rtl="0" eaLnBrk="0" fontAlgn="base" hangingPunct="0">
        <a:spcBef>
          <a:spcPct val="0"/>
        </a:spcBef>
        <a:spcAft>
          <a:spcPct val="0"/>
        </a:spcAft>
        <a:defRPr sz="3000" b="1">
          <a:solidFill>
            <a:srgbClr val="0F5494"/>
          </a:solidFill>
          <a:latin typeface="Arial" pitchFamily="34" charset="0"/>
        </a:defRPr>
      </a:lvl9pPr>
    </p:titleStyle>
    <p:bodyStyle>
      <a:lvl1pPr marL="342900" indent="-342900" algn="l" rtl="0" eaLnBrk="0" fontAlgn="base" hangingPunct="0">
        <a:spcBef>
          <a:spcPct val="20000"/>
        </a:spcBef>
        <a:spcAft>
          <a:spcPct val="0"/>
        </a:spcAft>
        <a:buClr>
          <a:srgbClr val="0F5494"/>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3"/>
          <p:cNvSpPr/>
          <p:nvPr/>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endParaRPr>
          </a:p>
        </p:txBody>
      </p:sp>
      <p:sp>
        <p:nvSpPr>
          <p:cNvPr id="8" name="Rectangle 5"/>
          <p:cNvSpPr/>
          <p:nvPr/>
        </p:nvSpPr>
        <p:spPr>
          <a:xfrm>
            <a:off x="4262438" y="6686550"/>
            <a:ext cx="596900" cy="198438"/>
          </a:xfrm>
          <a:prstGeom prst="rect">
            <a:avLst/>
          </a:prstGeom>
          <a:solidFill>
            <a:srgbClr val="009FB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solidFill>
                <a:srgbClr val="FFFFFF"/>
              </a:solidFill>
            </a:endParaRPr>
          </a:p>
        </p:txBody>
      </p:sp>
      <p:pic>
        <p:nvPicPr>
          <p:cNvPr id="3076" name="Picture 9"/>
          <p:cNvPicPr>
            <a:picLocks noChangeAspect="1"/>
          </p:cNvPicPr>
          <p:nvPr/>
        </p:nvPicPr>
        <p:blipFill>
          <a:blip r:embed="rId19" cstate="print">
            <a:extLst>
              <a:ext uri="{28A0092B-C50C-407E-A947-70E740481C1C}">
                <a14:useLocalDpi xmlns:a14="http://schemas.microsoft.com/office/drawing/2010/main" xmlns="" val="0"/>
              </a:ext>
            </a:extLst>
          </a:blip>
          <a:srcRect/>
          <a:stretch>
            <a:fillRect/>
          </a:stretch>
        </p:blipFill>
        <p:spPr bwMode="auto">
          <a:xfrm>
            <a:off x="3995738" y="309563"/>
            <a:ext cx="1382712" cy="962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7" name="Rectangle 2"/>
          <p:cNvSpPr>
            <a:spLocks noGrp="1" noChangeArrowheads="1"/>
          </p:cNvSpPr>
          <p:nvPr>
            <p:ph type="title"/>
          </p:nvPr>
        </p:nvSpPr>
        <p:spPr bwMode="auto">
          <a:xfrm>
            <a:off x="468313" y="1123950"/>
            <a:ext cx="8229600" cy="936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Lorem ipsum</a:t>
            </a:r>
          </a:p>
        </p:txBody>
      </p:sp>
      <p:sp>
        <p:nvSpPr>
          <p:cNvPr id="3078" name="Rectangle 3"/>
          <p:cNvSpPr>
            <a:spLocks noGrp="1" noChangeArrowheads="1"/>
          </p:cNvSpPr>
          <p:nvPr>
            <p:ph type="body" idx="1"/>
          </p:nvPr>
        </p:nvSpPr>
        <p:spPr bwMode="auto">
          <a:xfrm>
            <a:off x="457200" y="2387600"/>
            <a:ext cx="8229600" cy="3633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smtClean="0"/>
              <a:t>Et dolor fragum</a:t>
            </a:r>
            <a:endParaRPr lang="en-GB" smtClean="0"/>
          </a:p>
          <a:p>
            <a:pPr lvl="1"/>
            <a:r>
              <a:rPr lang="en-GB" smtClean="0"/>
              <a:t>Et dolor fragum</a:t>
            </a:r>
          </a:p>
          <a:p>
            <a:pPr lvl="2"/>
            <a:r>
              <a:rPr lang="en-GB" smtClean="0"/>
              <a:t>- Et dolor fragum</a:t>
            </a:r>
          </a:p>
        </p:txBody>
      </p:sp>
      <p:sp>
        <p:nvSpPr>
          <p:cNvPr id="13" name="Rectangle 4"/>
          <p:cNvSpPr>
            <a:spLocks noGrp="1" noChangeArrowheads="1"/>
          </p:cNvSpPr>
          <p:nvPr>
            <p:ph type="dt" sz="half" idx="2"/>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a:defRPr sz="1400" b="0">
                <a:latin typeface="+mn-lt"/>
                <a:cs typeface="+mn-cs"/>
              </a:defRPr>
            </a:lvl1pPr>
          </a:lstStyle>
          <a:p>
            <a:pPr>
              <a:defRPr/>
            </a:pPr>
            <a:fld id="{7376F616-23F0-46F1-B59F-196944AC46E1}" type="datetime1">
              <a:rPr lang="en-US">
                <a:solidFill>
                  <a:srgbClr val="000000"/>
                </a:solidFill>
              </a:rPr>
              <a:pPr>
                <a:defRPr/>
              </a:pPr>
              <a:t>2/15/2018</a:t>
            </a:fld>
            <a:endParaRPr lang="en-GB">
              <a:solidFill>
                <a:srgbClr val="000000"/>
              </a:solidFill>
            </a:endParaRPr>
          </a:p>
        </p:txBody>
      </p:sp>
      <p:sp>
        <p:nvSpPr>
          <p:cNvPr id="14" name="Rectangle 5"/>
          <p:cNvSpPr>
            <a:spLocks noGrp="1" noChangeArrowheads="1"/>
          </p:cNvSpPr>
          <p:nvPr>
            <p:ph type="ftr" sz="quarter" idx="3"/>
          </p:nvPr>
        </p:nvSpPr>
        <p:spPr bwMode="auto">
          <a:xfrm>
            <a:off x="2700338" y="6381750"/>
            <a:ext cx="3816350" cy="268288"/>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100" i="1">
                <a:solidFill>
                  <a:srgbClr val="0F5494"/>
                </a:solidFill>
              </a:defRPr>
            </a:lvl1pPr>
          </a:lstStyle>
          <a:p>
            <a:pPr>
              <a:defRPr/>
            </a:pPr>
            <a:r>
              <a:rPr lang="fr-BE">
                <a:cs typeface="Arial" pitchFamily="34" charset="0"/>
              </a:rPr>
              <a:t> “Improving Commission’s Performance”</a:t>
            </a:r>
          </a:p>
        </p:txBody>
      </p:sp>
      <p:sp>
        <p:nvSpPr>
          <p:cNvPr id="15" name="Rectangle 6"/>
          <p:cNvSpPr>
            <a:spLocks noGrp="1" noChangeArrowheads="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b="0">
                <a:latin typeface="+mn-lt"/>
                <a:cs typeface="+mn-cs"/>
              </a:defRPr>
            </a:lvl1pPr>
          </a:lstStyle>
          <a:p>
            <a:pPr>
              <a:defRPr/>
            </a:pPr>
            <a:fld id="{61AABDD1-47DD-4EFA-A968-04C09405561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1323029712"/>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904" r:id="rId13"/>
    <p:sldLayoutId id="2147483905" r:id="rId14"/>
    <p:sldLayoutId id="2147483923" r:id="rId15"/>
    <p:sldLayoutId id="2147483924" r:id="rId16"/>
    <p:sldLayoutId id="2147483925" r:id="rId17"/>
  </p:sldLayoutIdLst>
  <p:hf sldNum="0" hdr="0" dt="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Arial" pitchFamily="34" charset="0"/>
        </a:defRPr>
      </a:lvl2pPr>
      <a:lvl3pPr marL="358775" indent="-358775" algn="l" rtl="0" eaLnBrk="0" fontAlgn="base" hangingPunct="0">
        <a:spcBef>
          <a:spcPct val="0"/>
        </a:spcBef>
        <a:spcAft>
          <a:spcPct val="0"/>
        </a:spcAft>
        <a:defRPr sz="3000" b="1">
          <a:solidFill>
            <a:srgbClr val="0F5494"/>
          </a:solidFill>
          <a:latin typeface="Arial" pitchFamily="34" charset="0"/>
        </a:defRPr>
      </a:lvl3pPr>
      <a:lvl4pPr marL="358775" indent="-358775" algn="l" rtl="0" eaLnBrk="0" fontAlgn="base" hangingPunct="0">
        <a:spcBef>
          <a:spcPct val="0"/>
        </a:spcBef>
        <a:spcAft>
          <a:spcPct val="0"/>
        </a:spcAft>
        <a:defRPr sz="3000" b="1">
          <a:solidFill>
            <a:srgbClr val="0F5494"/>
          </a:solidFill>
          <a:latin typeface="Arial" pitchFamily="34" charset="0"/>
        </a:defRPr>
      </a:lvl4pPr>
      <a:lvl5pPr marL="358775" indent="-358775" algn="l" rtl="0" eaLnBrk="0" fontAlgn="base" hangingPunct="0">
        <a:spcBef>
          <a:spcPct val="0"/>
        </a:spcBef>
        <a:spcAft>
          <a:spcPct val="0"/>
        </a:spcAft>
        <a:defRPr sz="3000" b="1">
          <a:solidFill>
            <a:srgbClr val="0F5494"/>
          </a:solidFill>
          <a:latin typeface="Arial" pitchFamily="34" charset="0"/>
        </a:defRPr>
      </a:lvl5pPr>
      <a:lvl6pPr marL="815975" indent="-358775" algn="l" rtl="0" eaLnBrk="0" fontAlgn="base" hangingPunct="0">
        <a:spcBef>
          <a:spcPct val="0"/>
        </a:spcBef>
        <a:spcAft>
          <a:spcPct val="0"/>
        </a:spcAft>
        <a:defRPr sz="3000" b="1">
          <a:solidFill>
            <a:srgbClr val="0F5494"/>
          </a:solidFill>
          <a:latin typeface="Arial" pitchFamily="34" charset="0"/>
        </a:defRPr>
      </a:lvl6pPr>
      <a:lvl7pPr marL="1273175" indent="-358775" algn="l" rtl="0" eaLnBrk="0" fontAlgn="base" hangingPunct="0">
        <a:spcBef>
          <a:spcPct val="0"/>
        </a:spcBef>
        <a:spcAft>
          <a:spcPct val="0"/>
        </a:spcAft>
        <a:defRPr sz="3000" b="1">
          <a:solidFill>
            <a:srgbClr val="0F5494"/>
          </a:solidFill>
          <a:latin typeface="Arial" pitchFamily="34" charset="0"/>
        </a:defRPr>
      </a:lvl7pPr>
      <a:lvl8pPr marL="1730375" indent="-358775" algn="l" rtl="0" eaLnBrk="0" fontAlgn="base" hangingPunct="0">
        <a:spcBef>
          <a:spcPct val="0"/>
        </a:spcBef>
        <a:spcAft>
          <a:spcPct val="0"/>
        </a:spcAft>
        <a:defRPr sz="3000" b="1">
          <a:solidFill>
            <a:srgbClr val="0F5494"/>
          </a:solidFill>
          <a:latin typeface="Arial" pitchFamily="34" charset="0"/>
        </a:defRPr>
      </a:lvl8pPr>
      <a:lvl9pPr marL="2187575" indent="-358775" algn="l" rtl="0" eaLnBrk="0" fontAlgn="base" hangingPunct="0">
        <a:spcBef>
          <a:spcPct val="0"/>
        </a:spcBef>
        <a:spcAft>
          <a:spcPct val="0"/>
        </a:spcAft>
        <a:defRPr sz="3000" b="1">
          <a:solidFill>
            <a:srgbClr val="0F5494"/>
          </a:solidFill>
          <a:latin typeface="Arial" pitchFamily="34" charset="0"/>
        </a:defRPr>
      </a:lvl9pPr>
    </p:titleStyle>
    <p:bodyStyle>
      <a:lvl1pPr marL="342900" indent="-342900" algn="l" rtl="0" eaLnBrk="0" fontAlgn="base" hangingPunct="0">
        <a:spcBef>
          <a:spcPct val="20000"/>
        </a:spcBef>
        <a:spcAft>
          <a:spcPct val="0"/>
        </a:spcAft>
        <a:buClr>
          <a:srgbClr val="0F5494"/>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3"/>
          <p:cNvSpPr/>
          <p:nvPr/>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endParaRPr>
          </a:p>
        </p:txBody>
      </p:sp>
      <p:sp>
        <p:nvSpPr>
          <p:cNvPr id="8" name="Rectangle 5"/>
          <p:cNvSpPr/>
          <p:nvPr/>
        </p:nvSpPr>
        <p:spPr>
          <a:xfrm>
            <a:off x="4262438" y="6686550"/>
            <a:ext cx="596900" cy="198438"/>
          </a:xfrm>
          <a:prstGeom prst="rect">
            <a:avLst/>
          </a:prstGeom>
          <a:solidFill>
            <a:srgbClr val="009FB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solidFill>
                <a:srgbClr val="FFFFFF"/>
              </a:solidFill>
            </a:endParaRPr>
          </a:p>
        </p:txBody>
      </p:sp>
      <p:pic>
        <p:nvPicPr>
          <p:cNvPr id="3076" name="Picture 9"/>
          <p:cNvPicPr>
            <a:picLocks noChangeAspect="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3995738" y="309563"/>
            <a:ext cx="1382712" cy="962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7" name="Rectangle 2"/>
          <p:cNvSpPr>
            <a:spLocks noGrp="1" noChangeArrowheads="1"/>
          </p:cNvSpPr>
          <p:nvPr>
            <p:ph type="title"/>
          </p:nvPr>
        </p:nvSpPr>
        <p:spPr bwMode="auto">
          <a:xfrm>
            <a:off x="468313" y="1123950"/>
            <a:ext cx="8229600" cy="936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Lorem ipsum</a:t>
            </a:r>
          </a:p>
        </p:txBody>
      </p:sp>
      <p:sp>
        <p:nvSpPr>
          <p:cNvPr id="3078" name="Rectangle 3"/>
          <p:cNvSpPr>
            <a:spLocks noGrp="1" noChangeArrowheads="1"/>
          </p:cNvSpPr>
          <p:nvPr>
            <p:ph type="body" idx="1"/>
          </p:nvPr>
        </p:nvSpPr>
        <p:spPr bwMode="auto">
          <a:xfrm>
            <a:off x="457200" y="2387600"/>
            <a:ext cx="8229600" cy="3633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smtClean="0"/>
              <a:t>Et dolor fragum</a:t>
            </a:r>
            <a:endParaRPr lang="en-GB" smtClean="0"/>
          </a:p>
          <a:p>
            <a:pPr lvl="1"/>
            <a:r>
              <a:rPr lang="en-GB" smtClean="0"/>
              <a:t>Et dolor fragum</a:t>
            </a:r>
          </a:p>
          <a:p>
            <a:pPr lvl="2"/>
            <a:r>
              <a:rPr lang="en-GB" smtClean="0"/>
              <a:t>- Et dolor fragum</a:t>
            </a:r>
          </a:p>
        </p:txBody>
      </p:sp>
      <p:sp>
        <p:nvSpPr>
          <p:cNvPr id="13" name="Rectangle 4"/>
          <p:cNvSpPr>
            <a:spLocks noGrp="1" noChangeArrowheads="1"/>
          </p:cNvSpPr>
          <p:nvPr>
            <p:ph type="dt" sz="half" idx="2"/>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a:defRPr sz="1400" b="0">
                <a:latin typeface="+mn-lt"/>
                <a:cs typeface="+mn-cs"/>
              </a:defRPr>
            </a:lvl1pPr>
          </a:lstStyle>
          <a:p>
            <a:pPr>
              <a:defRPr/>
            </a:pPr>
            <a:fld id="{7376F616-23F0-46F1-B59F-196944AC46E1}" type="datetime1">
              <a:rPr lang="en-US">
                <a:solidFill>
                  <a:srgbClr val="000000"/>
                </a:solidFill>
              </a:rPr>
              <a:pPr>
                <a:defRPr/>
              </a:pPr>
              <a:t>2/15/2018</a:t>
            </a:fld>
            <a:endParaRPr lang="en-GB">
              <a:solidFill>
                <a:srgbClr val="000000"/>
              </a:solidFill>
            </a:endParaRPr>
          </a:p>
        </p:txBody>
      </p:sp>
      <p:sp>
        <p:nvSpPr>
          <p:cNvPr id="14" name="Rectangle 5"/>
          <p:cNvSpPr>
            <a:spLocks noGrp="1" noChangeArrowheads="1"/>
          </p:cNvSpPr>
          <p:nvPr>
            <p:ph type="ftr" sz="quarter" idx="3"/>
          </p:nvPr>
        </p:nvSpPr>
        <p:spPr bwMode="auto">
          <a:xfrm>
            <a:off x="2700338" y="6381750"/>
            <a:ext cx="3816350" cy="268288"/>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100" i="1">
                <a:solidFill>
                  <a:srgbClr val="0F5494"/>
                </a:solidFill>
              </a:defRPr>
            </a:lvl1pPr>
          </a:lstStyle>
          <a:p>
            <a:pPr>
              <a:defRPr/>
            </a:pPr>
            <a:r>
              <a:rPr lang="fr-BE">
                <a:cs typeface="Arial" pitchFamily="34" charset="0"/>
              </a:rPr>
              <a:t> “Improving Commission’s Performance”</a:t>
            </a:r>
          </a:p>
        </p:txBody>
      </p:sp>
      <p:sp>
        <p:nvSpPr>
          <p:cNvPr id="15" name="Rectangle 6"/>
          <p:cNvSpPr>
            <a:spLocks noGrp="1" noChangeArrowheads="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b="0">
                <a:latin typeface="+mn-lt"/>
                <a:cs typeface="+mn-cs"/>
              </a:defRPr>
            </a:lvl1pPr>
          </a:lstStyle>
          <a:p>
            <a:pPr>
              <a:defRPr/>
            </a:pPr>
            <a:fld id="{61AABDD1-47DD-4EFA-A968-04C09405561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2469124169"/>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906" r:id="rId13"/>
    <p:sldLayoutId id="2147483907" r:id="rId14"/>
  </p:sldLayoutIdLst>
  <p:hf sldNum="0" hdr="0" dt="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Arial" pitchFamily="34" charset="0"/>
        </a:defRPr>
      </a:lvl2pPr>
      <a:lvl3pPr marL="358775" indent="-358775" algn="l" rtl="0" eaLnBrk="0" fontAlgn="base" hangingPunct="0">
        <a:spcBef>
          <a:spcPct val="0"/>
        </a:spcBef>
        <a:spcAft>
          <a:spcPct val="0"/>
        </a:spcAft>
        <a:defRPr sz="3000" b="1">
          <a:solidFill>
            <a:srgbClr val="0F5494"/>
          </a:solidFill>
          <a:latin typeface="Arial" pitchFamily="34" charset="0"/>
        </a:defRPr>
      </a:lvl3pPr>
      <a:lvl4pPr marL="358775" indent="-358775" algn="l" rtl="0" eaLnBrk="0" fontAlgn="base" hangingPunct="0">
        <a:spcBef>
          <a:spcPct val="0"/>
        </a:spcBef>
        <a:spcAft>
          <a:spcPct val="0"/>
        </a:spcAft>
        <a:defRPr sz="3000" b="1">
          <a:solidFill>
            <a:srgbClr val="0F5494"/>
          </a:solidFill>
          <a:latin typeface="Arial" pitchFamily="34" charset="0"/>
        </a:defRPr>
      </a:lvl4pPr>
      <a:lvl5pPr marL="358775" indent="-358775" algn="l" rtl="0" eaLnBrk="0" fontAlgn="base" hangingPunct="0">
        <a:spcBef>
          <a:spcPct val="0"/>
        </a:spcBef>
        <a:spcAft>
          <a:spcPct val="0"/>
        </a:spcAft>
        <a:defRPr sz="3000" b="1">
          <a:solidFill>
            <a:srgbClr val="0F5494"/>
          </a:solidFill>
          <a:latin typeface="Arial" pitchFamily="34" charset="0"/>
        </a:defRPr>
      </a:lvl5pPr>
      <a:lvl6pPr marL="815975" indent="-358775" algn="l" rtl="0" eaLnBrk="0" fontAlgn="base" hangingPunct="0">
        <a:spcBef>
          <a:spcPct val="0"/>
        </a:spcBef>
        <a:spcAft>
          <a:spcPct val="0"/>
        </a:spcAft>
        <a:defRPr sz="3000" b="1">
          <a:solidFill>
            <a:srgbClr val="0F5494"/>
          </a:solidFill>
          <a:latin typeface="Arial" pitchFamily="34" charset="0"/>
        </a:defRPr>
      </a:lvl6pPr>
      <a:lvl7pPr marL="1273175" indent="-358775" algn="l" rtl="0" eaLnBrk="0" fontAlgn="base" hangingPunct="0">
        <a:spcBef>
          <a:spcPct val="0"/>
        </a:spcBef>
        <a:spcAft>
          <a:spcPct val="0"/>
        </a:spcAft>
        <a:defRPr sz="3000" b="1">
          <a:solidFill>
            <a:srgbClr val="0F5494"/>
          </a:solidFill>
          <a:latin typeface="Arial" pitchFamily="34" charset="0"/>
        </a:defRPr>
      </a:lvl7pPr>
      <a:lvl8pPr marL="1730375" indent="-358775" algn="l" rtl="0" eaLnBrk="0" fontAlgn="base" hangingPunct="0">
        <a:spcBef>
          <a:spcPct val="0"/>
        </a:spcBef>
        <a:spcAft>
          <a:spcPct val="0"/>
        </a:spcAft>
        <a:defRPr sz="3000" b="1">
          <a:solidFill>
            <a:srgbClr val="0F5494"/>
          </a:solidFill>
          <a:latin typeface="Arial" pitchFamily="34" charset="0"/>
        </a:defRPr>
      </a:lvl8pPr>
      <a:lvl9pPr marL="2187575" indent="-358775" algn="l" rtl="0" eaLnBrk="0" fontAlgn="base" hangingPunct="0">
        <a:spcBef>
          <a:spcPct val="0"/>
        </a:spcBef>
        <a:spcAft>
          <a:spcPct val="0"/>
        </a:spcAft>
        <a:defRPr sz="3000" b="1">
          <a:solidFill>
            <a:srgbClr val="0F5494"/>
          </a:solidFill>
          <a:latin typeface="Arial" pitchFamily="34" charset="0"/>
        </a:defRPr>
      </a:lvl9pPr>
    </p:titleStyle>
    <p:bodyStyle>
      <a:lvl1pPr marL="342900" indent="-342900" algn="l" rtl="0" eaLnBrk="0" fontAlgn="base" hangingPunct="0">
        <a:spcBef>
          <a:spcPct val="20000"/>
        </a:spcBef>
        <a:spcAft>
          <a:spcPct val="0"/>
        </a:spcAft>
        <a:buClr>
          <a:srgbClr val="0F5494"/>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3"/>
          <p:cNvSpPr/>
          <p:nvPr/>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endParaRPr>
          </a:p>
        </p:txBody>
      </p:sp>
      <p:sp>
        <p:nvSpPr>
          <p:cNvPr id="8" name="Rectangle 5"/>
          <p:cNvSpPr/>
          <p:nvPr/>
        </p:nvSpPr>
        <p:spPr>
          <a:xfrm>
            <a:off x="4262438" y="6686550"/>
            <a:ext cx="596900" cy="198438"/>
          </a:xfrm>
          <a:prstGeom prst="rect">
            <a:avLst/>
          </a:prstGeom>
          <a:solidFill>
            <a:srgbClr val="009FB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solidFill>
                <a:srgbClr val="FFFFFF"/>
              </a:solidFill>
            </a:endParaRPr>
          </a:p>
        </p:txBody>
      </p:sp>
      <p:pic>
        <p:nvPicPr>
          <p:cNvPr id="3076" name="Picture 9"/>
          <p:cNvPicPr>
            <a:picLocks noChangeAspect="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3995738" y="309563"/>
            <a:ext cx="1382712" cy="962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7" name="Rectangle 2"/>
          <p:cNvSpPr>
            <a:spLocks noGrp="1" noChangeArrowheads="1"/>
          </p:cNvSpPr>
          <p:nvPr>
            <p:ph type="title"/>
          </p:nvPr>
        </p:nvSpPr>
        <p:spPr bwMode="auto">
          <a:xfrm>
            <a:off x="468313" y="1123950"/>
            <a:ext cx="8229600" cy="936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Lorem ipsum</a:t>
            </a:r>
          </a:p>
        </p:txBody>
      </p:sp>
      <p:sp>
        <p:nvSpPr>
          <p:cNvPr id="3078" name="Rectangle 3"/>
          <p:cNvSpPr>
            <a:spLocks noGrp="1" noChangeArrowheads="1"/>
          </p:cNvSpPr>
          <p:nvPr>
            <p:ph type="body" idx="1"/>
          </p:nvPr>
        </p:nvSpPr>
        <p:spPr bwMode="auto">
          <a:xfrm>
            <a:off x="457200" y="2387600"/>
            <a:ext cx="8229600" cy="3633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smtClean="0"/>
              <a:t>Et dolor fragum</a:t>
            </a:r>
            <a:endParaRPr lang="en-GB" smtClean="0"/>
          </a:p>
          <a:p>
            <a:pPr lvl="1"/>
            <a:r>
              <a:rPr lang="en-GB" smtClean="0"/>
              <a:t>Et dolor fragum</a:t>
            </a:r>
          </a:p>
          <a:p>
            <a:pPr lvl="2"/>
            <a:r>
              <a:rPr lang="en-GB" smtClean="0"/>
              <a:t>- Et dolor fragum</a:t>
            </a:r>
          </a:p>
        </p:txBody>
      </p:sp>
      <p:sp>
        <p:nvSpPr>
          <p:cNvPr id="13" name="Rectangle 4"/>
          <p:cNvSpPr>
            <a:spLocks noGrp="1" noChangeArrowheads="1"/>
          </p:cNvSpPr>
          <p:nvPr>
            <p:ph type="dt" sz="half" idx="2"/>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a:defRPr sz="1400" b="0">
                <a:latin typeface="+mn-lt"/>
                <a:cs typeface="+mn-cs"/>
              </a:defRPr>
            </a:lvl1pPr>
          </a:lstStyle>
          <a:p>
            <a:pPr>
              <a:defRPr/>
            </a:pPr>
            <a:fld id="{7376F616-23F0-46F1-B59F-196944AC46E1}" type="datetime1">
              <a:rPr lang="en-US">
                <a:solidFill>
                  <a:srgbClr val="000000"/>
                </a:solidFill>
              </a:rPr>
              <a:pPr>
                <a:defRPr/>
              </a:pPr>
              <a:t>2/15/2018</a:t>
            </a:fld>
            <a:endParaRPr lang="en-GB">
              <a:solidFill>
                <a:srgbClr val="000000"/>
              </a:solidFill>
            </a:endParaRPr>
          </a:p>
        </p:txBody>
      </p:sp>
      <p:sp>
        <p:nvSpPr>
          <p:cNvPr id="14" name="Rectangle 5"/>
          <p:cNvSpPr>
            <a:spLocks noGrp="1" noChangeArrowheads="1"/>
          </p:cNvSpPr>
          <p:nvPr>
            <p:ph type="ftr" sz="quarter" idx="3"/>
          </p:nvPr>
        </p:nvSpPr>
        <p:spPr bwMode="auto">
          <a:xfrm>
            <a:off x="2700338" y="6381750"/>
            <a:ext cx="3816350" cy="268288"/>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100" i="1">
                <a:solidFill>
                  <a:srgbClr val="0F5494"/>
                </a:solidFill>
              </a:defRPr>
            </a:lvl1pPr>
          </a:lstStyle>
          <a:p>
            <a:pPr>
              <a:defRPr/>
            </a:pPr>
            <a:r>
              <a:rPr lang="fr-BE">
                <a:cs typeface="Arial" pitchFamily="34" charset="0"/>
              </a:rPr>
              <a:t> “Improving Commission’s Performance”</a:t>
            </a:r>
          </a:p>
        </p:txBody>
      </p:sp>
      <p:sp>
        <p:nvSpPr>
          <p:cNvPr id="15" name="Rectangle 6"/>
          <p:cNvSpPr>
            <a:spLocks noGrp="1" noChangeArrowheads="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b="0">
                <a:latin typeface="+mn-lt"/>
                <a:cs typeface="+mn-cs"/>
              </a:defRPr>
            </a:lvl1pPr>
          </a:lstStyle>
          <a:p>
            <a:pPr>
              <a:defRPr/>
            </a:pPr>
            <a:fld id="{61AABDD1-47DD-4EFA-A968-04C09405561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1457486103"/>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908" r:id="rId13"/>
    <p:sldLayoutId id="2147483909" r:id="rId14"/>
  </p:sldLayoutIdLst>
  <p:hf sldNum="0" hdr="0" dt="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Arial" pitchFamily="34" charset="0"/>
        </a:defRPr>
      </a:lvl2pPr>
      <a:lvl3pPr marL="358775" indent="-358775" algn="l" rtl="0" eaLnBrk="0" fontAlgn="base" hangingPunct="0">
        <a:spcBef>
          <a:spcPct val="0"/>
        </a:spcBef>
        <a:spcAft>
          <a:spcPct val="0"/>
        </a:spcAft>
        <a:defRPr sz="3000" b="1">
          <a:solidFill>
            <a:srgbClr val="0F5494"/>
          </a:solidFill>
          <a:latin typeface="Arial" pitchFamily="34" charset="0"/>
        </a:defRPr>
      </a:lvl3pPr>
      <a:lvl4pPr marL="358775" indent="-358775" algn="l" rtl="0" eaLnBrk="0" fontAlgn="base" hangingPunct="0">
        <a:spcBef>
          <a:spcPct val="0"/>
        </a:spcBef>
        <a:spcAft>
          <a:spcPct val="0"/>
        </a:spcAft>
        <a:defRPr sz="3000" b="1">
          <a:solidFill>
            <a:srgbClr val="0F5494"/>
          </a:solidFill>
          <a:latin typeface="Arial" pitchFamily="34" charset="0"/>
        </a:defRPr>
      </a:lvl4pPr>
      <a:lvl5pPr marL="358775" indent="-358775" algn="l" rtl="0" eaLnBrk="0" fontAlgn="base" hangingPunct="0">
        <a:spcBef>
          <a:spcPct val="0"/>
        </a:spcBef>
        <a:spcAft>
          <a:spcPct val="0"/>
        </a:spcAft>
        <a:defRPr sz="3000" b="1">
          <a:solidFill>
            <a:srgbClr val="0F5494"/>
          </a:solidFill>
          <a:latin typeface="Arial" pitchFamily="34" charset="0"/>
        </a:defRPr>
      </a:lvl5pPr>
      <a:lvl6pPr marL="815975" indent="-358775" algn="l" rtl="0" eaLnBrk="0" fontAlgn="base" hangingPunct="0">
        <a:spcBef>
          <a:spcPct val="0"/>
        </a:spcBef>
        <a:spcAft>
          <a:spcPct val="0"/>
        </a:spcAft>
        <a:defRPr sz="3000" b="1">
          <a:solidFill>
            <a:srgbClr val="0F5494"/>
          </a:solidFill>
          <a:latin typeface="Arial" pitchFamily="34" charset="0"/>
        </a:defRPr>
      </a:lvl6pPr>
      <a:lvl7pPr marL="1273175" indent="-358775" algn="l" rtl="0" eaLnBrk="0" fontAlgn="base" hangingPunct="0">
        <a:spcBef>
          <a:spcPct val="0"/>
        </a:spcBef>
        <a:spcAft>
          <a:spcPct val="0"/>
        </a:spcAft>
        <a:defRPr sz="3000" b="1">
          <a:solidFill>
            <a:srgbClr val="0F5494"/>
          </a:solidFill>
          <a:latin typeface="Arial" pitchFamily="34" charset="0"/>
        </a:defRPr>
      </a:lvl7pPr>
      <a:lvl8pPr marL="1730375" indent="-358775" algn="l" rtl="0" eaLnBrk="0" fontAlgn="base" hangingPunct="0">
        <a:spcBef>
          <a:spcPct val="0"/>
        </a:spcBef>
        <a:spcAft>
          <a:spcPct val="0"/>
        </a:spcAft>
        <a:defRPr sz="3000" b="1">
          <a:solidFill>
            <a:srgbClr val="0F5494"/>
          </a:solidFill>
          <a:latin typeface="Arial" pitchFamily="34" charset="0"/>
        </a:defRPr>
      </a:lvl8pPr>
      <a:lvl9pPr marL="2187575" indent="-358775" algn="l" rtl="0" eaLnBrk="0" fontAlgn="base" hangingPunct="0">
        <a:spcBef>
          <a:spcPct val="0"/>
        </a:spcBef>
        <a:spcAft>
          <a:spcPct val="0"/>
        </a:spcAft>
        <a:defRPr sz="3000" b="1">
          <a:solidFill>
            <a:srgbClr val="0F5494"/>
          </a:solidFill>
          <a:latin typeface="Arial" pitchFamily="34" charset="0"/>
        </a:defRPr>
      </a:lvl9pPr>
    </p:titleStyle>
    <p:bodyStyle>
      <a:lvl1pPr marL="342900" indent="-342900" algn="l" rtl="0" eaLnBrk="0" fontAlgn="base" hangingPunct="0">
        <a:spcBef>
          <a:spcPct val="20000"/>
        </a:spcBef>
        <a:spcAft>
          <a:spcPct val="0"/>
        </a:spcAft>
        <a:buClr>
          <a:srgbClr val="0F5494"/>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3"/>
          <p:cNvSpPr/>
          <p:nvPr/>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endParaRPr>
          </a:p>
        </p:txBody>
      </p:sp>
      <p:sp>
        <p:nvSpPr>
          <p:cNvPr id="8" name="Rectangle 5"/>
          <p:cNvSpPr/>
          <p:nvPr/>
        </p:nvSpPr>
        <p:spPr>
          <a:xfrm>
            <a:off x="4262438" y="6686550"/>
            <a:ext cx="596900" cy="198438"/>
          </a:xfrm>
          <a:prstGeom prst="rect">
            <a:avLst/>
          </a:prstGeom>
          <a:solidFill>
            <a:srgbClr val="009FB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solidFill>
                <a:srgbClr val="FFFFFF"/>
              </a:solidFill>
            </a:endParaRPr>
          </a:p>
        </p:txBody>
      </p:sp>
      <p:pic>
        <p:nvPicPr>
          <p:cNvPr id="3076" name="Picture 9"/>
          <p:cNvPicPr>
            <a:picLocks noChangeAspect="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3995738" y="309563"/>
            <a:ext cx="1382712" cy="962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7" name="Rectangle 2"/>
          <p:cNvSpPr>
            <a:spLocks noGrp="1" noChangeArrowheads="1"/>
          </p:cNvSpPr>
          <p:nvPr>
            <p:ph type="title"/>
          </p:nvPr>
        </p:nvSpPr>
        <p:spPr bwMode="auto">
          <a:xfrm>
            <a:off x="468313" y="1123950"/>
            <a:ext cx="8229600" cy="936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Lorem ipsum</a:t>
            </a:r>
          </a:p>
        </p:txBody>
      </p:sp>
      <p:sp>
        <p:nvSpPr>
          <p:cNvPr id="3078" name="Rectangle 3"/>
          <p:cNvSpPr>
            <a:spLocks noGrp="1" noChangeArrowheads="1"/>
          </p:cNvSpPr>
          <p:nvPr>
            <p:ph type="body" idx="1"/>
          </p:nvPr>
        </p:nvSpPr>
        <p:spPr bwMode="auto">
          <a:xfrm>
            <a:off x="457200" y="2387600"/>
            <a:ext cx="8229600" cy="3633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smtClean="0"/>
              <a:t>Et dolor fragum</a:t>
            </a:r>
            <a:endParaRPr lang="en-GB" smtClean="0"/>
          </a:p>
          <a:p>
            <a:pPr lvl="1"/>
            <a:r>
              <a:rPr lang="en-GB" smtClean="0"/>
              <a:t>Et dolor fragum</a:t>
            </a:r>
          </a:p>
          <a:p>
            <a:pPr lvl="2"/>
            <a:r>
              <a:rPr lang="en-GB" smtClean="0"/>
              <a:t>- Et dolor fragum</a:t>
            </a:r>
          </a:p>
        </p:txBody>
      </p:sp>
      <p:sp>
        <p:nvSpPr>
          <p:cNvPr id="13" name="Rectangle 4"/>
          <p:cNvSpPr>
            <a:spLocks noGrp="1" noChangeArrowheads="1"/>
          </p:cNvSpPr>
          <p:nvPr>
            <p:ph type="dt" sz="half" idx="2"/>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a:defRPr sz="1400" b="0">
                <a:latin typeface="+mn-lt"/>
                <a:cs typeface="+mn-cs"/>
              </a:defRPr>
            </a:lvl1pPr>
          </a:lstStyle>
          <a:p>
            <a:pPr>
              <a:defRPr/>
            </a:pPr>
            <a:fld id="{7376F616-23F0-46F1-B59F-196944AC46E1}" type="datetime1">
              <a:rPr lang="en-US">
                <a:solidFill>
                  <a:srgbClr val="000000"/>
                </a:solidFill>
              </a:rPr>
              <a:pPr>
                <a:defRPr/>
              </a:pPr>
              <a:t>2/15/2018</a:t>
            </a:fld>
            <a:endParaRPr lang="en-GB">
              <a:solidFill>
                <a:srgbClr val="000000"/>
              </a:solidFill>
            </a:endParaRPr>
          </a:p>
        </p:txBody>
      </p:sp>
      <p:sp>
        <p:nvSpPr>
          <p:cNvPr id="14" name="Rectangle 5"/>
          <p:cNvSpPr>
            <a:spLocks noGrp="1" noChangeArrowheads="1"/>
          </p:cNvSpPr>
          <p:nvPr>
            <p:ph type="ftr" sz="quarter" idx="3"/>
          </p:nvPr>
        </p:nvSpPr>
        <p:spPr bwMode="auto">
          <a:xfrm>
            <a:off x="2700338" y="6381750"/>
            <a:ext cx="3816350" cy="268288"/>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100" i="1">
                <a:solidFill>
                  <a:srgbClr val="0F5494"/>
                </a:solidFill>
              </a:defRPr>
            </a:lvl1pPr>
          </a:lstStyle>
          <a:p>
            <a:pPr>
              <a:defRPr/>
            </a:pPr>
            <a:r>
              <a:rPr lang="fr-BE">
                <a:cs typeface="Arial" pitchFamily="34" charset="0"/>
              </a:rPr>
              <a:t> “Improving Commission’s Performance”</a:t>
            </a:r>
          </a:p>
        </p:txBody>
      </p:sp>
      <p:sp>
        <p:nvSpPr>
          <p:cNvPr id="15" name="Rectangle 6"/>
          <p:cNvSpPr>
            <a:spLocks noGrp="1" noChangeArrowheads="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b="0">
                <a:latin typeface="+mn-lt"/>
                <a:cs typeface="+mn-cs"/>
              </a:defRPr>
            </a:lvl1pPr>
          </a:lstStyle>
          <a:p>
            <a:pPr>
              <a:defRPr/>
            </a:pPr>
            <a:fld id="{61AABDD1-47DD-4EFA-A968-04C09405561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1111371787"/>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hf sldNum="0" hdr="0" dt="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Arial" pitchFamily="34" charset="0"/>
        </a:defRPr>
      </a:lvl2pPr>
      <a:lvl3pPr marL="358775" indent="-358775" algn="l" rtl="0" eaLnBrk="0" fontAlgn="base" hangingPunct="0">
        <a:spcBef>
          <a:spcPct val="0"/>
        </a:spcBef>
        <a:spcAft>
          <a:spcPct val="0"/>
        </a:spcAft>
        <a:defRPr sz="3000" b="1">
          <a:solidFill>
            <a:srgbClr val="0F5494"/>
          </a:solidFill>
          <a:latin typeface="Arial" pitchFamily="34" charset="0"/>
        </a:defRPr>
      </a:lvl3pPr>
      <a:lvl4pPr marL="358775" indent="-358775" algn="l" rtl="0" eaLnBrk="0" fontAlgn="base" hangingPunct="0">
        <a:spcBef>
          <a:spcPct val="0"/>
        </a:spcBef>
        <a:spcAft>
          <a:spcPct val="0"/>
        </a:spcAft>
        <a:defRPr sz="3000" b="1">
          <a:solidFill>
            <a:srgbClr val="0F5494"/>
          </a:solidFill>
          <a:latin typeface="Arial" pitchFamily="34" charset="0"/>
        </a:defRPr>
      </a:lvl4pPr>
      <a:lvl5pPr marL="358775" indent="-358775" algn="l" rtl="0" eaLnBrk="0" fontAlgn="base" hangingPunct="0">
        <a:spcBef>
          <a:spcPct val="0"/>
        </a:spcBef>
        <a:spcAft>
          <a:spcPct val="0"/>
        </a:spcAft>
        <a:defRPr sz="3000" b="1">
          <a:solidFill>
            <a:srgbClr val="0F5494"/>
          </a:solidFill>
          <a:latin typeface="Arial" pitchFamily="34" charset="0"/>
        </a:defRPr>
      </a:lvl5pPr>
      <a:lvl6pPr marL="815975" indent="-358775" algn="l" rtl="0" eaLnBrk="0" fontAlgn="base" hangingPunct="0">
        <a:spcBef>
          <a:spcPct val="0"/>
        </a:spcBef>
        <a:spcAft>
          <a:spcPct val="0"/>
        </a:spcAft>
        <a:defRPr sz="3000" b="1">
          <a:solidFill>
            <a:srgbClr val="0F5494"/>
          </a:solidFill>
          <a:latin typeface="Arial" pitchFamily="34" charset="0"/>
        </a:defRPr>
      </a:lvl6pPr>
      <a:lvl7pPr marL="1273175" indent="-358775" algn="l" rtl="0" eaLnBrk="0" fontAlgn="base" hangingPunct="0">
        <a:spcBef>
          <a:spcPct val="0"/>
        </a:spcBef>
        <a:spcAft>
          <a:spcPct val="0"/>
        </a:spcAft>
        <a:defRPr sz="3000" b="1">
          <a:solidFill>
            <a:srgbClr val="0F5494"/>
          </a:solidFill>
          <a:latin typeface="Arial" pitchFamily="34" charset="0"/>
        </a:defRPr>
      </a:lvl7pPr>
      <a:lvl8pPr marL="1730375" indent="-358775" algn="l" rtl="0" eaLnBrk="0" fontAlgn="base" hangingPunct="0">
        <a:spcBef>
          <a:spcPct val="0"/>
        </a:spcBef>
        <a:spcAft>
          <a:spcPct val="0"/>
        </a:spcAft>
        <a:defRPr sz="3000" b="1">
          <a:solidFill>
            <a:srgbClr val="0F5494"/>
          </a:solidFill>
          <a:latin typeface="Arial" pitchFamily="34" charset="0"/>
        </a:defRPr>
      </a:lvl8pPr>
      <a:lvl9pPr marL="2187575" indent="-358775" algn="l" rtl="0" eaLnBrk="0" fontAlgn="base" hangingPunct="0">
        <a:spcBef>
          <a:spcPct val="0"/>
        </a:spcBef>
        <a:spcAft>
          <a:spcPct val="0"/>
        </a:spcAft>
        <a:defRPr sz="3000" b="1">
          <a:solidFill>
            <a:srgbClr val="0F5494"/>
          </a:solidFill>
          <a:latin typeface="Arial" pitchFamily="34" charset="0"/>
        </a:defRPr>
      </a:lvl9pPr>
    </p:titleStyle>
    <p:bodyStyle>
      <a:lvl1pPr marL="342900" indent="-342900" algn="l" rtl="0" eaLnBrk="0" fontAlgn="base" hangingPunct="0">
        <a:spcBef>
          <a:spcPct val="20000"/>
        </a:spcBef>
        <a:spcAft>
          <a:spcPct val="0"/>
        </a:spcAft>
        <a:buClr>
          <a:srgbClr val="0F5494"/>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3"/>
          <p:cNvSpPr/>
          <p:nvPr/>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endParaRPr>
          </a:p>
        </p:txBody>
      </p:sp>
      <p:sp>
        <p:nvSpPr>
          <p:cNvPr id="8" name="Rectangle 5"/>
          <p:cNvSpPr/>
          <p:nvPr/>
        </p:nvSpPr>
        <p:spPr>
          <a:xfrm>
            <a:off x="4262438" y="6686550"/>
            <a:ext cx="596900" cy="198438"/>
          </a:xfrm>
          <a:prstGeom prst="rect">
            <a:avLst/>
          </a:prstGeom>
          <a:solidFill>
            <a:srgbClr val="009FB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solidFill>
                <a:srgbClr val="FFFFFF"/>
              </a:solidFill>
            </a:endParaRPr>
          </a:p>
        </p:txBody>
      </p:sp>
      <p:pic>
        <p:nvPicPr>
          <p:cNvPr id="3076" name="Picture 9"/>
          <p:cNvPicPr>
            <a:picLocks noChangeAspect="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3995738" y="309563"/>
            <a:ext cx="1382712" cy="962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7" name="Rectangle 2"/>
          <p:cNvSpPr>
            <a:spLocks noGrp="1" noChangeArrowheads="1"/>
          </p:cNvSpPr>
          <p:nvPr>
            <p:ph type="title"/>
          </p:nvPr>
        </p:nvSpPr>
        <p:spPr bwMode="auto">
          <a:xfrm>
            <a:off x="468313" y="1123950"/>
            <a:ext cx="8229600" cy="936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Lorem ipsum</a:t>
            </a:r>
          </a:p>
        </p:txBody>
      </p:sp>
      <p:sp>
        <p:nvSpPr>
          <p:cNvPr id="3078" name="Rectangle 3"/>
          <p:cNvSpPr>
            <a:spLocks noGrp="1" noChangeArrowheads="1"/>
          </p:cNvSpPr>
          <p:nvPr>
            <p:ph type="body" idx="1"/>
          </p:nvPr>
        </p:nvSpPr>
        <p:spPr bwMode="auto">
          <a:xfrm>
            <a:off x="457200" y="2387600"/>
            <a:ext cx="8229600" cy="3633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smtClean="0"/>
              <a:t>Et dolor fragum</a:t>
            </a:r>
            <a:endParaRPr lang="en-GB" smtClean="0"/>
          </a:p>
          <a:p>
            <a:pPr lvl="1"/>
            <a:r>
              <a:rPr lang="en-GB" smtClean="0"/>
              <a:t>Et dolor fragum</a:t>
            </a:r>
          </a:p>
          <a:p>
            <a:pPr lvl="2"/>
            <a:r>
              <a:rPr lang="en-GB" smtClean="0"/>
              <a:t>- Et dolor fragum</a:t>
            </a:r>
          </a:p>
        </p:txBody>
      </p:sp>
      <p:sp>
        <p:nvSpPr>
          <p:cNvPr id="13" name="Rectangle 4"/>
          <p:cNvSpPr>
            <a:spLocks noGrp="1" noChangeArrowheads="1"/>
          </p:cNvSpPr>
          <p:nvPr>
            <p:ph type="dt" sz="half" idx="2"/>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a:defRPr sz="1400" b="0">
                <a:latin typeface="+mn-lt"/>
                <a:cs typeface="+mn-cs"/>
              </a:defRPr>
            </a:lvl1pPr>
          </a:lstStyle>
          <a:p>
            <a:pPr>
              <a:defRPr/>
            </a:pPr>
            <a:fld id="{7376F616-23F0-46F1-B59F-196944AC46E1}" type="datetime1">
              <a:rPr lang="en-US">
                <a:solidFill>
                  <a:srgbClr val="000000"/>
                </a:solidFill>
              </a:rPr>
              <a:pPr>
                <a:defRPr/>
              </a:pPr>
              <a:t>2/15/2018</a:t>
            </a:fld>
            <a:endParaRPr lang="en-GB">
              <a:solidFill>
                <a:srgbClr val="000000"/>
              </a:solidFill>
            </a:endParaRPr>
          </a:p>
        </p:txBody>
      </p:sp>
      <p:sp>
        <p:nvSpPr>
          <p:cNvPr id="14" name="Rectangle 5"/>
          <p:cNvSpPr>
            <a:spLocks noGrp="1" noChangeArrowheads="1"/>
          </p:cNvSpPr>
          <p:nvPr>
            <p:ph type="ftr" sz="quarter" idx="3"/>
          </p:nvPr>
        </p:nvSpPr>
        <p:spPr bwMode="auto">
          <a:xfrm>
            <a:off x="2700338" y="6381750"/>
            <a:ext cx="3816350" cy="268288"/>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100" i="1">
                <a:solidFill>
                  <a:srgbClr val="0F5494"/>
                </a:solidFill>
              </a:defRPr>
            </a:lvl1pPr>
          </a:lstStyle>
          <a:p>
            <a:pPr>
              <a:defRPr/>
            </a:pPr>
            <a:r>
              <a:rPr lang="fr-BE">
                <a:cs typeface="Arial" pitchFamily="34" charset="0"/>
              </a:rPr>
              <a:t> “Improving Commission’s Performance”</a:t>
            </a:r>
          </a:p>
        </p:txBody>
      </p:sp>
      <p:sp>
        <p:nvSpPr>
          <p:cNvPr id="15" name="Rectangle 6"/>
          <p:cNvSpPr>
            <a:spLocks noGrp="1" noChangeArrowheads="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b="0">
                <a:latin typeface="+mn-lt"/>
                <a:cs typeface="+mn-cs"/>
              </a:defRPr>
            </a:lvl1pPr>
          </a:lstStyle>
          <a:p>
            <a:pPr>
              <a:defRPr/>
            </a:pPr>
            <a:fld id="{61AABDD1-47DD-4EFA-A968-04C09405561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3993366155"/>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hf sldNum="0" hdr="0" dt="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Arial" pitchFamily="34" charset="0"/>
        </a:defRPr>
      </a:lvl2pPr>
      <a:lvl3pPr marL="358775" indent="-358775" algn="l" rtl="0" eaLnBrk="0" fontAlgn="base" hangingPunct="0">
        <a:spcBef>
          <a:spcPct val="0"/>
        </a:spcBef>
        <a:spcAft>
          <a:spcPct val="0"/>
        </a:spcAft>
        <a:defRPr sz="3000" b="1">
          <a:solidFill>
            <a:srgbClr val="0F5494"/>
          </a:solidFill>
          <a:latin typeface="Arial" pitchFamily="34" charset="0"/>
        </a:defRPr>
      </a:lvl3pPr>
      <a:lvl4pPr marL="358775" indent="-358775" algn="l" rtl="0" eaLnBrk="0" fontAlgn="base" hangingPunct="0">
        <a:spcBef>
          <a:spcPct val="0"/>
        </a:spcBef>
        <a:spcAft>
          <a:spcPct val="0"/>
        </a:spcAft>
        <a:defRPr sz="3000" b="1">
          <a:solidFill>
            <a:srgbClr val="0F5494"/>
          </a:solidFill>
          <a:latin typeface="Arial" pitchFamily="34" charset="0"/>
        </a:defRPr>
      </a:lvl4pPr>
      <a:lvl5pPr marL="358775" indent="-358775" algn="l" rtl="0" eaLnBrk="0" fontAlgn="base" hangingPunct="0">
        <a:spcBef>
          <a:spcPct val="0"/>
        </a:spcBef>
        <a:spcAft>
          <a:spcPct val="0"/>
        </a:spcAft>
        <a:defRPr sz="3000" b="1">
          <a:solidFill>
            <a:srgbClr val="0F5494"/>
          </a:solidFill>
          <a:latin typeface="Arial" pitchFamily="34" charset="0"/>
        </a:defRPr>
      </a:lvl5pPr>
      <a:lvl6pPr marL="815975" indent="-358775" algn="l" rtl="0" eaLnBrk="0" fontAlgn="base" hangingPunct="0">
        <a:spcBef>
          <a:spcPct val="0"/>
        </a:spcBef>
        <a:spcAft>
          <a:spcPct val="0"/>
        </a:spcAft>
        <a:defRPr sz="3000" b="1">
          <a:solidFill>
            <a:srgbClr val="0F5494"/>
          </a:solidFill>
          <a:latin typeface="Arial" pitchFamily="34" charset="0"/>
        </a:defRPr>
      </a:lvl6pPr>
      <a:lvl7pPr marL="1273175" indent="-358775" algn="l" rtl="0" eaLnBrk="0" fontAlgn="base" hangingPunct="0">
        <a:spcBef>
          <a:spcPct val="0"/>
        </a:spcBef>
        <a:spcAft>
          <a:spcPct val="0"/>
        </a:spcAft>
        <a:defRPr sz="3000" b="1">
          <a:solidFill>
            <a:srgbClr val="0F5494"/>
          </a:solidFill>
          <a:latin typeface="Arial" pitchFamily="34" charset="0"/>
        </a:defRPr>
      </a:lvl7pPr>
      <a:lvl8pPr marL="1730375" indent="-358775" algn="l" rtl="0" eaLnBrk="0" fontAlgn="base" hangingPunct="0">
        <a:spcBef>
          <a:spcPct val="0"/>
        </a:spcBef>
        <a:spcAft>
          <a:spcPct val="0"/>
        </a:spcAft>
        <a:defRPr sz="3000" b="1">
          <a:solidFill>
            <a:srgbClr val="0F5494"/>
          </a:solidFill>
          <a:latin typeface="Arial" pitchFamily="34" charset="0"/>
        </a:defRPr>
      </a:lvl8pPr>
      <a:lvl9pPr marL="2187575" indent="-358775" algn="l" rtl="0" eaLnBrk="0" fontAlgn="base" hangingPunct="0">
        <a:spcBef>
          <a:spcPct val="0"/>
        </a:spcBef>
        <a:spcAft>
          <a:spcPct val="0"/>
        </a:spcAft>
        <a:defRPr sz="3000" b="1">
          <a:solidFill>
            <a:srgbClr val="0F5494"/>
          </a:solidFill>
          <a:latin typeface="Arial" pitchFamily="34" charset="0"/>
        </a:defRPr>
      </a:lvl9pPr>
    </p:titleStyle>
    <p:bodyStyle>
      <a:lvl1pPr marL="342900" indent="-342900" algn="l" rtl="0" eaLnBrk="0" fontAlgn="base" hangingPunct="0">
        <a:spcBef>
          <a:spcPct val="20000"/>
        </a:spcBef>
        <a:spcAft>
          <a:spcPct val="0"/>
        </a:spcAft>
        <a:buClr>
          <a:srgbClr val="0F5494"/>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ias-europa@ec.europa.eu" TargetMode="External"/><Relationship Id="rId2" Type="http://schemas.openxmlformats.org/officeDocument/2006/relationships/notesSlide" Target="../notesSlides/notesSlide10.xml"/><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15.png"/><Relationship Id="rId3" Type="http://schemas.openxmlformats.org/officeDocument/2006/relationships/notesSlide" Target="../notesSlides/notesSlide4.xml"/><Relationship Id="rId7" Type="http://schemas.openxmlformats.org/officeDocument/2006/relationships/diagramColors" Target="../diagrams/colors1.xml"/><Relationship Id="rId12" Type="http://schemas.openxmlformats.org/officeDocument/2006/relationships/image" Target="../media/image14.png"/><Relationship Id="rId17" Type="http://schemas.openxmlformats.org/officeDocument/2006/relationships/image" Target="../media/image17.png"/><Relationship Id="rId2" Type="http://schemas.openxmlformats.org/officeDocument/2006/relationships/slideLayout" Target="../slideLayouts/slideLayout49.xml"/><Relationship Id="rId16" Type="http://schemas.openxmlformats.org/officeDocument/2006/relationships/image" Target="../media/image16.png"/><Relationship Id="rId1" Type="http://schemas.openxmlformats.org/officeDocument/2006/relationships/vmlDrawing" Target="../drawings/vmlDrawing1.vml"/><Relationship Id="rId6" Type="http://schemas.openxmlformats.org/officeDocument/2006/relationships/diagramQuickStyle" Target="../diagrams/quickStyle1.xml"/><Relationship Id="rId11" Type="http://schemas.openxmlformats.org/officeDocument/2006/relationships/image" Target="../media/image13.png"/><Relationship Id="rId5" Type="http://schemas.openxmlformats.org/officeDocument/2006/relationships/diagramLayout" Target="../diagrams/layout1.xml"/><Relationship Id="rId15" Type="http://schemas.openxmlformats.org/officeDocument/2006/relationships/oleObject" Target="../embeddings/oleObject2.bin"/><Relationship Id="rId10" Type="http://schemas.openxmlformats.org/officeDocument/2006/relationships/image" Target="../media/image12.png"/><Relationship Id="rId4" Type="http://schemas.openxmlformats.org/officeDocument/2006/relationships/diagramData" Target="../diagrams/data1.xml"/><Relationship Id="rId9" Type="http://schemas.openxmlformats.org/officeDocument/2006/relationships/image" Target="../media/image11.png"/><Relationship Id="rId1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9.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Grp="1" noChangeArrowheads="1"/>
          </p:cNvSpPr>
          <p:nvPr>
            <p:ph type="title"/>
          </p:nvPr>
        </p:nvSpPr>
        <p:spPr>
          <a:xfrm>
            <a:off x="0" y="1556792"/>
            <a:ext cx="8964488" cy="3528392"/>
          </a:xfrm>
        </p:spPr>
        <p:txBody>
          <a:bodyPr/>
          <a:lstStyle/>
          <a:p>
            <a:pPr algn="ctr"/>
            <a:r>
              <a:rPr lang="ru-RU" sz="2800" dirty="0" smtClean="0">
                <a:solidFill>
                  <a:schemeClr val="bg1"/>
                </a:solidFill>
                <a:latin typeface="Verdana" pitchFamily="34" charset="0"/>
                <a:ea typeface="Verdana" pitchFamily="34" charset="0"/>
                <a:cs typeface="Verdana" pitchFamily="34" charset="0"/>
              </a:rPr>
              <a:t>Панельная дискуссия</a:t>
            </a:r>
            <a:r>
              <a:rPr lang="en-GB" sz="2800" dirty="0" smtClean="0">
                <a:solidFill>
                  <a:schemeClr val="bg1"/>
                </a:solidFill>
                <a:latin typeface="Verdana" pitchFamily="34" charset="0"/>
                <a:ea typeface="Verdana" pitchFamily="34" charset="0"/>
                <a:cs typeface="Verdana" pitchFamily="34" charset="0"/>
              </a:rPr>
              <a:t/>
            </a:r>
            <a:br>
              <a:rPr lang="en-GB" sz="2800" dirty="0" smtClean="0">
                <a:solidFill>
                  <a:schemeClr val="bg1"/>
                </a:solidFill>
                <a:latin typeface="Verdana" pitchFamily="34" charset="0"/>
                <a:ea typeface="Verdana" pitchFamily="34" charset="0"/>
                <a:cs typeface="Verdana" pitchFamily="34" charset="0"/>
              </a:rPr>
            </a:br>
            <a:r>
              <a:rPr lang="ru-RU" sz="2800" dirty="0" smtClean="0">
                <a:solidFill>
                  <a:schemeClr val="bg1"/>
                </a:solidFill>
                <a:latin typeface="Verdana" pitchFamily="34" charset="0"/>
                <a:ea typeface="Verdana" pitchFamily="34" charset="0"/>
                <a:cs typeface="Verdana" pitchFamily="34" charset="0"/>
              </a:rPr>
              <a:t>«Организация системы внутреннего аудита и выполнение аудиторских заданий»</a:t>
            </a:r>
            <a:r>
              <a:rPr lang="en-GB" sz="3600" dirty="0" smtClean="0">
                <a:solidFill>
                  <a:schemeClr val="bg1"/>
                </a:solidFill>
                <a:latin typeface="Verdana" pitchFamily="34" charset="0"/>
                <a:ea typeface="Verdana" pitchFamily="34" charset="0"/>
                <a:cs typeface="Verdana" pitchFamily="34" charset="0"/>
              </a:rPr>
              <a:t/>
            </a:r>
            <a:br>
              <a:rPr lang="en-GB" sz="3600" dirty="0" smtClean="0">
                <a:solidFill>
                  <a:schemeClr val="bg1"/>
                </a:solidFill>
                <a:latin typeface="Verdana" pitchFamily="34" charset="0"/>
                <a:ea typeface="Verdana" pitchFamily="34" charset="0"/>
                <a:cs typeface="Verdana" pitchFamily="34" charset="0"/>
              </a:rPr>
            </a:br>
            <a:r>
              <a:rPr lang="en-GB" sz="3600" dirty="0" smtClean="0">
                <a:solidFill>
                  <a:schemeClr val="bg1"/>
                </a:solidFill>
                <a:latin typeface="Verdana" pitchFamily="34" charset="0"/>
                <a:ea typeface="Verdana" pitchFamily="34" charset="0"/>
                <a:cs typeface="Verdana" pitchFamily="34" charset="0"/>
              </a:rPr>
              <a:t/>
            </a:r>
            <a:br>
              <a:rPr lang="en-GB" sz="3600" dirty="0" smtClean="0">
                <a:solidFill>
                  <a:schemeClr val="bg1"/>
                </a:solidFill>
                <a:latin typeface="Verdana" pitchFamily="34" charset="0"/>
                <a:ea typeface="Verdana" pitchFamily="34" charset="0"/>
                <a:cs typeface="Verdana" pitchFamily="34" charset="0"/>
              </a:rPr>
            </a:br>
            <a:r>
              <a:rPr lang="ru-RU" sz="2400" dirty="0" err="1" smtClean="0">
                <a:solidFill>
                  <a:schemeClr val="bg1"/>
                </a:solidFill>
                <a:latin typeface="Verdana" pitchFamily="34" charset="0"/>
                <a:ea typeface="Verdana" pitchFamily="34" charset="0"/>
                <a:cs typeface="Verdana" pitchFamily="34" charset="0"/>
              </a:rPr>
              <a:t>Киран</a:t>
            </a:r>
            <a:r>
              <a:rPr lang="ru-RU" sz="2400" dirty="0" smtClean="0">
                <a:solidFill>
                  <a:schemeClr val="bg1"/>
                </a:solidFill>
                <a:latin typeface="Verdana" pitchFamily="34" charset="0"/>
                <a:ea typeface="Verdana" pitchFamily="34" charset="0"/>
                <a:cs typeface="Verdana" pitchFamily="34" charset="0"/>
              </a:rPr>
              <a:t> </a:t>
            </a:r>
            <a:r>
              <a:rPr lang="ru-RU" sz="2400" dirty="0" err="1" smtClean="0">
                <a:solidFill>
                  <a:schemeClr val="bg1"/>
                </a:solidFill>
                <a:latin typeface="Verdana" pitchFamily="34" charset="0"/>
                <a:ea typeface="Verdana" pitchFamily="34" charset="0"/>
                <a:cs typeface="Verdana" pitchFamily="34" charset="0"/>
              </a:rPr>
              <a:t>Спиллейн</a:t>
            </a:r>
            <a:r>
              <a:rPr lang="en-GB" sz="2400" dirty="0" smtClean="0">
                <a:solidFill>
                  <a:schemeClr val="bg1"/>
                </a:solidFill>
                <a:latin typeface="Verdana" pitchFamily="34" charset="0"/>
                <a:ea typeface="Verdana" pitchFamily="34" charset="0"/>
                <a:cs typeface="Verdana" pitchFamily="34" charset="0"/>
              </a:rPr>
              <a:t>,</a:t>
            </a:r>
            <a:r>
              <a:rPr lang="ru-RU" sz="2400" dirty="0" smtClean="0">
                <a:solidFill>
                  <a:schemeClr val="bg1"/>
                </a:solidFill>
                <a:latin typeface="Verdana" pitchFamily="34" charset="0"/>
                <a:ea typeface="Verdana" pitchFamily="34" charset="0"/>
                <a:cs typeface="Verdana" pitchFamily="34" charset="0"/>
              </a:rPr>
              <a:t> главный советник Службы внутреннего аудита Европейской комиссии</a:t>
            </a:r>
            <a:endParaRPr lang="en-US" sz="2400" dirty="0" smtClean="0">
              <a:solidFill>
                <a:schemeClr val="bg1"/>
              </a:solidFill>
              <a:latin typeface="Verdana" pitchFamily="34" charset="0"/>
              <a:ea typeface="Verdana" pitchFamily="34" charset="0"/>
              <a:cs typeface="Verdana" pitchFamily="34" charset="0"/>
            </a:endParaRPr>
          </a:p>
        </p:txBody>
      </p:sp>
      <p:sp>
        <p:nvSpPr>
          <p:cNvPr id="5124" name="Rectangle 5"/>
          <p:cNvSpPr>
            <a:spLocks noGrp="1" noChangeArrowheads="1"/>
          </p:cNvSpPr>
          <p:nvPr>
            <p:ph idx="1"/>
          </p:nvPr>
        </p:nvSpPr>
        <p:spPr>
          <a:xfrm>
            <a:off x="323528" y="4869160"/>
            <a:ext cx="8568952" cy="1152128"/>
          </a:xfrm>
        </p:spPr>
        <p:txBody>
          <a:bodyPr/>
          <a:lstStyle/>
          <a:p>
            <a:pPr algn="ctr"/>
            <a:endParaRPr lang="en-GB" sz="2000" dirty="0" smtClean="0">
              <a:latin typeface="Verdana" pitchFamily="34" charset="0"/>
              <a:ea typeface="Verdana" pitchFamily="34" charset="0"/>
              <a:cs typeface="Verdana" pitchFamily="34" charset="0"/>
            </a:endParaRPr>
          </a:p>
          <a:p>
            <a:pPr algn="ctr"/>
            <a:r>
              <a:rPr lang="ru-RU" sz="2000" dirty="0" smtClean="0">
                <a:latin typeface="Verdana" pitchFamily="34" charset="0"/>
                <a:ea typeface="Verdana" pitchFamily="34" charset="0"/>
                <a:cs typeface="Verdana" pitchFamily="34" charset="0"/>
              </a:rPr>
              <a:t>Рабочая группа </a:t>
            </a:r>
            <a:r>
              <a:rPr lang="en-GB" sz="2000" dirty="0" err="1" smtClean="0">
                <a:latin typeface="Verdana" pitchFamily="34" charset="0"/>
                <a:ea typeface="Verdana" pitchFamily="34" charset="0"/>
                <a:cs typeface="Verdana" pitchFamily="34" charset="0"/>
              </a:rPr>
              <a:t>PEMPAL</a:t>
            </a:r>
            <a:r>
              <a:rPr lang="en-GB" sz="2000" dirty="0" smtClean="0">
                <a:latin typeface="Verdana" pitchFamily="34" charset="0"/>
                <a:ea typeface="Verdana" pitchFamily="34" charset="0"/>
                <a:cs typeface="Verdana" pitchFamily="34" charset="0"/>
              </a:rPr>
              <a:t> </a:t>
            </a:r>
            <a:r>
              <a:rPr lang="ru-RU" sz="2000" dirty="0" smtClean="0">
                <a:latin typeface="Verdana" pitchFamily="34" charset="0"/>
                <a:ea typeface="Verdana" pitchFamily="34" charset="0"/>
                <a:cs typeface="Verdana" pitchFamily="34" charset="0"/>
              </a:rPr>
              <a:t>«Аудит на практике»</a:t>
            </a:r>
            <a:r>
              <a:rPr lang="en-GB" sz="2000" dirty="0" smtClean="0">
                <a:latin typeface="Verdana" pitchFamily="34" charset="0"/>
                <a:ea typeface="Verdana" pitchFamily="34" charset="0"/>
                <a:cs typeface="Verdana" pitchFamily="34" charset="0"/>
              </a:rPr>
              <a:t> </a:t>
            </a:r>
            <a:endParaRPr lang="ru-RU" sz="2000" dirty="0" smtClean="0">
              <a:latin typeface="Verdana" pitchFamily="34" charset="0"/>
              <a:ea typeface="Verdana" pitchFamily="34" charset="0"/>
              <a:cs typeface="Verdana" pitchFamily="34" charset="0"/>
            </a:endParaRPr>
          </a:p>
          <a:p>
            <a:pPr algn="ctr"/>
            <a:r>
              <a:rPr lang="en-GB" sz="2000" dirty="0" smtClean="0">
                <a:latin typeface="Verdana" pitchFamily="34" charset="0"/>
                <a:ea typeface="Verdana" pitchFamily="34" charset="0"/>
                <a:cs typeface="Verdana" pitchFamily="34" charset="0"/>
              </a:rPr>
              <a:t>46</a:t>
            </a:r>
            <a:r>
              <a:rPr lang="ru-RU" sz="2000" dirty="0" smtClean="0">
                <a:latin typeface="Verdana" pitchFamily="34" charset="0"/>
                <a:ea typeface="Verdana" pitchFamily="34" charset="0"/>
                <a:cs typeface="Verdana" pitchFamily="34" charset="0"/>
              </a:rPr>
              <a:t>-я встреча </a:t>
            </a:r>
            <a:r>
              <a:rPr lang="ru-RU" sz="2000" dirty="0" err="1" smtClean="0">
                <a:latin typeface="Verdana" pitchFamily="34" charset="0"/>
                <a:ea typeface="Verdana" pitchFamily="34" charset="0"/>
                <a:cs typeface="Verdana" pitchFamily="34" charset="0"/>
              </a:rPr>
              <a:t>СВА</a:t>
            </a:r>
            <a:r>
              <a:rPr lang="en-GB" sz="2000" dirty="0" smtClean="0">
                <a:latin typeface="Verdana" pitchFamily="34" charset="0"/>
                <a:ea typeface="Verdana" pitchFamily="34" charset="0"/>
                <a:cs typeface="Verdana" pitchFamily="34" charset="0"/>
              </a:rPr>
              <a:t>, </a:t>
            </a:r>
            <a:r>
              <a:rPr lang="ru-RU" sz="2000" dirty="0" smtClean="0">
                <a:latin typeface="Verdana" pitchFamily="34" charset="0"/>
                <a:ea typeface="Verdana" pitchFamily="34" charset="0"/>
                <a:cs typeface="Verdana" pitchFamily="34" charset="0"/>
              </a:rPr>
              <a:t>Брюссель, </a:t>
            </a:r>
            <a:r>
              <a:rPr lang="en-GB" sz="2000" dirty="0" smtClean="0">
                <a:latin typeface="Verdana" pitchFamily="34" charset="0"/>
                <a:ea typeface="Verdana" pitchFamily="34" charset="0"/>
                <a:cs typeface="Verdana" pitchFamily="34" charset="0"/>
              </a:rPr>
              <a:t>1</a:t>
            </a:r>
            <a:r>
              <a:rPr lang="ru-RU" sz="2000" dirty="0" smtClean="0">
                <a:latin typeface="Verdana" pitchFamily="34" charset="0"/>
                <a:ea typeface="Verdana" pitchFamily="34" charset="0"/>
                <a:cs typeface="Verdana" pitchFamily="34" charset="0"/>
              </a:rPr>
              <a:t> марта </a:t>
            </a:r>
            <a:r>
              <a:rPr lang="en-GB" sz="2000" dirty="0" smtClean="0">
                <a:latin typeface="Verdana" pitchFamily="34" charset="0"/>
                <a:ea typeface="Verdana" pitchFamily="34" charset="0"/>
                <a:cs typeface="Verdana" pitchFamily="34" charset="0"/>
              </a:rPr>
              <a:t>2018</a:t>
            </a:r>
            <a:r>
              <a:rPr lang="ru-RU" sz="2000" dirty="0" smtClean="0">
                <a:latin typeface="Verdana" pitchFamily="34" charset="0"/>
                <a:ea typeface="Verdana" pitchFamily="34" charset="0"/>
                <a:cs typeface="Verdana" pitchFamily="34" charset="0"/>
              </a:rPr>
              <a:t> года</a:t>
            </a:r>
            <a:endParaRPr lang="en-GB" sz="2000" dirty="0" smtClean="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xmlns="" val="2971749123"/>
      </p:ext>
    </p:extLst>
  </p:cSld>
  <p:clrMapOvr>
    <a:masterClrMapping/>
  </p:clrMapOvr>
  <p:transition spd="slow" advClick="0" advTm="40622">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123"/>
                                        </p:tgtEl>
                                        <p:attrNameLst>
                                          <p:attrName>style.visibility</p:attrName>
                                        </p:attrNameLst>
                                      </p:cBhvr>
                                      <p:to>
                                        <p:strVal val="visible"/>
                                      </p:to>
                                    </p:set>
                                  </p:childTnLst>
                                </p:cTn>
                              </p:par>
                            </p:childTnLst>
                          </p:cTn>
                        </p:par>
                        <p:par>
                          <p:cTn id="7" fill="hold">
                            <p:stCondLst>
                              <p:cond delay="0"/>
                            </p:stCondLst>
                            <p:childTnLst>
                              <p:par>
                                <p:cTn id="8" presetID="31" presetClass="entr" presetSubtype="0" fill="hold" grpId="0" nodeType="afterEffect">
                                  <p:stCondLst>
                                    <p:cond delay="0"/>
                                  </p:stCondLst>
                                  <p:childTnLst>
                                    <p:set>
                                      <p:cBhvr>
                                        <p:cTn id="9" dur="1" fill="hold">
                                          <p:stCondLst>
                                            <p:cond delay="0"/>
                                          </p:stCondLst>
                                        </p:cTn>
                                        <p:tgtEl>
                                          <p:spTgt spid="5124">
                                            <p:txEl>
                                              <p:pRg st="1" end="1"/>
                                            </p:txEl>
                                          </p:spTgt>
                                        </p:tgtEl>
                                        <p:attrNameLst>
                                          <p:attrName>style.visibility</p:attrName>
                                        </p:attrNameLst>
                                      </p:cBhvr>
                                      <p:to>
                                        <p:strVal val="visible"/>
                                      </p:to>
                                    </p:set>
                                    <p:anim calcmode="lin" valueType="num">
                                      <p:cBhvr>
                                        <p:cTn id="10" dur="1000" fill="hold"/>
                                        <p:tgtEl>
                                          <p:spTgt spid="5124">
                                            <p:txEl>
                                              <p:pRg st="1" end="1"/>
                                            </p:txEl>
                                          </p:spTgt>
                                        </p:tgtEl>
                                        <p:attrNameLst>
                                          <p:attrName>ppt_w</p:attrName>
                                        </p:attrNameLst>
                                      </p:cBhvr>
                                      <p:tavLst>
                                        <p:tav tm="0">
                                          <p:val>
                                            <p:fltVal val="0"/>
                                          </p:val>
                                        </p:tav>
                                        <p:tav tm="100000">
                                          <p:val>
                                            <p:strVal val="#ppt_w"/>
                                          </p:val>
                                        </p:tav>
                                      </p:tavLst>
                                    </p:anim>
                                    <p:anim calcmode="lin" valueType="num">
                                      <p:cBhvr>
                                        <p:cTn id="11" dur="1000" fill="hold"/>
                                        <p:tgtEl>
                                          <p:spTgt spid="5124">
                                            <p:txEl>
                                              <p:pRg st="1" end="1"/>
                                            </p:txEl>
                                          </p:spTgt>
                                        </p:tgtEl>
                                        <p:attrNameLst>
                                          <p:attrName>ppt_h</p:attrName>
                                        </p:attrNameLst>
                                      </p:cBhvr>
                                      <p:tavLst>
                                        <p:tav tm="0">
                                          <p:val>
                                            <p:fltVal val="0"/>
                                          </p:val>
                                        </p:tav>
                                        <p:tav tm="100000">
                                          <p:val>
                                            <p:strVal val="#ppt_h"/>
                                          </p:val>
                                        </p:tav>
                                      </p:tavLst>
                                    </p:anim>
                                    <p:anim calcmode="lin" valueType="num">
                                      <p:cBhvr>
                                        <p:cTn id="12" dur="1000" fill="hold"/>
                                        <p:tgtEl>
                                          <p:spTgt spid="5124">
                                            <p:txEl>
                                              <p:pRg st="1" end="1"/>
                                            </p:txEl>
                                          </p:spTgt>
                                        </p:tgtEl>
                                        <p:attrNameLst>
                                          <p:attrName>style.rotation</p:attrName>
                                        </p:attrNameLst>
                                      </p:cBhvr>
                                      <p:tavLst>
                                        <p:tav tm="0">
                                          <p:val>
                                            <p:fltVal val="90"/>
                                          </p:val>
                                        </p:tav>
                                        <p:tav tm="100000">
                                          <p:val>
                                            <p:fltVal val="0"/>
                                          </p:val>
                                        </p:tav>
                                      </p:tavLst>
                                    </p:anim>
                                    <p:animEffect transition="in" filter="fade">
                                      <p:cBhvr>
                                        <p:cTn id="13" dur="1000"/>
                                        <p:tgtEl>
                                          <p:spTgt spid="5124">
                                            <p:txEl>
                                              <p:pRg st="1" end="1"/>
                                            </p:txEl>
                                          </p:spTgt>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5124">
                                            <p:txEl>
                                              <p:pRg st="2" end="2"/>
                                            </p:txEl>
                                          </p:spTgt>
                                        </p:tgtEl>
                                        <p:attrNameLst>
                                          <p:attrName>style.visibility</p:attrName>
                                        </p:attrNameLst>
                                      </p:cBhvr>
                                      <p:to>
                                        <p:strVal val="visible"/>
                                      </p:to>
                                    </p:set>
                                    <p:anim calcmode="lin" valueType="num">
                                      <p:cBhvr>
                                        <p:cTn id="17" dur="1000" fill="hold"/>
                                        <p:tgtEl>
                                          <p:spTgt spid="5124">
                                            <p:txEl>
                                              <p:pRg st="2" end="2"/>
                                            </p:txEl>
                                          </p:spTgt>
                                        </p:tgtEl>
                                        <p:attrNameLst>
                                          <p:attrName>ppt_w</p:attrName>
                                        </p:attrNameLst>
                                      </p:cBhvr>
                                      <p:tavLst>
                                        <p:tav tm="0">
                                          <p:val>
                                            <p:fltVal val="0"/>
                                          </p:val>
                                        </p:tav>
                                        <p:tav tm="100000">
                                          <p:val>
                                            <p:strVal val="#ppt_w"/>
                                          </p:val>
                                        </p:tav>
                                      </p:tavLst>
                                    </p:anim>
                                    <p:anim calcmode="lin" valueType="num">
                                      <p:cBhvr>
                                        <p:cTn id="18" dur="1000" fill="hold"/>
                                        <p:tgtEl>
                                          <p:spTgt spid="5124">
                                            <p:txEl>
                                              <p:pRg st="2" end="2"/>
                                            </p:txEl>
                                          </p:spTgt>
                                        </p:tgtEl>
                                        <p:attrNameLst>
                                          <p:attrName>ppt_h</p:attrName>
                                        </p:attrNameLst>
                                      </p:cBhvr>
                                      <p:tavLst>
                                        <p:tav tm="0">
                                          <p:val>
                                            <p:fltVal val="0"/>
                                          </p:val>
                                        </p:tav>
                                        <p:tav tm="100000">
                                          <p:val>
                                            <p:strVal val="#ppt_h"/>
                                          </p:val>
                                        </p:tav>
                                      </p:tavLst>
                                    </p:anim>
                                    <p:anim calcmode="lin" valueType="num">
                                      <p:cBhvr>
                                        <p:cTn id="19" dur="1000" fill="hold"/>
                                        <p:tgtEl>
                                          <p:spTgt spid="5124">
                                            <p:txEl>
                                              <p:pRg st="2" end="2"/>
                                            </p:txEl>
                                          </p:spTgt>
                                        </p:tgtEl>
                                        <p:attrNameLst>
                                          <p:attrName>style.rotation</p:attrName>
                                        </p:attrNameLst>
                                      </p:cBhvr>
                                      <p:tavLst>
                                        <p:tav tm="0">
                                          <p:val>
                                            <p:fltVal val="90"/>
                                          </p:val>
                                        </p:tav>
                                        <p:tav tm="100000">
                                          <p:val>
                                            <p:fltVal val="0"/>
                                          </p:val>
                                        </p:tav>
                                      </p:tavLst>
                                    </p:anim>
                                    <p:animEffect transition="in" filter="fade">
                                      <p:cBhvr>
                                        <p:cTn id="20" dur="1000"/>
                                        <p:tgtEl>
                                          <p:spTgt spid="51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P spid="5124"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457200" y="4581525"/>
            <a:ext cx="8229600" cy="1223963"/>
          </a:xfrm>
          <a:solidFill>
            <a:schemeClr val="bg1"/>
          </a:solidFill>
        </p:spPr>
        <p:txBody>
          <a:bodyPr/>
          <a:lstStyle/>
          <a:p>
            <a:pPr algn="ctr">
              <a:buFontTx/>
              <a:buNone/>
            </a:pPr>
            <a:r>
              <a:rPr lang="ru-RU" sz="2800" i="0" dirty="0" smtClean="0">
                <a:solidFill>
                  <a:srgbClr val="009EBC"/>
                </a:solidFill>
                <a:latin typeface="Verdana" pitchFamily="34" charset="0"/>
              </a:rPr>
              <a:t>Контакты Службы внутреннего аудита</a:t>
            </a:r>
            <a:r>
              <a:rPr lang="en-GB" sz="2800" i="0" dirty="0" smtClean="0">
                <a:solidFill>
                  <a:srgbClr val="009EBC"/>
                </a:solidFill>
                <a:latin typeface="Verdana" pitchFamily="34" charset="0"/>
              </a:rPr>
              <a:t>:</a:t>
            </a:r>
            <a:r>
              <a:rPr lang="en-GB" sz="2800" i="0" dirty="0" smtClean="0">
                <a:solidFill>
                  <a:schemeClr val="accent2"/>
                </a:solidFill>
                <a:latin typeface="Verdana" pitchFamily="34" charset="0"/>
              </a:rPr>
              <a:t> </a:t>
            </a:r>
            <a:br>
              <a:rPr lang="en-GB" sz="2800" i="0" dirty="0" smtClean="0">
                <a:solidFill>
                  <a:schemeClr val="accent2"/>
                </a:solidFill>
                <a:latin typeface="Verdana" pitchFamily="34" charset="0"/>
              </a:rPr>
            </a:br>
            <a:r>
              <a:rPr lang="en-GB" sz="2800" i="0" dirty="0" smtClean="0">
                <a:solidFill>
                  <a:srgbClr val="000066"/>
                </a:solidFill>
                <a:latin typeface="Verdana" pitchFamily="34" charset="0"/>
                <a:hlinkClick r:id="rId3"/>
              </a:rPr>
              <a:t>ias-europa@ec.europa.eu</a:t>
            </a:r>
            <a:r>
              <a:rPr lang="en-GB" sz="3200" dirty="0" smtClean="0">
                <a:solidFill>
                  <a:srgbClr val="000066"/>
                </a:solidFill>
                <a:latin typeface="Verdana" pitchFamily="34" charset="0"/>
              </a:rPr>
              <a:t> </a:t>
            </a:r>
            <a:endParaRPr lang="en-GB" dirty="0" smtClean="0">
              <a:latin typeface="Verdana" pitchFamily="34" charset="0"/>
            </a:endParaRPr>
          </a:p>
        </p:txBody>
      </p:sp>
    </p:spTree>
    <p:extLst>
      <p:ext uri="{BB962C8B-B14F-4D97-AF65-F5344CB8AC3E}">
        <p14:creationId xmlns:p14="http://schemas.microsoft.com/office/powerpoint/2010/main" xmlns="" val="2485424751"/>
      </p:ext>
    </p:extLst>
  </p:cSld>
  <p:clrMapOvr>
    <a:masterClrMapping/>
  </p:clrMapOvr>
  <mc:AlternateContent xmlns:mc="http://schemas.openxmlformats.org/markup-compatibility/2006">
    <mc:Choice xmlns:p14="http://schemas.microsoft.com/office/powerpoint/2010/main" xmlns="" Requires="p14">
      <p:transition spd="slow" p14:dur="2000" advClick="0" advTm="68"/>
    </mc:Choice>
    <mc:Fallback>
      <p:transition spd="slow" advClick="0" advTm="68"/>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title"/>
          </p:nvPr>
        </p:nvSpPr>
        <p:spPr>
          <a:xfrm>
            <a:off x="179512" y="1268760"/>
            <a:ext cx="8640960" cy="936625"/>
          </a:xfrm>
        </p:spPr>
        <p:txBody>
          <a:bodyPr/>
          <a:lstStyle/>
          <a:p>
            <a:r>
              <a:rPr lang="ru-RU" sz="2600" dirty="0" smtClean="0">
                <a:latin typeface="Verdana" pitchFamily="34" charset="0"/>
              </a:rPr>
              <a:t>Общие сведения о Службе </a:t>
            </a:r>
            <a:r>
              <a:rPr lang="ru-RU" sz="2600" dirty="0" smtClean="0">
                <a:latin typeface="Verdana" pitchFamily="34" charset="0"/>
              </a:rPr>
              <a:t>внутреннего аудита Европейской комиссии</a:t>
            </a:r>
            <a:endParaRPr lang="en-GB" sz="2600" dirty="0" smtClean="0">
              <a:latin typeface="Verdana" pitchFamily="34" charset="0"/>
            </a:endParaRPr>
          </a:p>
        </p:txBody>
      </p:sp>
      <p:pic>
        <p:nvPicPr>
          <p:cNvPr id="7" name="Content Placeholder 6" descr="chalk europe"/>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a:xfrm>
            <a:off x="5369545" y="2636912"/>
            <a:ext cx="3528070" cy="2952328"/>
          </a:xfrm>
        </p:spPr>
      </p:pic>
      <p:sp>
        <p:nvSpPr>
          <p:cNvPr id="6" name="Rectangle 4"/>
          <p:cNvSpPr txBox="1">
            <a:spLocks noChangeArrowheads="1"/>
          </p:cNvSpPr>
          <p:nvPr/>
        </p:nvSpPr>
        <p:spPr bwMode="auto">
          <a:xfrm>
            <a:off x="467544" y="2420888"/>
            <a:ext cx="4902001" cy="3633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lvl1pPr marL="342900" indent="-342900" algn="l" rtl="0" eaLnBrk="0" fontAlgn="base" hangingPunct="0">
              <a:spcBef>
                <a:spcPct val="20000"/>
              </a:spcBef>
              <a:spcAft>
                <a:spcPct val="0"/>
              </a:spcAft>
              <a:buClr>
                <a:srgbClr val="0F5494"/>
              </a:buClr>
              <a:buChar char="•"/>
              <a:defRPr sz="2400" i="1">
                <a:solidFill>
                  <a:srgbClr val="0F5494"/>
                </a:solidFill>
                <a:latin typeface="Arial" charset="0"/>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Arial" charset="0"/>
              </a:defRPr>
            </a:lvl2pPr>
            <a:lvl3pPr marL="1143000" indent="-228600" algn="l" rtl="0" eaLnBrk="0" fontAlgn="base" hangingPunct="0">
              <a:spcBef>
                <a:spcPct val="20000"/>
              </a:spcBef>
              <a:spcAft>
                <a:spcPct val="0"/>
              </a:spcAft>
              <a:defRPr sz="1400">
                <a:solidFill>
                  <a:srgbClr val="0F5494"/>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342900" marR="0" lvl="0" indent="-342900" algn="l" defTabSz="914400" rtl="0" eaLnBrk="0" fontAlgn="base" latinLnBrk="0" hangingPunct="0">
              <a:lnSpc>
                <a:spcPct val="90000"/>
              </a:lnSpc>
              <a:spcBef>
                <a:spcPct val="20000"/>
              </a:spcBef>
              <a:spcAft>
                <a:spcPct val="0"/>
              </a:spcAft>
              <a:buClr>
                <a:srgbClr val="0F5494"/>
              </a:buClr>
              <a:buSzTx/>
              <a:buFontTx/>
              <a:buChar char="•"/>
              <a:tabLst/>
              <a:defRPr/>
            </a:pPr>
            <a:r>
              <a:rPr kumimoji="0" lang="ru-RU" sz="1800" b="0" i="1" u="none" strike="noStrike" kern="0" cap="none" spc="0" normalizeH="0" baseline="0" noProof="0" dirty="0" smtClean="0">
                <a:ln>
                  <a:noFill/>
                </a:ln>
                <a:solidFill>
                  <a:srgbClr val="0F5494"/>
                </a:solidFill>
                <a:effectLst/>
                <a:uLnTx/>
                <a:uFillTx/>
                <a:latin typeface="Verdana" pitchFamily="34" charset="0"/>
                <a:ea typeface="+mn-ea"/>
                <a:cs typeface="+mn-cs"/>
              </a:rPr>
              <a:t>Мы являемся </a:t>
            </a:r>
            <a:r>
              <a:rPr kumimoji="0" lang="ru-RU" sz="1800" b="0" i="1" u="none" strike="noStrike" kern="0" cap="none" spc="0" normalizeH="0" baseline="0" noProof="0" dirty="0" smtClean="0">
                <a:ln>
                  <a:noFill/>
                </a:ln>
                <a:solidFill>
                  <a:srgbClr val="CC0000"/>
                </a:solidFill>
                <a:effectLst/>
                <a:uLnTx/>
                <a:uFillTx/>
                <a:latin typeface="Verdana" pitchFamily="34" charset="0"/>
                <a:ea typeface="+mn-ea"/>
                <a:cs typeface="+mn-cs"/>
              </a:rPr>
              <a:t>внутренними аудиторами</a:t>
            </a:r>
            <a:r>
              <a:rPr lang="ru-RU" sz="1800" b="0" kern="0" dirty="0" smtClean="0">
                <a:latin typeface="Verdana" pitchFamily="34" charset="0"/>
              </a:rPr>
              <a:t> Европейской комиссии.</a:t>
            </a:r>
            <a:endParaRPr kumimoji="0" lang="en-GB" sz="1800" b="0" i="1" u="none" strike="noStrike" kern="0" cap="none" spc="0" normalizeH="0" baseline="0" noProof="0" dirty="0" smtClean="0">
              <a:ln>
                <a:noFill/>
              </a:ln>
              <a:solidFill>
                <a:srgbClr val="CC0000"/>
              </a:solidFill>
              <a:effectLst/>
              <a:uLnTx/>
              <a:uFillTx/>
              <a:latin typeface="Verdana" pitchFamily="34" charset="0"/>
              <a:ea typeface="+mn-ea"/>
              <a:cs typeface="+mn-cs"/>
            </a:endParaRPr>
          </a:p>
          <a:p>
            <a:pPr marL="342900" marR="0" lvl="0" indent="-342900" algn="l" defTabSz="914400" rtl="0" eaLnBrk="0" fontAlgn="base" latinLnBrk="0" hangingPunct="0">
              <a:lnSpc>
                <a:spcPct val="90000"/>
              </a:lnSpc>
              <a:spcBef>
                <a:spcPct val="20000"/>
              </a:spcBef>
              <a:spcAft>
                <a:spcPct val="0"/>
              </a:spcAft>
              <a:buClr>
                <a:srgbClr val="0F5494"/>
              </a:buClr>
              <a:buSzTx/>
              <a:buFontTx/>
              <a:buChar char="•"/>
              <a:tabLst/>
              <a:defRPr/>
            </a:pPr>
            <a:r>
              <a:rPr kumimoji="0" lang="ru-RU" sz="1800" b="0" i="1" u="none" strike="noStrike" kern="0" cap="none" spc="0" normalizeH="0" baseline="0" noProof="0" dirty="0" err="1" smtClean="0">
                <a:ln>
                  <a:noFill/>
                </a:ln>
                <a:solidFill>
                  <a:srgbClr val="0F5494"/>
                </a:solidFill>
                <a:effectLst/>
                <a:uLnTx/>
                <a:uFillTx/>
                <a:latin typeface="Verdana" pitchFamily="34" charset="0"/>
                <a:ea typeface="+mn-ea"/>
                <a:cs typeface="+mn-cs"/>
              </a:rPr>
              <a:t>СВА</a:t>
            </a:r>
            <a:r>
              <a:rPr kumimoji="0" lang="ru-RU" sz="1800" b="0" i="1" u="none" strike="noStrike" kern="0" cap="none" spc="0" normalizeH="0" baseline="0" noProof="0" dirty="0" smtClean="0">
                <a:ln>
                  <a:noFill/>
                </a:ln>
                <a:solidFill>
                  <a:srgbClr val="0F5494"/>
                </a:solidFill>
                <a:effectLst/>
                <a:uLnTx/>
                <a:uFillTx/>
                <a:latin typeface="Verdana" pitchFamily="34" charset="0"/>
                <a:ea typeface="+mn-ea"/>
                <a:cs typeface="+mn-cs"/>
              </a:rPr>
              <a:t> была </a:t>
            </a:r>
            <a:r>
              <a:rPr kumimoji="0" lang="ru-RU" sz="1800" b="0" i="1" u="none" strike="noStrike" kern="0" cap="none" spc="0" normalizeH="0" baseline="0" noProof="0" dirty="0" smtClean="0">
                <a:ln>
                  <a:noFill/>
                </a:ln>
                <a:solidFill>
                  <a:srgbClr val="0F5494"/>
                </a:solidFill>
                <a:effectLst/>
                <a:uLnTx/>
                <a:uFillTx/>
                <a:latin typeface="Verdana" pitchFamily="34" charset="0"/>
                <a:ea typeface="+mn-ea"/>
                <a:cs typeface="+mn-cs"/>
              </a:rPr>
              <a:t>основана в </a:t>
            </a:r>
            <a:r>
              <a:rPr kumimoji="0" lang="en-GB" sz="1800" b="0" i="1" u="none" strike="noStrike" kern="0" cap="none" spc="0" normalizeH="0" baseline="0" noProof="0" dirty="0" smtClean="0">
                <a:ln>
                  <a:noFill/>
                </a:ln>
                <a:solidFill>
                  <a:srgbClr val="0F5494"/>
                </a:solidFill>
                <a:effectLst/>
                <a:uLnTx/>
                <a:uFillTx/>
                <a:latin typeface="Verdana" pitchFamily="34" charset="0"/>
                <a:ea typeface="+mn-ea"/>
                <a:cs typeface="+mn-cs"/>
              </a:rPr>
              <a:t>2001</a:t>
            </a:r>
            <a:r>
              <a:rPr kumimoji="0" lang="ru-RU" sz="1800" b="0" i="1" u="none" strike="noStrike" kern="0" cap="none" spc="0" normalizeH="0" baseline="0" noProof="0" dirty="0" smtClean="0">
                <a:ln>
                  <a:noFill/>
                </a:ln>
                <a:solidFill>
                  <a:srgbClr val="0F5494"/>
                </a:solidFill>
                <a:effectLst/>
                <a:uLnTx/>
                <a:uFillTx/>
                <a:latin typeface="Verdana" pitchFamily="34" charset="0"/>
                <a:ea typeface="+mn-ea"/>
                <a:cs typeface="+mn-cs"/>
              </a:rPr>
              <a:t> году после проведенных в </a:t>
            </a:r>
            <a:r>
              <a:rPr kumimoji="0" lang="ru-RU" sz="1800" b="0" i="1" u="none" strike="noStrike" kern="0" cap="none" spc="0" normalizeH="0" baseline="0" noProof="0" dirty="0" err="1" smtClean="0">
                <a:ln>
                  <a:noFill/>
                </a:ln>
                <a:solidFill>
                  <a:srgbClr val="0F5494"/>
                </a:solidFill>
                <a:effectLst/>
                <a:uLnTx/>
                <a:uFillTx/>
                <a:latin typeface="Verdana" pitchFamily="34" charset="0"/>
                <a:ea typeface="+mn-ea"/>
                <a:cs typeface="+mn-cs"/>
              </a:rPr>
              <a:t>ЕК</a:t>
            </a:r>
            <a:r>
              <a:rPr kumimoji="0" lang="ru-RU" sz="1800" b="0" i="1" u="none" strike="noStrike" kern="0" cap="none" spc="0" normalizeH="0" baseline="0" noProof="0" dirty="0" smtClean="0">
                <a:ln>
                  <a:noFill/>
                </a:ln>
                <a:solidFill>
                  <a:srgbClr val="0F5494"/>
                </a:solidFill>
                <a:effectLst/>
                <a:uLnTx/>
                <a:uFillTx/>
                <a:latin typeface="Verdana" pitchFamily="34" charset="0"/>
                <a:ea typeface="+mn-ea"/>
                <a:cs typeface="+mn-cs"/>
              </a:rPr>
              <a:t> реформ</a:t>
            </a:r>
            <a:r>
              <a:rPr kumimoji="0" lang="en-GB" sz="1800" b="0" i="1" u="none" strike="noStrike" kern="0" cap="none" spc="0" normalizeH="0" baseline="0" noProof="0" dirty="0" smtClean="0">
                <a:ln>
                  <a:noFill/>
                </a:ln>
                <a:solidFill>
                  <a:srgbClr val="0F5494"/>
                </a:solidFill>
                <a:effectLst/>
                <a:uLnTx/>
                <a:uFillTx/>
                <a:latin typeface="Verdana" pitchFamily="34" charset="0"/>
                <a:ea typeface="+mn-ea"/>
                <a:cs typeface="+mn-cs"/>
              </a:rPr>
              <a:t>; </a:t>
            </a:r>
            <a:r>
              <a:rPr kumimoji="0" lang="ru-RU" sz="1800" b="0" i="1" u="none" strike="noStrike" kern="0" cap="none" spc="0" normalizeH="0" baseline="0" noProof="0" dirty="0" smtClean="0">
                <a:ln>
                  <a:noFill/>
                </a:ln>
                <a:solidFill>
                  <a:srgbClr val="0F5494"/>
                </a:solidFill>
                <a:effectLst/>
                <a:uLnTx/>
                <a:uFillTx/>
                <a:latin typeface="Verdana" pitchFamily="34" charset="0"/>
                <a:ea typeface="+mn-ea"/>
                <a:cs typeface="+mn-cs"/>
              </a:rPr>
              <a:t>в настоящее время она представляет собой </a:t>
            </a:r>
            <a:r>
              <a:rPr kumimoji="0" lang="ru-RU" sz="1800" b="0" i="1" u="none" strike="noStrike" kern="0" cap="none" spc="0" normalizeH="0" baseline="0" noProof="0" dirty="0" smtClean="0">
                <a:ln>
                  <a:noFill/>
                </a:ln>
                <a:solidFill>
                  <a:srgbClr val="CC0000"/>
                </a:solidFill>
                <a:effectLst/>
                <a:uLnTx/>
                <a:uFillTx/>
                <a:latin typeface="Verdana" pitchFamily="34" charset="0"/>
                <a:ea typeface="+mn-ea"/>
                <a:cs typeface="+mn-cs"/>
              </a:rPr>
              <a:t>зрелую службу по проведению аудита в организациях государственного сектора</a:t>
            </a:r>
            <a:r>
              <a:rPr lang="ru-RU" sz="1800" b="0" kern="0" dirty="0" smtClean="0">
                <a:latin typeface="Verdana" pitchFamily="34" charset="0"/>
              </a:rPr>
              <a:t>.</a:t>
            </a:r>
            <a:endParaRPr kumimoji="0" lang="en-GB" sz="1800" b="0" i="1" u="none" strike="noStrike" kern="0" cap="none" spc="0" normalizeH="0" baseline="0" noProof="0" dirty="0" smtClean="0">
              <a:ln>
                <a:noFill/>
              </a:ln>
              <a:solidFill>
                <a:srgbClr val="CC0000"/>
              </a:solidFill>
              <a:effectLst/>
              <a:uLnTx/>
              <a:uFillTx/>
              <a:latin typeface="Verdana" pitchFamily="34" charset="0"/>
              <a:ea typeface="+mn-ea"/>
              <a:cs typeface="+mn-cs"/>
            </a:endParaRPr>
          </a:p>
          <a:p>
            <a:pPr marL="342900" marR="0" lvl="0" indent="-342900" algn="l" defTabSz="914400" rtl="0" eaLnBrk="0" fontAlgn="base" latinLnBrk="0" hangingPunct="0">
              <a:lnSpc>
                <a:spcPct val="90000"/>
              </a:lnSpc>
              <a:spcBef>
                <a:spcPct val="20000"/>
              </a:spcBef>
              <a:spcAft>
                <a:spcPct val="0"/>
              </a:spcAft>
              <a:buClr>
                <a:srgbClr val="0F5494"/>
              </a:buClr>
              <a:buSzTx/>
              <a:buFontTx/>
              <a:buChar char="•"/>
              <a:tabLst/>
              <a:defRPr/>
            </a:pPr>
            <a:r>
              <a:rPr kumimoji="0" lang="ru-RU" sz="1800" b="0" i="1" u="none" strike="noStrike" kern="0" cap="none" spc="0" normalizeH="0" baseline="0" noProof="0" dirty="0" smtClean="0">
                <a:ln>
                  <a:noFill/>
                </a:ln>
                <a:solidFill>
                  <a:srgbClr val="0F5494"/>
                </a:solidFill>
                <a:effectLst/>
                <a:uLnTx/>
                <a:uFillTx/>
                <a:latin typeface="Verdana" pitchFamily="34" charset="0"/>
                <a:ea typeface="+mn-ea"/>
                <a:cs typeface="+mn-cs"/>
              </a:rPr>
              <a:t>Мы даем </a:t>
            </a:r>
            <a:r>
              <a:rPr kumimoji="0" lang="ru-RU" sz="1800" b="0" i="1" u="none" strike="noStrike" kern="0" cap="none" spc="0" normalizeH="0" baseline="0" noProof="0" dirty="0" smtClean="0">
                <a:ln>
                  <a:noFill/>
                </a:ln>
                <a:solidFill>
                  <a:srgbClr val="CC0000"/>
                </a:solidFill>
                <a:effectLst/>
                <a:uLnTx/>
                <a:uFillTx/>
                <a:latin typeface="Verdana" pitchFamily="34" charset="0"/>
                <a:ea typeface="+mn-ea"/>
                <a:cs typeface="+mn-cs"/>
              </a:rPr>
              <a:t>рекомендации</a:t>
            </a:r>
            <a:r>
              <a:rPr kumimoji="0" lang="en-GB" sz="1800" b="0" i="1" u="none" strike="noStrike" kern="0" cap="none" spc="0" normalizeH="0" baseline="0" noProof="0" dirty="0" smtClean="0">
                <a:ln>
                  <a:noFill/>
                </a:ln>
                <a:solidFill>
                  <a:srgbClr val="CC0000"/>
                </a:solidFill>
                <a:effectLst/>
                <a:uLnTx/>
                <a:uFillTx/>
                <a:latin typeface="Verdana" pitchFamily="34" charset="0"/>
                <a:ea typeface="+mn-ea"/>
                <a:cs typeface="+mn-cs"/>
              </a:rPr>
              <a:t>, </a:t>
            </a:r>
            <a:r>
              <a:rPr kumimoji="0" lang="ru-RU" sz="1800" b="0" i="1" u="none" strike="noStrike" kern="0" cap="none" spc="0" normalizeH="0" baseline="0" noProof="0" dirty="0" smtClean="0">
                <a:ln>
                  <a:noFill/>
                </a:ln>
                <a:solidFill>
                  <a:srgbClr val="CC0000"/>
                </a:solidFill>
                <a:effectLst/>
                <a:uLnTx/>
                <a:uFillTx/>
                <a:latin typeface="Verdana" pitchFamily="34" charset="0"/>
                <a:ea typeface="+mn-ea"/>
                <a:cs typeface="+mn-cs"/>
              </a:rPr>
              <a:t>консультации и готовим заключения </a:t>
            </a:r>
            <a:r>
              <a:rPr kumimoji="0" lang="ru-RU" sz="1800" b="0" i="1" u="none" strike="noStrike" kern="0" cap="none" spc="0" normalizeH="0" baseline="0" noProof="0" dirty="0" smtClean="0">
                <a:ln>
                  <a:noFill/>
                </a:ln>
                <a:solidFill>
                  <a:srgbClr val="0F5494"/>
                </a:solidFill>
                <a:effectLst/>
                <a:uLnTx/>
                <a:uFillTx/>
                <a:latin typeface="Verdana" pitchFamily="34" charset="0"/>
                <a:ea typeface="+mn-ea"/>
                <a:cs typeface="+mn-cs"/>
              </a:rPr>
              <a:t>для генеральных дирекций Комиссии и агентств ЕС.</a:t>
            </a:r>
            <a:endParaRPr kumimoji="0" lang="en-GB" sz="1800" b="0" i="1" u="none" strike="noStrike" kern="0" cap="none" spc="0" normalizeH="0" baseline="0" noProof="0" dirty="0" smtClean="0">
              <a:ln>
                <a:noFill/>
              </a:ln>
              <a:solidFill>
                <a:srgbClr val="0F5494"/>
              </a:solidFill>
              <a:effectLst/>
              <a:uLnTx/>
              <a:uFillTx/>
              <a:latin typeface="Verdana" pitchFamily="34" charset="0"/>
              <a:ea typeface="+mn-ea"/>
              <a:cs typeface="+mn-cs"/>
            </a:endParaRPr>
          </a:p>
          <a:p>
            <a:pPr lvl="0">
              <a:lnSpc>
                <a:spcPct val="90000"/>
              </a:lnSpc>
              <a:defRPr/>
            </a:pPr>
            <a:r>
              <a:rPr kumimoji="0" lang="ru-RU" sz="1800" b="0" i="1" u="none" strike="noStrike" kern="0" cap="none" spc="0" normalizeH="0" baseline="0" noProof="0" dirty="0" smtClean="0">
                <a:ln>
                  <a:noFill/>
                </a:ln>
                <a:solidFill>
                  <a:srgbClr val="CC0000"/>
                </a:solidFill>
                <a:effectLst/>
                <a:uLnTx/>
                <a:uFillTx/>
                <a:latin typeface="Verdana" pitchFamily="34" charset="0"/>
                <a:ea typeface="+mn-ea"/>
                <a:cs typeface="+mn-cs"/>
              </a:rPr>
              <a:t>Независимый статус </a:t>
            </a:r>
            <a:r>
              <a:rPr kumimoji="0" lang="ru-RU" sz="1800" b="0" i="1" u="none" strike="noStrike" kern="0" cap="none" spc="0" normalizeH="0" baseline="0" noProof="0" dirty="0" smtClean="0">
                <a:ln>
                  <a:noFill/>
                </a:ln>
                <a:solidFill>
                  <a:srgbClr val="0F5494"/>
                </a:solidFill>
                <a:effectLst/>
                <a:uLnTx/>
                <a:uFillTx/>
                <a:latin typeface="Verdana" pitchFamily="34" charset="0"/>
                <a:ea typeface="+mn-ea"/>
                <a:cs typeface="+mn-cs"/>
              </a:rPr>
              <a:t>нашей службы закреплен в </a:t>
            </a:r>
            <a:r>
              <a:rPr lang="ru-RU" sz="1800" b="0" kern="0" dirty="0" smtClean="0">
                <a:latin typeface="Verdana" pitchFamily="34" charset="0"/>
              </a:rPr>
              <a:t>одобренной Европейской комиссией хартии </a:t>
            </a:r>
            <a:r>
              <a:rPr kumimoji="0" lang="ru-RU" sz="1800" b="0" i="1" u="none" strike="noStrike" kern="0" cap="none" spc="0" normalizeH="0" baseline="0" noProof="0" dirty="0" smtClean="0">
                <a:ln>
                  <a:noFill/>
                </a:ln>
                <a:solidFill>
                  <a:srgbClr val="0F5494"/>
                </a:solidFill>
                <a:effectLst/>
                <a:uLnTx/>
                <a:uFillTx/>
                <a:latin typeface="Verdana" pitchFamily="34" charset="0"/>
                <a:ea typeface="+mn-ea"/>
                <a:cs typeface="+mn-cs"/>
              </a:rPr>
              <a:t>с изложением миссии </a:t>
            </a:r>
            <a:r>
              <a:rPr kumimoji="0" lang="ru-RU" sz="1800" b="0" i="1" u="none" strike="noStrike" kern="0" cap="none" spc="0" normalizeH="0" baseline="0" noProof="0" dirty="0" err="1" smtClean="0">
                <a:ln>
                  <a:noFill/>
                </a:ln>
                <a:solidFill>
                  <a:srgbClr val="0F5494"/>
                </a:solidFill>
                <a:effectLst/>
                <a:uLnTx/>
                <a:uFillTx/>
                <a:latin typeface="Verdana" pitchFamily="34" charset="0"/>
                <a:ea typeface="+mn-ea"/>
                <a:cs typeface="+mn-cs"/>
              </a:rPr>
              <a:t>СВА</a:t>
            </a:r>
            <a:r>
              <a:rPr kumimoji="0" lang="en-GB" sz="1800" b="0" i="1" u="none" strike="noStrike" kern="0" cap="none" spc="0" normalizeH="0" baseline="0" noProof="0" dirty="0" smtClean="0">
                <a:ln>
                  <a:noFill/>
                </a:ln>
                <a:solidFill>
                  <a:srgbClr val="0F5494"/>
                </a:solidFill>
                <a:effectLst/>
                <a:uLnTx/>
                <a:uFillTx/>
                <a:latin typeface="Verdana" pitchFamily="34" charset="0"/>
                <a:ea typeface="+mn-ea"/>
                <a:cs typeface="+mn-cs"/>
              </a:rPr>
              <a:t>.</a:t>
            </a:r>
          </a:p>
          <a:p>
            <a:pPr marL="342900" marR="0" lvl="0" indent="-342900" algn="l" defTabSz="914400" rtl="0" eaLnBrk="0" fontAlgn="base" latinLnBrk="0" hangingPunct="0">
              <a:lnSpc>
                <a:spcPct val="90000"/>
              </a:lnSpc>
              <a:spcBef>
                <a:spcPct val="20000"/>
              </a:spcBef>
              <a:spcAft>
                <a:spcPct val="0"/>
              </a:spcAft>
              <a:buClr>
                <a:srgbClr val="0F5494"/>
              </a:buClr>
              <a:buSzTx/>
              <a:buFontTx/>
              <a:buChar char="•"/>
              <a:tabLst/>
              <a:defRPr/>
            </a:pPr>
            <a:endParaRPr kumimoji="0" lang="en-GB" sz="1800" b="1" i="1" u="none" strike="noStrike" kern="0" cap="none" spc="0" normalizeH="0" baseline="0" noProof="0" dirty="0" smtClean="0">
              <a:ln>
                <a:noFill/>
              </a:ln>
              <a:solidFill>
                <a:srgbClr val="0F5494"/>
              </a:solidFill>
              <a:effectLst/>
              <a:uLnTx/>
              <a:uFillTx/>
              <a:latin typeface="Arial" charset="0"/>
              <a:ea typeface="+mn-ea"/>
              <a:cs typeface="+mn-cs"/>
            </a:endParaRPr>
          </a:p>
        </p:txBody>
      </p:sp>
    </p:spTree>
    <p:extLst>
      <p:ext uri="{BB962C8B-B14F-4D97-AF65-F5344CB8AC3E}">
        <p14:creationId xmlns:p14="http://schemas.microsoft.com/office/powerpoint/2010/main" xmlns="" val="102021338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96752"/>
            <a:ext cx="8229600" cy="936625"/>
          </a:xfrm>
        </p:spPr>
        <p:txBody>
          <a:bodyPr/>
          <a:lstStyle/>
          <a:p>
            <a:r>
              <a:rPr lang="ru-RU" sz="2600" dirty="0" smtClean="0">
                <a:latin typeface="Verdana" pitchFamily="34" charset="0"/>
              </a:rPr>
              <a:t>Стратегический план проведения аудита на </a:t>
            </a:r>
            <a:r>
              <a:rPr lang="en-GB" sz="2600" dirty="0" smtClean="0">
                <a:latin typeface="Verdana" pitchFamily="34" charset="0"/>
              </a:rPr>
              <a:t>2016-2018</a:t>
            </a:r>
            <a:r>
              <a:rPr lang="ru-RU" sz="2600" dirty="0" smtClean="0">
                <a:latin typeface="Verdana" pitchFamily="34" charset="0"/>
              </a:rPr>
              <a:t> </a:t>
            </a:r>
            <a:r>
              <a:rPr lang="ru-RU" sz="2600" dirty="0" smtClean="0">
                <a:latin typeface="Verdana" pitchFamily="34" charset="0"/>
              </a:rPr>
              <a:t>годы</a:t>
            </a:r>
            <a:r>
              <a:rPr lang="en-GB" sz="2600" dirty="0" smtClean="0">
                <a:latin typeface="Verdana" pitchFamily="34" charset="0"/>
              </a:rPr>
              <a:t> </a:t>
            </a:r>
            <a:r>
              <a:rPr lang="en-GB" sz="2600" dirty="0">
                <a:latin typeface="Verdana" pitchFamily="34" charset="0"/>
              </a:rPr>
              <a:t>– </a:t>
            </a:r>
            <a:r>
              <a:rPr lang="ru-RU" sz="2600" dirty="0" smtClean="0">
                <a:latin typeface="Verdana" pitchFamily="34" charset="0"/>
              </a:rPr>
              <a:t>Оценка рисков</a:t>
            </a:r>
            <a:endParaRPr lang="en-GB" sz="2600" dirty="0">
              <a:latin typeface="Verdana" pitchFamily="34" charset="0"/>
            </a:endParaRPr>
          </a:p>
        </p:txBody>
      </p:sp>
      <p:sp>
        <p:nvSpPr>
          <p:cNvPr id="4" name="Content Placeholder 3"/>
          <p:cNvSpPr>
            <a:spLocks noGrp="1"/>
          </p:cNvSpPr>
          <p:nvPr>
            <p:ph idx="1"/>
          </p:nvPr>
        </p:nvSpPr>
        <p:spPr>
          <a:xfrm>
            <a:off x="467544" y="2276872"/>
            <a:ext cx="8229600" cy="3633788"/>
          </a:xfrm>
        </p:spPr>
        <p:txBody>
          <a:bodyPr/>
          <a:lstStyle/>
          <a:p>
            <a:pPr algn="just">
              <a:spcBef>
                <a:spcPct val="0"/>
              </a:spcBef>
              <a:buClrTx/>
            </a:pPr>
            <a:r>
              <a:rPr lang="ru-RU" altLang="en-US" sz="1400" dirty="0" smtClean="0">
                <a:latin typeface="Verdana" panose="020B0604030504040204" pitchFamily="34" charset="0"/>
                <a:ea typeface="Verdana" panose="020B0604030504040204" pitchFamily="34" charset="0"/>
                <a:cs typeface="Verdana" panose="020B0604030504040204" pitchFamily="34" charset="0"/>
              </a:rPr>
              <a:t>В основном используется </a:t>
            </a:r>
            <a:r>
              <a:rPr lang="ru-RU" altLang="en-US" sz="1400" b="1" u="sng" dirty="0" smtClean="0">
                <a:latin typeface="Verdana" panose="020B0604030504040204" pitchFamily="34" charset="0"/>
                <a:ea typeface="Verdana" panose="020B0604030504040204" pitchFamily="34" charset="0"/>
                <a:cs typeface="Verdana" panose="020B0604030504040204" pitchFamily="34" charset="0"/>
              </a:rPr>
              <a:t>подход </a:t>
            </a:r>
            <a:r>
              <a:rPr lang="ru-RU" altLang="en-US" sz="1400" b="1" u="sng" dirty="0" smtClean="0">
                <a:latin typeface="Verdana" panose="020B0604030504040204" pitchFamily="34" charset="0"/>
                <a:ea typeface="Verdana" panose="020B0604030504040204" pitchFamily="34" charset="0"/>
                <a:cs typeface="Verdana" panose="020B0604030504040204" pitchFamily="34" charset="0"/>
              </a:rPr>
              <a:t>«снизу вверх»</a:t>
            </a:r>
            <a:r>
              <a:rPr lang="en-GB" altLang="en-US" sz="1400" dirty="0" smtClean="0">
                <a:latin typeface="Verdana" panose="020B0604030504040204" pitchFamily="34" charset="0"/>
                <a:ea typeface="Verdana" panose="020B0604030504040204" pitchFamily="34" charset="0"/>
                <a:cs typeface="Verdana" panose="020B0604030504040204" pitchFamily="34" charset="0"/>
              </a:rPr>
              <a:t>, </a:t>
            </a:r>
            <a:r>
              <a:rPr lang="ru-RU" altLang="en-US" sz="1400" dirty="0" smtClean="0">
                <a:latin typeface="Verdana" panose="020B0604030504040204" pitchFamily="34" charset="0"/>
                <a:ea typeface="Verdana" panose="020B0604030504040204" pitchFamily="34" charset="0"/>
                <a:cs typeface="Verdana" panose="020B0604030504040204" pitchFamily="34" charset="0"/>
              </a:rPr>
              <a:t>включающий </a:t>
            </a:r>
            <a:r>
              <a:rPr lang="ru-RU" altLang="en-US" sz="1400" dirty="0" smtClean="0">
                <a:latin typeface="Verdana" panose="020B0604030504040204" pitchFamily="34" charset="0"/>
                <a:ea typeface="Verdana" panose="020B0604030504040204" pitchFamily="34" charset="0"/>
                <a:cs typeface="Verdana" panose="020B0604030504040204" pitchFamily="34" charset="0"/>
              </a:rPr>
              <a:t>анализ и обновление «вселенной аудита»</a:t>
            </a:r>
            <a:r>
              <a:rPr lang="en-GB" altLang="en-US" sz="1400" dirty="0" smtClean="0">
                <a:latin typeface="Verdana" panose="020B0604030504040204" pitchFamily="34" charset="0"/>
                <a:ea typeface="Verdana" panose="020B0604030504040204" pitchFamily="34" charset="0"/>
                <a:cs typeface="Verdana" panose="020B0604030504040204" pitchFamily="34" charset="0"/>
              </a:rPr>
              <a:t> (</a:t>
            </a:r>
            <a:r>
              <a:rPr lang="ru-RU" altLang="en-US" sz="1400" dirty="0" smtClean="0">
                <a:latin typeface="Verdana" panose="020B0604030504040204" pitchFamily="34" charset="0"/>
                <a:ea typeface="Verdana" panose="020B0604030504040204" pitchFamily="34" charset="0"/>
                <a:cs typeface="Verdana" panose="020B0604030504040204" pitchFamily="34" charset="0"/>
              </a:rPr>
              <a:t>финансовая и нефинансовая деятельность и процессы</a:t>
            </a:r>
            <a:r>
              <a:rPr lang="en-GB" altLang="en-US" sz="1400" dirty="0" smtClean="0">
                <a:latin typeface="Verdana" panose="020B0604030504040204" pitchFamily="34" charset="0"/>
                <a:ea typeface="Verdana" panose="020B0604030504040204" pitchFamily="34" charset="0"/>
                <a:cs typeface="Verdana" panose="020B0604030504040204" pitchFamily="34" charset="0"/>
              </a:rPr>
              <a:t>).</a:t>
            </a:r>
            <a:endParaRPr lang="en-GB" altLang="en-US" sz="1400" dirty="0">
              <a:latin typeface="Verdana" panose="020B0604030504040204" pitchFamily="34" charset="0"/>
              <a:ea typeface="Verdana" panose="020B0604030504040204" pitchFamily="34" charset="0"/>
              <a:cs typeface="Verdana" panose="020B0604030504040204" pitchFamily="34" charset="0"/>
            </a:endParaRPr>
          </a:p>
          <a:p>
            <a:pPr algn="just">
              <a:spcBef>
                <a:spcPct val="0"/>
              </a:spcBef>
              <a:buClrTx/>
            </a:pPr>
            <a:endParaRPr lang="en-GB" altLang="en-US" sz="14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lvl="0" algn="just">
              <a:spcBef>
                <a:spcPct val="0"/>
              </a:spcBef>
              <a:buClrTx/>
            </a:pPr>
            <a:r>
              <a:rPr lang="ru-RU" altLang="en-US" sz="1400" b="1" u="sng" dirty="0" smtClean="0">
                <a:latin typeface="Verdana" panose="020B0604030504040204" pitchFamily="34" charset="0"/>
                <a:ea typeface="Verdana" panose="020B0604030504040204" pitchFamily="34" charset="0"/>
                <a:cs typeface="Verdana" panose="020B0604030504040204" pitchFamily="34" charset="0"/>
              </a:rPr>
              <a:t>Процесс организован по </a:t>
            </a:r>
            <a:r>
              <a:rPr lang="ru-RU" altLang="en-US" sz="1400" b="1" u="sng" dirty="0" smtClean="0">
                <a:latin typeface="Verdana" panose="020B0604030504040204" pitchFamily="34" charset="0"/>
                <a:ea typeface="Verdana" panose="020B0604030504040204" pitchFamily="34" charset="0"/>
                <a:cs typeface="Verdana" panose="020B0604030504040204" pitchFamily="34" charset="0"/>
              </a:rPr>
              <a:t>принципу «сверху вниз»</a:t>
            </a:r>
            <a:r>
              <a:rPr lang="en-GB" altLang="en-US" sz="1400" dirty="0" smtClean="0">
                <a:latin typeface="Verdana" panose="020B0604030504040204" pitchFamily="34" charset="0"/>
                <a:ea typeface="Verdana" panose="020B0604030504040204" pitchFamily="34" charset="0"/>
                <a:cs typeface="Verdana" panose="020B0604030504040204" pitchFamily="34" charset="0"/>
              </a:rPr>
              <a:t>: </a:t>
            </a:r>
            <a:r>
              <a:rPr lang="ru-RU" altLang="en-US" sz="1400" dirty="0" smtClean="0">
                <a:latin typeface="Verdana" panose="020B0604030504040204" pitchFamily="34" charset="0"/>
                <a:ea typeface="Verdana" panose="020B0604030504040204" pitchFamily="34" charset="0"/>
                <a:cs typeface="Verdana" panose="020B0604030504040204" pitchFamily="34" charset="0"/>
              </a:rPr>
              <a:t>после консультаций с заинтересованными сторонами высшее руководство </a:t>
            </a:r>
            <a:r>
              <a:rPr lang="ru-RU" altLang="en-US" sz="1400" dirty="0" err="1" smtClean="0">
                <a:latin typeface="Verdana" panose="020B0604030504040204" pitchFamily="34" charset="0"/>
                <a:ea typeface="Verdana" panose="020B0604030504040204" pitchFamily="34" charset="0"/>
                <a:cs typeface="Verdana" panose="020B0604030504040204" pitchFamily="34" charset="0"/>
              </a:rPr>
              <a:t>СВА</a:t>
            </a:r>
            <a:r>
              <a:rPr lang="ru-RU" altLang="en-US" sz="1400" dirty="0" smtClean="0">
                <a:latin typeface="Verdana" panose="020B0604030504040204" pitchFamily="34" charset="0"/>
                <a:ea typeface="Verdana" panose="020B0604030504040204" pitchFamily="34" charset="0"/>
                <a:cs typeface="Verdana" panose="020B0604030504040204" pitchFamily="34" charset="0"/>
              </a:rPr>
              <a:t> выявило ряд тем</a:t>
            </a:r>
            <a:r>
              <a:rPr lang="en-GB" altLang="en-US" sz="1400" dirty="0" smtClean="0">
                <a:latin typeface="Verdana" panose="020B0604030504040204" pitchFamily="34" charset="0"/>
                <a:ea typeface="Verdana" panose="020B0604030504040204" pitchFamily="34" charset="0"/>
                <a:cs typeface="Verdana" panose="020B0604030504040204" pitchFamily="34" charset="0"/>
              </a:rPr>
              <a:t>/</a:t>
            </a:r>
            <a:r>
              <a:rPr lang="ru-RU" altLang="en-US" sz="1400" dirty="0" smtClean="0">
                <a:latin typeface="Verdana" panose="020B0604030504040204" pitchFamily="34" charset="0"/>
                <a:ea typeface="Verdana" panose="020B0604030504040204" pitchFamily="34" charset="0"/>
                <a:cs typeface="Verdana" panose="020B0604030504040204" pitchFamily="34" charset="0"/>
              </a:rPr>
              <a:t>рисков, которые отнесены к числу ключевых для </a:t>
            </a:r>
            <a:r>
              <a:rPr lang="ru-RU" altLang="en-US" sz="1400" dirty="0" err="1" smtClean="0">
                <a:latin typeface="Verdana" panose="020B0604030504040204" pitchFamily="34" charset="0"/>
                <a:ea typeface="Verdana" panose="020B0604030504040204" pitchFamily="34" charset="0"/>
                <a:cs typeface="Verdana" panose="020B0604030504040204" pitchFamily="34" charset="0"/>
              </a:rPr>
              <a:t>ЕК</a:t>
            </a:r>
            <a:r>
              <a:rPr lang="ru-RU" altLang="en-US" sz="1400" dirty="0" smtClean="0">
                <a:latin typeface="Verdana" panose="020B0604030504040204" pitchFamily="34" charset="0"/>
                <a:ea typeface="Verdana" panose="020B0604030504040204" pitchFamily="34" charset="0"/>
                <a:cs typeface="Verdana" panose="020B0604030504040204" pitchFamily="34" charset="0"/>
              </a:rPr>
              <a:t> на ближайшие годы</a:t>
            </a:r>
            <a:r>
              <a:rPr lang="en-GB" altLang="en-US" sz="1400" dirty="0" smtClean="0">
                <a:latin typeface="Verdana" panose="020B0604030504040204" pitchFamily="34" charset="0"/>
                <a:ea typeface="Verdana" panose="020B0604030504040204" pitchFamily="34" charset="0"/>
                <a:cs typeface="Verdana" panose="020B0604030504040204" pitchFamily="34" charset="0"/>
              </a:rPr>
              <a:t>.</a:t>
            </a:r>
            <a:endParaRPr lang="en-GB" altLang="en-US" sz="1400" dirty="0">
              <a:latin typeface="Verdana" panose="020B0604030504040204" pitchFamily="34" charset="0"/>
              <a:ea typeface="Verdana" panose="020B0604030504040204" pitchFamily="34" charset="0"/>
              <a:cs typeface="Verdana" panose="020B0604030504040204" pitchFamily="34" charset="0"/>
            </a:endParaRPr>
          </a:p>
          <a:p>
            <a:pPr lvl="0" algn="just">
              <a:spcBef>
                <a:spcPct val="0"/>
              </a:spcBef>
              <a:buClrTx/>
            </a:pPr>
            <a:endParaRPr lang="en-GB" altLang="en-US" sz="14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lvl="0" algn="just">
              <a:spcBef>
                <a:spcPct val="0"/>
              </a:spcBef>
              <a:buClrTx/>
            </a:pPr>
            <a:r>
              <a:rPr lang="ru-RU" altLang="en-US" sz="1400" u="sng" dirty="0" smtClean="0">
                <a:latin typeface="Verdana" panose="020B0604030504040204" pitchFamily="34" charset="0"/>
                <a:ea typeface="Verdana" panose="020B0604030504040204" pitchFamily="34" charset="0"/>
                <a:cs typeface="Verdana" panose="020B0604030504040204" pitchFamily="34" charset="0"/>
              </a:rPr>
              <a:t>Темы, общие для всей </a:t>
            </a:r>
            <a:r>
              <a:rPr lang="ru-RU" altLang="en-US" sz="1400" u="sng" dirty="0" smtClean="0">
                <a:latin typeface="Verdana" panose="020B0604030504040204" pitchFamily="34" charset="0"/>
                <a:ea typeface="Verdana" panose="020B0604030504040204" pitchFamily="34" charset="0"/>
                <a:cs typeface="Verdana" panose="020B0604030504040204" pitchFamily="34" charset="0"/>
              </a:rPr>
              <a:t>Комиссии (</a:t>
            </a:r>
            <a:r>
              <a:rPr lang="ru-RU" altLang="en-US" sz="1400" dirty="0" smtClean="0">
                <a:latin typeface="Verdana" panose="020B0604030504040204" pitchFamily="34" charset="0"/>
                <a:ea typeface="Verdana" panose="020B0604030504040204" pitchFamily="34" charset="0"/>
                <a:cs typeface="Verdana" panose="020B0604030504040204" pitchFamily="34" charset="0"/>
              </a:rPr>
              <a:t>совершенствование </a:t>
            </a:r>
            <a:r>
              <a:rPr lang="ru-RU" altLang="en-US" sz="1400" dirty="0" smtClean="0">
                <a:latin typeface="Verdana" panose="020B0604030504040204" pitchFamily="34" charset="0"/>
                <a:ea typeface="Verdana" panose="020B0604030504040204" pitchFamily="34" charset="0"/>
                <a:cs typeface="Verdana" panose="020B0604030504040204" pitchFamily="34" charset="0"/>
              </a:rPr>
              <a:t>регулирования</a:t>
            </a:r>
            <a:r>
              <a:rPr lang="en-GB" altLang="en-US" sz="1400" dirty="0" smtClean="0">
                <a:latin typeface="Verdana" panose="020B0604030504040204" pitchFamily="34" charset="0"/>
                <a:ea typeface="Verdana" panose="020B0604030504040204" pitchFamily="34" charset="0"/>
                <a:cs typeface="Verdana" panose="020B0604030504040204" pitchFamily="34" charset="0"/>
              </a:rPr>
              <a:t>; </a:t>
            </a:r>
            <a:r>
              <a:rPr lang="ru-RU" altLang="en-US" sz="1400" dirty="0" smtClean="0">
                <a:latin typeface="Verdana" panose="020B0604030504040204" pitchFamily="34" charset="0"/>
                <a:ea typeface="Verdana" panose="020B0604030504040204" pitchFamily="34" charset="0"/>
                <a:cs typeface="Verdana" panose="020B0604030504040204" pitchFamily="34" charset="0"/>
              </a:rPr>
              <a:t>культура ориентации на эффективность</a:t>
            </a:r>
            <a:r>
              <a:rPr lang="en-GB" altLang="en-US" sz="1400" dirty="0" smtClean="0">
                <a:latin typeface="Verdana" panose="020B0604030504040204" pitchFamily="34" charset="0"/>
                <a:ea typeface="Verdana" panose="020B0604030504040204" pitchFamily="34" charset="0"/>
                <a:cs typeface="Verdana" panose="020B0604030504040204" pitchFamily="34" charset="0"/>
              </a:rPr>
              <a:t>; </a:t>
            </a:r>
            <a:r>
              <a:rPr lang="ru-RU" altLang="en-US" sz="1400" dirty="0" smtClean="0">
                <a:latin typeface="Verdana" panose="020B0604030504040204" pitchFamily="34" charset="0"/>
                <a:ea typeface="Verdana" panose="020B0604030504040204" pitchFamily="34" charset="0"/>
                <a:cs typeface="Verdana" panose="020B0604030504040204" pitchFamily="34" charset="0"/>
              </a:rPr>
              <a:t>информационные системы), </a:t>
            </a:r>
            <a:r>
              <a:rPr lang="ru-RU" altLang="en-US" sz="1400" dirty="0" smtClean="0">
                <a:latin typeface="Verdana" panose="020B0604030504040204" pitchFamily="34" charset="0"/>
                <a:ea typeface="Verdana" panose="020B0604030504040204" pitchFamily="34" charset="0"/>
                <a:cs typeface="Verdana" panose="020B0604030504040204" pitchFamily="34" charset="0"/>
              </a:rPr>
              <a:t>а также другие темы, </a:t>
            </a:r>
            <a:r>
              <a:rPr lang="ru-RU" altLang="en-US" sz="1400" u="sng" dirty="0" smtClean="0">
                <a:latin typeface="Verdana" panose="020B0604030504040204" pitchFamily="34" charset="0"/>
                <a:ea typeface="Verdana" panose="020B0604030504040204" pitchFamily="34" charset="0"/>
                <a:cs typeface="Verdana" panose="020B0604030504040204" pitchFamily="34" charset="0"/>
              </a:rPr>
              <a:t>специфические для отдельных ГД</a:t>
            </a:r>
            <a:r>
              <a:rPr lang="ru-RU" altLang="en-US" sz="1400" dirty="0" smtClean="0">
                <a:latin typeface="Verdana" panose="020B0604030504040204" pitchFamily="34" charset="0"/>
                <a:ea typeface="Verdana" panose="020B0604030504040204" pitchFamily="34" charset="0"/>
                <a:cs typeface="Verdana" panose="020B0604030504040204" pitchFamily="34" charset="0"/>
              </a:rPr>
              <a:t>.</a:t>
            </a:r>
            <a:r>
              <a:rPr lang="en-GB" altLang="en-US" sz="1400" u="sng" dirty="0" smtClean="0">
                <a:latin typeface="Verdana" panose="020B0604030504040204" pitchFamily="34" charset="0"/>
                <a:ea typeface="Verdana" panose="020B0604030504040204" pitchFamily="34" charset="0"/>
                <a:cs typeface="Verdana" panose="020B0604030504040204" pitchFamily="34" charset="0"/>
              </a:rPr>
              <a:t> </a:t>
            </a:r>
            <a:endParaRPr lang="en-GB" altLang="en-US" sz="1400" u="sng" dirty="0">
              <a:latin typeface="Verdana" panose="020B0604030504040204" pitchFamily="34" charset="0"/>
              <a:ea typeface="Verdana" panose="020B0604030504040204" pitchFamily="34" charset="0"/>
              <a:cs typeface="Verdana" panose="020B0604030504040204" pitchFamily="34" charset="0"/>
            </a:endParaRPr>
          </a:p>
          <a:p>
            <a:pPr lvl="0" algn="just">
              <a:spcBef>
                <a:spcPct val="0"/>
              </a:spcBef>
              <a:buClrTx/>
            </a:pPr>
            <a:endParaRPr lang="en-GB" altLang="en-US" sz="1400" u="sng"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lvl="0" algn="just">
              <a:spcBef>
                <a:spcPct val="0"/>
              </a:spcBef>
              <a:buClrTx/>
            </a:pPr>
            <a:r>
              <a:rPr lang="ru-RU" altLang="en-US" sz="1400" b="1" u="sng" dirty="0" smtClean="0">
                <a:latin typeface="Verdana" panose="020B0604030504040204" pitchFamily="34" charset="0"/>
                <a:ea typeface="Verdana" panose="020B0604030504040204" pitchFamily="34" charset="0"/>
                <a:cs typeface="Verdana" panose="020B0604030504040204" pitchFamily="34" charset="0"/>
              </a:rPr>
              <a:t>Консультации с </a:t>
            </a:r>
            <a:r>
              <a:rPr lang="ru-RU" altLang="en-US" sz="1400" b="1" u="sng" dirty="0" err="1" smtClean="0">
                <a:latin typeface="Verdana" panose="020B0604030504040204" pitchFamily="34" charset="0"/>
                <a:ea typeface="Verdana" panose="020B0604030504040204" pitchFamily="34" charset="0"/>
                <a:cs typeface="Verdana" panose="020B0604030504040204" pitchFamily="34" charset="0"/>
              </a:rPr>
              <a:t>аудируемыми</a:t>
            </a:r>
            <a:r>
              <a:rPr lang="ru-RU" altLang="en-US" sz="1400" b="1" u="sng" dirty="0" smtClean="0">
                <a:latin typeface="Verdana" panose="020B0604030504040204" pitchFamily="34" charset="0"/>
                <a:ea typeface="Verdana" panose="020B0604030504040204" pitchFamily="34" charset="0"/>
                <a:cs typeface="Verdana" panose="020B0604030504040204" pitchFamily="34" charset="0"/>
              </a:rPr>
              <a:t> организациями</a:t>
            </a:r>
            <a:r>
              <a:rPr lang="en-GB" altLang="en-US" sz="1400" dirty="0" smtClean="0">
                <a:latin typeface="Verdana" panose="020B0604030504040204" pitchFamily="34" charset="0"/>
                <a:ea typeface="Verdana" panose="020B0604030504040204" pitchFamily="34" charset="0"/>
                <a:cs typeface="Verdana" panose="020B0604030504040204" pitchFamily="34" charset="0"/>
              </a:rPr>
              <a:t>: </a:t>
            </a:r>
            <a:r>
              <a:rPr lang="ru-RU" altLang="en-US" sz="1400" dirty="0" smtClean="0">
                <a:latin typeface="Verdana" panose="020B0604030504040204" pitchFamily="34" charset="0"/>
                <a:ea typeface="Verdana" panose="020B0604030504040204" pitchFamily="34" charset="0"/>
                <a:cs typeface="Verdana" panose="020B0604030504040204" pitchFamily="34" charset="0"/>
              </a:rPr>
              <a:t>в целом выделяются четыре категории рисков</a:t>
            </a:r>
            <a:r>
              <a:rPr lang="en-GB" altLang="en-US" sz="1400" dirty="0" smtClean="0">
                <a:latin typeface="Verdana" panose="020B0604030504040204" pitchFamily="34" charset="0"/>
                <a:ea typeface="Verdana" panose="020B0604030504040204" pitchFamily="34" charset="0"/>
                <a:cs typeface="Verdana" panose="020B0604030504040204" pitchFamily="34" charset="0"/>
              </a:rPr>
              <a:t>: </a:t>
            </a:r>
            <a:r>
              <a:rPr lang="ru-RU" altLang="en-US" sz="1400" dirty="0" smtClean="0">
                <a:latin typeface="Verdana" panose="020B0604030504040204" pitchFamily="34" charset="0"/>
                <a:ea typeface="Verdana" panose="020B0604030504040204" pitchFamily="34" charset="0"/>
                <a:cs typeface="Verdana" panose="020B0604030504040204" pitchFamily="34" charset="0"/>
              </a:rPr>
              <a:t>политические риски; </a:t>
            </a:r>
            <a:r>
              <a:rPr lang="ru-RU" altLang="en-US" sz="1400" dirty="0" smtClean="0">
                <a:latin typeface="Verdana" panose="020B0604030504040204" pitchFamily="34" charset="0"/>
                <a:ea typeface="Verdana" panose="020B0604030504040204" pitchFamily="34" charset="0"/>
                <a:cs typeface="Verdana" panose="020B0604030504040204" pitchFamily="34" charset="0"/>
              </a:rPr>
              <a:t>риски, связанные с эффективностью </a:t>
            </a:r>
            <a:r>
              <a:rPr lang="ru-RU" altLang="en-US" sz="1400" dirty="0" smtClean="0">
                <a:latin typeface="Verdana" panose="020B0604030504040204" pitchFamily="34" charset="0"/>
                <a:ea typeface="Verdana" panose="020B0604030504040204" pitchFamily="34" charset="0"/>
                <a:cs typeface="Verdana" panose="020B0604030504040204" pitchFamily="34" charset="0"/>
              </a:rPr>
              <a:t>деятельности; </a:t>
            </a:r>
            <a:r>
              <a:rPr lang="ru-RU" altLang="en-US" sz="1400" dirty="0" smtClean="0">
                <a:latin typeface="Verdana" panose="020B0604030504040204" pitchFamily="34" charset="0"/>
                <a:ea typeface="Verdana" panose="020B0604030504040204" pitchFamily="34" charset="0"/>
                <a:cs typeface="Verdana" panose="020B0604030504040204" pitchFamily="34" charset="0"/>
              </a:rPr>
              <a:t>финансовые </a:t>
            </a:r>
            <a:r>
              <a:rPr lang="ru-RU" altLang="en-US" sz="1400" dirty="0" smtClean="0">
                <a:latin typeface="Verdana" panose="020B0604030504040204" pitchFamily="34" charset="0"/>
                <a:ea typeface="Verdana" panose="020B0604030504040204" pitchFamily="34" charset="0"/>
                <a:cs typeface="Verdana" panose="020B0604030504040204" pitchFamily="34" charset="0"/>
              </a:rPr>
              <a:t>риски; а также </a:t>
            </a:r>
            <a:r>
              <a:rPr lang="ru-RU" altLang="en-US" sz="1400" dirty="0" smtClean="0">
                <a:latin typeface="Verdana" panose="020B0604030504040204" pitchFamily="34" charset="0"/>
                <a:ea typeface="Verdana" panose="020B0604030504040204" pitchFamily="34" charset="0"/>
                <a:cs typeface="Verdana" panose="020B0604030504040204" pitchFamily="34" charset="0"/>
              </a:rPr>
              <a:t>риски, относящиеся к ИТ. Основные вопросы, которые поднимались в ходе консультаций в рамках этих категорий, касались внешних (политических) рисков, рисков, связанных с эффективностью, а также рисков, </a:t>
            </a:r>
            <a:r>
              <a:rPr lang="ru-RU" altLang="en-US" sz="1400" dirty="0" smtClean="0">
                <a:latin typeface="Verdana" panose="020B0604030504040204" pitchFamily="34" charset="0"/>
                <a:ea typeface="Verdana" panose="020B0604030504040204" pitchFamily="34" charset="0"/>
                <a:cs typeface="Verdana" panose="020B0604030504040204" pitchFamily="34" charset="0"/>
              </a:rPr>
              <a:t>присущих </a:t>
            </a:r>
            <a:r>
              <a:rPr lang="ru-RU" altLang="en-US" sz="1400" dirty="0" err="1" smtClean="0">
                <a:latin typeface="Verdana" panose="020B0604030504040204" pitchFamily="34" charset="0"/>
                <a:ea typeface="Verdana" panose="020B0604030504040204" pitchFamily="34" charset="0"/>
                <a:cs typeface="Verdana" panose="020B0604030504040204" pitchFamily="34" charset="0"/>
              </a:rPr>
              <a:t>ИТ</a:t>
            </a:r>
            <a:r>
              <a:rPr lang="en-GB" altLang="en-US" sz="1400" dirty="0" smtClean="0">
                <a:latin typeface="Verdana" panose="020B0604030504040204" pitchFamily="34" charset="0"/>
                <a:ea typeface="Verdana" panose="020B0604030504040204" pitchFamily="34" charset="0"/>
                <a:cs typeface="Verdana" panose="020B0604030504040204" pitchFamily="34" charset="0"/>
              </a:rPr>
              <a:t>.  </a:t>
            </a:r>
            <a:r>
              <a:rPr lang="ru-RU" altLang="en-US" sz="1400" dirty="0" err="1" smtClean="0">
                <a:latin typeface="Verdana" panose="020B0604030504040204" pitchFamily="34" charset="0"/>
                <a:ea typeface="Verdana" panose="020B0604030504040204" pitchFamily="34" charset="0"/>
                <a:cs typeface="Verdana" panose="020B0604030504040204" pitchFamily="34" charset="0"/>
              </a:rPr>
              <a:t>СВА</a:t>
            </a:r>
            <a:r>
              <a:rPr lang="ru-RU" altLang="en-US" sz="1400" dirty="0" smtClean="0">
                <a:latin typeface="Verdana" panose="020B0604030504040204" pitchFamily="34" charset="0"/>
                <a:ea typeface="Verdana" panose="020B0604030504040204" pitchFamily="34" charset="0"/>
                <a:cs typeface="Verdana" panose="020B0604030504040204" pitchFamily="34" charset="0"/>
              </a:rPr>
              <a:t> уделяет основное внимание рискам, связанным с эффективностью, а также с информационными </a:t>
            </a:r>
            <a:r>
              <a:rPr lang="ru-RU" altLang="en-US" sz="1400" dirty="0" smtClean="0">
                <a:latin typeface="Verdana" panose="020B0604030504040204" pitchFamily="34" charset="0"/>
                <a:ea typeface="Verdana" panose="020B0604030504040204" pitchFamily="34" charset="0"/>
                <a:cs typeface="Verdana" panose="020B0604030504040204" pitchFamily="34" charset="0"/>
              </a:rPr>
              <a:t>системами. </a:t>
            </a:r>
            <a:endParaRPr lang="en-GB" dirty="0"/>
          </a:p>
        </p:txBody>
      </p:sp>
    </p:spTree>
    <p:extLst>
      <p:ext uri="{BB962C8B-B14F-4D97-AF65-F5344CB8AC3E}">
        <p14:creationId xmlns:p14="http://schemas.microsoft.com/office/powerpoint/2010/main" xmlns="" val="2868706768"/>
      </p:ext>
    </p:extLst>
  </p:cSld>
  <p:clrMapOvr>
    <a:masterClrMapping/>
  </p:clrMapOvr>
  <mc:AlternateContent xmlns:mc="http://schemas.openxmlformats.org/markup-compatibility/2006">
    <mc:Choice xmlns:p14="http://schemas.microsoft.com/office/powerpoint/2010/main" xmlns="" Requires="p14">
      <p:transition spd="slow" p14:dur="2000" advTm="107225"/>
    </mc:Choice>
    <mc:Fallback>
      <p:transition spd="slow" advTm="107225"/>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51520" y="1196752"/>
            <a:ext cx="8496944" cy="5418620"/>
            <a:chOff x="251039" y="811004"/>
            <a:chExt cx="8525381" cy="5871501"/>
          </a:xfrm>
        </p:grpSpPr>
        <p:sp>
          <p:nvSpPr>
            <p:cNvPr id="5" name="Rectangle 118"/>
            <p:cNvSpPr>
              <a:spLocks noChangeArrowheads="1"/>
            </p:cNvSpPr>
            <p:nvPr/>
          </p:nvSpPr>
          <p:spPr bwMode="auto">
            <a:xfrm>
              <a:off x="439680" y="1273817"/>
              <a:ext cx="8281169" cy="5302497"/>
            </a:xfrm>
            <a:prstGeom prst="rect">
              <a:avLst/>
            </a:prstGeom>
            <a:solidFill>
              <a:schemeClr val="bg1"/>
            </a:soli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buFontTx/>
                <a:buChar char="•"/>
              </a:pPr>
              <a:endParaRPr lang="en-GB" altLang="en-US" sz="3200">
                <a:solidFill>
                  <a:srgbClr val="000000"/>
                </a:solidFill>
              </a:endParaRPr>
            </a:p>
          </p:txBody>
        </p:sp>
        <p:sp>
          <p:nvSpPr>
            <p:cNvPr id="6" name="Rectangle 2"/>
            <p:cNvSpPr>
              <a:spLocks noChangeArrowheads="1"/>
            </p:cNvSpPr>
            <p:nvPr/>
          </p:nvSpPr>
          <p:spPr bwMode="auto">
            <a:xfrm>
              <a:off x="6083300" y="3789364"/>
              <a:ext cx="2466790" cy="538472"/>
            </a:xfrm>
            <a:prstGeom prst="rect">
              <a:avLst/>
            </a:prstGeom>
            <a:solidFill>
              <a:srgbClr val="CC0000"/>
            </a:solidFill>
            <a:ln>
              <a:noFill/>
            </a:ln>
            <a:effectLst>
              <a:outerShdw dist="107763" dir="2700000" algn="ctr" rotWithShape="0">
                <a:schemeClr val="tx2">
                  <a:alpha val="50000"/>
                </a:schemeClr>
              </a:outerShdw>
            </a:effectLst>
            <a:extLst>
              <a:ext uri="{91240B29-F687-4F45-9708-019B960494DF}">
                <a14:hiddenLine xmlns:a14="http://schemas.microsoft.com/office/drawing/2010/main" xmlns="" w="9525">
                  <a:solidFill>
                    <a:schemeClr val="tx1"/>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buFontTx/>
                <a:buChar char="•"/>
              </a:pPr>
              <a:endParaRPr lang="en-GB" altLang="en-US" sz="3200">
                <a:solidFill>
                  <a:srgbClr val="000000"/>
                </a:solidFill>
              </a:endParaRPr>
            </a:p>
          </p:txBody>
        </p:sp>
        <p:graphicFrame>
          <p:nvGraphicFramePr>
            <p:cNvPr id="7" name="Diagramme 3"/>
            <p:cNvGraphicFramePr/>
            <p:nvPr>
              <p:extLst>
                <p:ext uri="{D42A27DB-BD31-4B8C-83A1-F6EECF244321}">
                  <p14:modId xmlns:p14="http://schemas.microsoft.com/office/powerpoint/2010/main" xmlns="" val="2783257134"/>
                </p:ext>
              </p:extLst>
            </p:nvPr>
          </p:nvGraphicFramePr>
          <p:xfrm>
            <a:off x="1769028" y="2713362"/>
            <a:ext cx="4912043" cy="28668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8" name="Groupe 23"/>
            <p:cNvGrpSpPr>
              <a:grpSpLocks/>
            </p:cNvGrpSpPr>
            <p:nvPr/>
          </p:nvGrpSpPr>
          <p:grpSpPr bwMode="auto">
            <a:xfrm>
              <a:off x="1619251" y="1294856"/>
              <a:ext cx="2881312" cy="1993531"/>
              <a:chOff x="3011914" y="233780"/>
              <a:chExt cx="3956479" cy="3956479"/>
            </a:xfrm>
          </p:grpSpPr>
          <p:sp>
            <p:nvSpPr>
              <p:cNvPr id="9" name="Ellipse 24"/>
              <p:cNvSpPr/>
              <p:nvPr/>
            </p:nvSpPr>
            <p:spPr>
              <a:xfrm>
                <a:off x="3011914" y="233780"/>
                <a:ext cx="3956479" cy="3956479"/>
              </a:xfrm>
              <a:prstGeom prst="ellipse">
                <a:avLst/>
              </a:prstGeom>
            </p:spPr>
            <p:style>
              <a:lnRef idx="0">
                <a:schemeClr val="lt1">
                  <a:hueOff val="0"/>
                  <a:satOff val="0"/>
                  <a:lumOff val="0"/>
                  <a:alphaOff val="0"/>
                </a:schemeClr>
              </a:lnRef>
              <a:fillRef idx="3">
                <a:schemeClr val="accent1">
                  <a:alpha val="50000"/>
                  <a:hueOff val="0"/>
                  <a:satOff val="0"/>
                  <a:lumOff val="0"/>
                  <a:alphaOff val="0"/>
                </a:schemeClr>
              </a:fillRef>
              <a:effectRef idx="3">
                <a:schemeClr val="accent1">
                  <a:alpha val="50000"/>
                  <a:hueOff val="0"/>
                  <a:satOff val="0"/>
                  <a:lumOff val="0"/>
                  <a:alphaOff val="0"/>
                </a:schemeClr>
              </a:effectRef>
              <a:fontRef idx="minor">
                <a:schemeClr val="tx1"/>
              </a:fontRef>
            </p:style>
          </p:sp>
          <p:sp>
            <p:nvSpPr>
              <p:cNvPr id="10" name="Ellipse 4"/>
              <p:cNvSpPr/>
              <p:nvPr/>
            </p:nvSpPr>
            <p:spPr>
              <a:xfrm>
                <a:off x="4135530" y="700903"/>
                <a:ext cx="2280981" cy="3022232"/>
              </a:xfrm>
              <a:prstGeom prst="rect">
                <a:avLst/>
              </a:prstGeom>
            </p:spPr>
            <p:style>
              <a:lnRef idx="0">
                <a:scrgbClr r="0" g="0" b="0"/>
              </a:lnRef>
              <a:fillRef idx="0">
                <a:scrgbClr r="0" g="0" b="0"/>
              </a:fillRef>
              <a:effectRef idx="0">
                <a:scrgbClr r="0" g="0" b="0"/>
              </a:effectRef>
              <a:fontRef idx="minor">
                <a:schemeClr val="tx1"/>
              </a:fontRef>
            </p:style>
            <p:txBody>
              <a:bodyPr lIns="0" tIns="0" rIns="0" bIns="0" spcCol="1270" anchor="ctr"/>
              <a:lstStyle/>
              <a:p>
                <a:pPr algn="ctr" defTabSz="2889250" fontAlgn="auto">
                  <a:lnSpc>
                    <a:spcPct val="90000"/>
                  </a:lnSpc>
                  <a:spcAft>
                    <a:spcPct val="35000"/>
                  </a:spcAft>
                  <a:defRPr/>
                </a:pPr>
                <a:endParaRPr lang="fr-BE" sz="6500">
                  <a:solidFill>
                    <a:srgbClr val="000000"/>
                  </a:solidFill>
                </a:endParaRPr>
              </a:p>
            </p:txBody>
          </p:sp>
        </p:grpSp>
        <p:grpSp>
          <p:nvGrpSpPr>
            <p:cNvPr id="11" name="Groupe 26"/>
            <p:cNvGrpSpPr>
              <a:grpSpLocks/>
            </p:cNvGrpSpPr>
            <p:nvPr/>
          </p:nvGrpSpPr>
          <p:grpSpPr bwMode="auto">
            <a:xfrm>
              <a:off x="3922714" y="1294856"/>
              <a:ext cx="2881311" cy="1993531"/>
              <a:chOff x="3011914" y="233780"/>
              <a:chExt cx="3956479" cy="3956479"/>
            </a:xfrm>
          </p:grpSpPr>
          <p:sp>
            <p:nvSpPr>
              <p:cNvPr id="12" name="Ellipse 27"/>
              <p:cNvSpPr/>
              <p:nvPr/>
            </p:nvSpPr>
            <p:spPr>
              <a:xfrm>
                <a:off x="3011914" y="233780"/>
                <a:ext cx="3956479" cy="3956479"/>
              </a:xfrm>
              <a:prstGeom prst="ellipse">
                <a:avLst/>
              </a:prstGeom>
            </p:spPr>
            <p:style>
              <a:lnRef idx="0">
                <a:schemeClr val="lt1">
                  <a:hueOff val="0"/>
                  <a:satOff val="0"/>
                  <a:lumOff val="0"/>
                  <a:alphaOff val="0"/>
                </a:schemeClr>
              </a:lnRef>
              <a:fillRef idx="3">
                <a:schemeClr val="accent1">
                  <a:alpha val="50000"/>
                  <a:hueOff val="0"/>
                  <a:satOff val="0"/>
                  <a:lumOff val="0"/>
                  <a:alphaOff val="0"/>
                </a:schemeClr>
              </a:fillRef>
              <a:effectRef idx="3">
                <a:schemeClr val="accent1">
                  <a:alpha val="50000"/>
                  <a:hueOff val="0"/>
                  <a:satOff val="0"/>
                  <a:lumOff val="0"/>
                  <a:alphaOff val="0"/>
                </a:schemeClr>
              </a:effectRef>
              <a:fontRef idx="minor">
                <a:schemeClr val="tx1"/>
              </a:fontRef>
            </p:style>
          </p:sp>
          <p:sp>
            <p:nvSpPr>
              <p:cNvPr id="13" name="Ellipse 4"/>
              <p:cNvSpPr/>
              <p:nvPr/>
            </p:nvSpPr>
            <p:spPr>
              <a:xfrm>
                <a:off x="4135530" y="700903"/>
                <a:ext cx="2280980" cy="3022232"/>
              </a:xfrm>
              <a:prstGeom prst="rect">
                <a:avLst/>
              </a:prstGeom>
            </p:spPr>
            <p:style>
              <a:lnRef idx="0">
                <a:scrgbClr r="0" g="0" b="0"/>
              </a:lnRef>
              <a:fillRef idx="0">
                <a:scrgbClr r="0" g="0" b="0"/>
              </a:fillRef>
              <a:effectRef idx="0">
                <a:scrgbClr r="0" g="0" b="0"/>
              </a:effectRef>
              <a:fontRef idx="minor">
                <a:schemeClr val="tx1"/>
              </a:fontRef>
            </p:style>
            <p:txBody>
              <a:bodyPr lIns="0" tIns="0" rIns="0" bIns="0" spcCol="1270" anchor="ctr"/>
              <a:lstStyle/>
              <a:p>
                <a:pPr algn="ctr" defTabSz="2889250" fontAlgn="auto">
                  <a:lnSpc>
                    <a:spcPct val="90000"/>
                  </a:lnSpc>
                  <a:spcAft>
                    <a:spcPct val="35000"/>
                  </a:spcAft>
                  <a:defRPr/>
                </a:pPr>
                <a:endParaRPr lang="fr-BE" sz="6500">
                  <a:solidFill>
                    <a:srgbClr val="000000"/>
                  </a:solidFill>
                </a:endParaRPr>
              </a:p>
            </p:txBody>
          </p:sp>
        </p:grpSp>
        <p:sp>
          <p:nvSpPr>
            <p:cNvPr id="14" name="Ellipse 29"/>
            <p:cNvSpPr/>
            <p:nvPr/>
          </p:nvSpPr>
          <p:spPr>
            <a:xfrm>
              <a:off x="1766681" y="2160045"/>
              <a:ext cx="391358" cy="374680"/>
            </a:xfrm>
            <a:prstGeom prst="ellipse">
              <a:avLst/>
            </a:prstGeom>
            <a:solidFill>
              <a:srgbClr val="C00000"/>
            </a:solidFill>
            <a:ln>
              <a:noFill/>
            </a:ln>
            <a:effectLst>
              <a:innerShdw blurRad="63500" dist="50800" dir="10800000">
                <a:prstClr val="black">
                  <a:alpha val="50000"/>
                </a:prstClr>
              </a:inn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fr-BE">
                <a:solidFill>
                  <a:srgbClr val="FFFFFF"/>
                </a:solidFill>
              </a:endParaRPr>
            </a:p>
          </p:txBody>
        </p:sp>
        <p:sp>
          <p:nvSpPr>
            <p:cNvPr id="15" name="Ellipse 30"/>
            <p:cNvSpPr/>
            <p:nvPr/>
          </p:nvSpPr>
          <p:spPr>
            <a:xfrm>
              <a:off x="2199229" y="1558382"/>
              <a:ext cx="391358" cy="374680"/>
            </a:xfrm>
            <a:prstGeom prst="ellipse">
              <a:avLst/>
            </a:prstGeom>
            <a:solidFill>
              <a:srgbClr val="009900"/>
            </a:solidFill>
            <a:ln>
              <a:noFill/>
            </a:ln>
            <a:effectLst>
              <a:innerShdw blurRad="63500" dist="50800" dir="10800000">
                <a:prstClr val="black">
                  <a:alpha val="50000"/>
                </a:prstClr>
              </a:inn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lvl1pPr algn="l">
                <a:spcBef>
                  <a:spcPct val="0"/>
                </a:spcBef>
                <a:defRPr>
                  <a:solidFill>
                    <a:schemeClr val="tx1"/>
                  </a:solidFill>
                  <a:latin typeface="Arial" charset="0"/>
                </a:defRPr>
              </a:lvl1pPr>
              <a:lvl2pPr marL="742950" indent="-285750" algn="l">
                <a:spcBef>
                  <a:spcPct val="0"/>
                </a:spcBef>
                <a:defRPr>
                  <a:solidFill>
                    <a:schemeClr val="tx1"/>
                  </a:solidFill>
                  <a:latin typeface="Arial" charset="0"/>
                </a:defRPr>
              </a:lvl2pPr>
              <a:lvl3pPr marL="1143000" indent="-228600" algn="l">
                <a:spcBef>
                  <a:spcPct val="0"/>
                </a:spcBef>
                <a:defRPr>
                  <a:solidFill>
                    <a:schemeClr val="tx1"/>
                  </a:solidFill>
                  <a:latin typeface="Arial" charset="0"/>
                </a:defRPr>
              </a:lvl3pPr>
              <a:lvl4pPr marL="1600200" indent="-228600" algn="l">
                <a:spcBef>
                  <a:spcPct val="0"/>
                </a:spcBef>
                <a:defRPr>
                  <a:solidFill>
                    <a:schemeClr val="tx1"/>
                  </a:solidFill>
                  <a:latin typeface="Arial" charset="0"/>
                </a:defRPr>
              </a:lvl4pPr>
              <a:lvl5pPr marL="2057400" indent="-228600" algn="l">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endParaRPr lang="fr-BE" sz="1200" b="1" smtClean="0">
                <a:solidFill>
                  <a:srgbClr val="FFFFFF"/>
                </a:solidFill>
                <a:latin typeface="Times New Roman" pitchFamily="18" charset="0"/>
              </a:endParaRPr>
            </a:p>
          </p:txBody>
        </p:sp>
        <p:sp>
          <p:nvSpPr>
            <p:cNvPr id="16" name="Ellipse 31"/>
            <p:cNvSpPr/>
            <p:nvPr/>
          </p:nvSpPr>
          <p:spPr>
            <a:xfrm>
              <a:off x="2867528" y="1271045"/>
              <a:ext cx="391358" cy="374680"/>
            </a:xfrm>
            <a:prstGeom prst="ellipse">
              <a:avLst/>
            </a:prstGeom>
            <a:solidFill>
              <a:srgbClr val="FFC000"/>
            </a:solidFill>
            <a:ln>
              <a:noFill/>
            </a:ln>
            <a:effectLst>
              <a:innerShdw blurRad="63500" dist="50800" dir="10800000">
                <a:prstClr val="black">
                  <a:alpha val="50000"/>
                </a:prstClr>
              </a:inn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fr-BE">
                <a:solidFill>
                  <a:srgbClr val="FFFFFF"/>
                </a:solidFill>
              </a:endParaRPr>
            </a:p>
          </p:txBody>
        </p:sp>
        <p:sp>
          <p:nvSpPr>
            <p:cNvPr id="17" name="Ellipse 32"/>
            <p:cNvSpPr/>
            <p:nvPr/>
          </p:nvSpPr>
          <p:spPr>
            <a:xfrm>
              <a:off x="3371520" y="2133057"/>
              <a:ext cx="392131" cy="374680"/>
            </a:xfrm>
            <a:prstGeom prst="ellipse">
              <a:avLst/>
            </a:prstGeom>
            <a:solidFill>
              <a:srgbClr val="FFFF00"/>
            </a:solidFill>
            <a:ln>
              <a:noFill/>
            </a:ln>
            <a:effectLst>
              <a:innerShdw blurRad="63500" dist="50800" dir="10800000">
                <a:prstClr val="black">
                  <a:alpha val="50000"/>
                </a:prstClr>
              </a:inn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fr-BE">
                <a:solidFill>
                  <a:srgbClr val="FFFFFF"/>
                </a:solidFill>
              </a:endParaRPr>
            </a:p>
          </p:txBody>
        </p:sp>
        <p:sp>
          <p:nvSpPr>
            <p:cNvPr id="18" name="Ellipse 33"/>
            <p:cNvSpPr/>
            <p:nvPr/>
          </p:nvSpPr>
          <p:spPr>
            <a:xfrm>
              <a:off x="3633109" y="2954484"/>
              <a:ext cx="391358" cy="374680"/>
            </a:xfrm>
            <a:prstGeom prst="ellipse">
              <a:avLst/>
            </a:prstGeom>
            <a:solidFill>
              <a:srgbClr val="7030A0"/>
            </a:solidFill>
            <a:ln>
              <a:noFill/>
            </a:ln>
            <a:effectLst>
              <a:innerShdw blurRad="63500" dist="50800" dir="10800000">
                <a:prstClr val="black">
                  <a:alpha val="50000"/>
                </a:prstClr>
              </a:inn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fr-BE">
                <a:solidFill>
                  <a:srgbClr val="FFFFFF"/>
                </a:solidFill>
              </a:endParaRPr>
            </a:p>
          </p:txBody>
        </p:sp>
        <p:sp>
          <p:nvSpPr>
            <p:cNvPr id="19" name="Ellipse 34"/>
            <p:cNvSpPr/>
            <p:nvPr/>
          </p:nvSpPr>
          <p:spPr>
            <a:xfrm>
              <a:off x="4141659" y="2498871"/>
              <a:ext cx="391358" cy="374680"/>
            </a:xfrm>
            <a:prstGeom prst="ellipse">
              <a:avLst/>
            </a:prstGeom>
            <a:solidFill>
              <a:srgbClr val="0070C0"/>
            </a:solidFill>
            <a:ln>
              <a:noFill/>
            </a:ln>
            <a:effectLst>
              <a:innerShdw blurRad="63500" dist="50800" dir="10800000">
                <a:prstClr val="black">
                  <a:alpha val="50000"/>
                </a:prstClr>
              </a:inn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fr-BE">
                <a:solidFill>
                  <a:srgbClr val="FFFFFF"/>
                </a:solidFill>
              </a:endParaRPr>
            </a:p>
          </p:txBody>
        </p:sp>
        <p:sp>
          <p:nvSpPr>
            <p:cNvPr id="20" name="Ellipse 36"/>
            <p:cNvSpPr/>
            <p:nvPr/>
          </p:nvSpPr>
          <p:spPr>
            <a:xfrm>
              <a:off x="4140153" y="1775796"/>
              <a:ext cx="394469" cy="374680"/>
            </a:xfrm>
            <a:prstGeom prst="ellipse">
              <a:avLst/>
            </a:prstGeom>
            <a:solidFill>
              <a:srgbClr val="FF0000"/>
            </a:solidFill>
            <a:ln>
              <a:noFill/>
            </a:ln>
            <a:effectLst>
              <a:innerShdw blurRad="63500" dist="50800" dir="10800000">
                <a:prstClr val="black">
                  <a:alpha val="50000"/>
                </a:prstClr>
              </a:inn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fr-BE">
                <a:solidFill>
                  <a:srgbClr val="FFFFFF"/>
                </a:solidFill>
              </a:endParaRPr>
            </a:p>
          </p:txBody>
        </p:sp>
        <p:sp>
          <p:nvSpPr>
            <p:cNvPr id="21" name="Ellipse 29"/>
            <p:cNvSpPr/>
            <p:nvPr/>
          </p:nvSpPr>
          <p:spPr>
            <a:xfrm>
              <a:off x="2866818" y="2925220"/>
              <a:ext cx="391358" cy="374680"/>
            </a:xfrm>
            <a:prstGeom prst="ellipse">
              <a:avLst/>
            </a:prstGeom>
            <a:solidFill>
              <a:srgbClr val="C00000"/>
            </a:solidFill>
            <a:ln>
              <a:noFill/>
            </a:ln>
            <a:effectLst>
              <a:innerShdw blurRad="63500" dist="50800" dir="10800000">
                <a:prstClr val="black">
                  <a:alpha val="50000"/>
                </a:prstClr>
              </a:inn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fr-BE">
                <a:solidFill>
                  <a:srgbClr val="FFFFFF"/>
                </a:solidFill>
              </a:endParaRPr>
            </a:p>
          </p:txBody>
        </p:sp>
        <p:sp>
          <p:nvSpPr>
            <p:cNvPr id="22" name="Ellipse 4"/>
            <p:cNvSpPr/>
            <p:nvPr/>
          </p:nvSpPr>
          <p:spPr>
            <a:xfrm>
              <a:off x="3592507" y="1559970"/>
              <a:ext cx="391357" cy="374680"/>
            </a:xfrm>
            <a:prstGeom prst="ellipse">
              <a:avLst/>
            </a:prstGeom>
            <a:solidFill>
              <a:schemeClr val="tx2">
                <a:lumMod val="50000"/>
              </a:schemeClr>
            </a:solidFill>
            <a:ln>
              <a:noFill/>
            </a:ln>
            <a:effectLst>
              <a:innerShdw blurRad="63500" dist="50800" dir="10800000">
                <a:prstClr val="black">
                  <a:alpha val="50000"/>
                </a:prstClr>
              </a:inn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fr-BE">
                <a:solidFill>
                  <a:srgbClr val="FFFFFF"/>
                </a:solidFill>
              </a:endParaRPr>
            </a:p>
          </p:txBody>
        </p:sp>
        <p:sp>
          <p:nvSpPr>
            <p:cNvPr id="23" name="Ellipse 34"/>
            <p:cNvSpPr/>
            <p:nvPr/>
          </p:nvSpPr>
          <p:spPr>
            <a:xfrm>
              <a:off x="2193796" y="2663971"/>
              <a:ext cx="391358" cy="374680"/>
            </a:xfrm>
            <a:prstGeom prst="ellipse">
              <a:avLst/>
            </a:prstGeom>
            <a:solidFill>
              <a:srgbClr val="0070C0"/>
            </a:solidFill>
            <a:ln>
              <a:noFill/>
            </a:ln>
            <a:effectLst>
              <a:innerShdw blurRad="63500" dist="50800" dir="10800000">
                <a:prstClr val="black">
                  <a:alpha val="50000"/>
                </a:prstClr>
              </a:inn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fr-BE">
                <a:solidFill>
                  <a:srgbClr val="FFFFFF"/>
                </a:solidFill>
              </a:endParaRPr>
            </a:p>
          </p:txBody>
        </p:sp>
        <p:sp>
          <p:nvSpPr>
            <p:cNvPr id="24" name="Ellipse 33"/>
            <p:cNvSpPr/>
            <p:nvPr/>
          </p:nvSpPr>
          <p:spPr>
            <a:xfrm>
              <a:off x="2650446" y="2279796"/>
              <a:ext cx="391358" cy="374680"/>
            </a:xfrm>
            <a:prstGeom prst="ellipse">
              <a:avLst/>
            </a:prstGeom>
            <a:solidFill>
              <a:srgbClr val="7030A0"/>
            </a:solidFill>
            <a:ln>
              <a:noFill/>
            </a:ln>
            <a:effectLst>
              <a:innerShdw blurRad="63500" dist="50800" dir="10800000">
                <a:prstClr val="black">
                  <a:alpha val="50000"/>
                </a:prstClr>
              </a:inn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fr-BE">
                <a:solidFill>
                  <a:srgbClr val="FFFFFF"/>
                </a:solidFill>
              </a:endParaRPr>
            </a:p>
          </p:txBody>
        </p:sp>
        <p:sp>
          <p:nvSpPr>
            <p:cNvPr id="25" name="Ellipse 29"/>
            <p:cNvSpPr/>
            <p:nvPr/>
          </p:nvSpPr>
          <p:spPr>
            <a:xfrm>
              <a:off x="6518068" y="2061620"/>
              <a:ext cx="391358" cy="374680"/>
            </a:xfrm>
            <a:prstGeom prst="ellipse">
              <a:avLst/>
            </a:prstGeom>
            <a:solidFill>
              <a:srgbClr val="C00000"/>
            </a:solidFill>
            <a:ln>
              <a:noFill/>
            </a:ln>
            <a:effectLst>
              <a:innerShdw blurRad="63500" dist="50800" dir="10800000">
                <a:prstClr val="black">
                  <a:alpha val="50000"/>
                </a:prstClr>
              </a:inn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fr-BE">
                <a:solidFill>
                  <a:srgbClr val="FFFFFF"/>
                </a:solidFill>
              </a:endParaRPr>
            </a:p>
          </p:txBody>
        </p:sp>
        <p:sp>
          <p:nvSpPr>
            <p:cNvPr id="26" name="Ellipse 30"/>
            <p:cNvSpPr/>
            <p:nvPr/>
          </p:nvSpPr>
          <p:spPr>
            <a:xfrm>
              <a:off x="4672554" y="1367882"/>
              <a:ext cx="391358" cy="374680"/>
            </a:xfrm>
            <a:prstGeom prst="ellipse">
              <a:avLst/>
            </a:prstGeom>
            <a:solidFill>
              <a:srgbClr val="009900"/>
            </a:solidFill>
            <a:ln>
              <a:noFill/>
            </a:ln>
            <a:effectLst>
              <a:innerShdw blurRad="63500" dist="50800" dir="10800000">
                <a:prstClr val="black">
                  <a:alpha val="50000"/>
                </a:prstClr>
              </a:inn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lvl1pPr algn="l">
                <a:spcBef>
                  <a:spcPct val="0"/>
                </a:spcBef>
                <a:defRPr>
                  <a:solidFill>
                    <a:schemeClr val="tx1"/>
                  </a:solidFill>
                  <a:latin typeface="Arial" charset="0"/>
                </a:defRPr>
              </a:lvl1pPr>
              <a:lvl2pPr marL="742950" indent="-285750" algn="l">
                <a:spcBef>
                  <a:spcPct val="0"/>
                </a:spcBef>
                <a:defRPr>
                  <a:solidFill>
                    <a:schemeClr val="tx1"/>
                  </a:solidFill>
                  <a:latin typeface="Arial" charset="0"/>
                </a:defRPr>
              </a:lvl2pPr>
              <a:lvl3pPr marL="1143000" indent="-228600" algn="l">
                <a:spcBef>
                  <a:spcPct val="0"/>
                </a:spcBef>
                <a:defRPr>
                  <a:solidFill>
                    <a:schemeClr val="tx1"/>
                  </a:solidFill>
                  <a:latin typeface="Arial" charset="0"/>
                </a:defRPr>
              </a:lvl3pPr>
              <a:lvl4pPr marL="1600200" indent="-228600" algn="l">
                <a:spcBef>
                  <a:spcPct val="0"/>
                </a:spcBef>
                <a:defRPr>
                  <a:solidFill>
                    <a:schemeClr val="tx1"/>
                  </a:solidFill>
                  <a:latin typeface="Arial" charset="0"/>
                </a:defRPr>
              </a:lvl4pPr>
              <a:lvl5pPr marL="2057400" indent="-228600" algn="l">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endParaRPr lang="fr-BE" sz="1200" b="1" smtClean="0">
                <a:solidFill>
                  <a:srgbClr val="FFFFFF"/>
                </a:solidFill>
                <a:latin typeface="Times New Roman" pitchFamily="18" charset="0"/>
              </a:endParaRPr>
            </a:p>
          </p:txBody>
        </p:sp>
        <p:sp>
          <p:nvSpPr>
            <p:cNvPr id="27" name="Ellipse 31"/>
            <p:cNvSpPr/>
            <p:nvPr/>
          </p:nvSpPr>
          <p:spPr>
            <a:xfrm>
              <a:off x="5363078" y="1294857"/>
              <a:ext cx="391358" cy="374680"/>
            </a:xfrm>
            <a:prstGeom prst="ellipse">
              <a:avLst/>
            </a:prstGeom>
            <a:solidFill>
              <a:srgbClr val="FFC000"/>
            </a:solidFill>
            <a:ln>
              <a:noFill/>
            </a:ln>
            <a:effectLst>
              <a:innerShdw blurRad="63500" dist="50800" dir="10800000">
                <a:prstClr val="black">
                  <a:alpha val="50000"/>
                </a:prstClr>
              </a:inn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fr-BE">
                <a:solidFill>
                  <a:srgbClr val="FFFFFF"/>
                </a:solidFill>
              </a:endParaRPr>
            </a:p>
          </p:txBody>
        </p:sp>
        <p:sp>
          <p:nvSpPr>
            <p:cNvPr id="28" name="Ellipse 32"/>
            <p:cNvSpPr/>
            <p:nvPr/>
          </p:nvSpPr>
          <p:spPr>
            <a:xfrm>
              <a:off x="5654345" y="2233070"/>
              <a:ext cx="392131" cy="374680"/>
            </a:xfrm>
            <a:prstGeom prst="ellipse">
              <a:avLst/>
            </a:prstGeom>
            <a:solidFill>
              <a:srgbClr val="FFFF00"/>
            </a:solidFill>
            <a:ln>
              <a:noFill/>
            </a:ln>
            <a:effectLst>
              <a:innerShdw blurRad="63500" dist="50800" dir="10800000">
                <a:prstClr val="black">
                  <a:alpha val="50000"/>
                </a:prstClr>
              </a:inn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fr-BE">
                <a:solidFill>
                  <a:srgbClr val="FFFFFF"/>
                </a:solidFill>
              </a:endParaRPr>
            </a:p>
          </p:txBody>
        </p:sp>
        <p:sp>
          <p:nvSpPr>
            <p:cNvPr id="29" name="Ellipse 33"/>
            <p:cNvSpPr/>
            <p:nvPr/>
          </p:nvSpPr>
          <p:spPr>
            <a:xfrm>
              <a:off x="6154059" y="2710009"/>
              <a:ext cx="391358" cy="374680"/>
            </a:xfrm>
            <a:prstGeom prst="ellipse">
              <a:avLst/>
            </a:prstGeom>
            <a:solidFill>
              <a:srgbClr val="7030A0"/>
            </a:solidFill>
            <a:ln>
              <a:noFill/>
            </a:ln>
            <a:effectLst>
              <a:innerShdw blurRad="63500" dist="50800" dir="10800000">
                <a:prstClr val="black">
                  <a:alpha val="50000"/>
                </a:prstClr>
              </a:inn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fr-BE">
                <a:solidFill>
                  <a:srgbClr val="FFFFFF"/>
                </a:solidFill>
              </a:endParaRPr>
            </a:p>
          </p:txBody>
        </p:sp>
        <p:sp>
          <p:nvSpPr>
            <p:cNvPr id="30" name="Ellipse 29"/>
            <p:cNvSpPr/>
            <p:nvPr/>
          </p:nvSpPr>
          <p:spPr>
            <a:xfrm>
              <a:off x="5433806" y="2925220"/>
              <a:ext cx="391358" cy="374680"/>
            </a:xfrm>
            <a:prstGeom prst="ellipse">
              <a:avLst/>
            </a:prstGeom>
            <a:solidFill>
              <a:srgbClr val="C00000"/>
            </a:solidFill>
            <a:ln>
              <a:noFill/>
            </a:ln>
            <a:effectLst>
              <a:innerShdw blurRad="63500" dist="50800" dir="10800000">
                <a:prstClr val="black">
                  <a:alpha val="50000"/>
                </a:prstClr>
              </a:inn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fr-BE">
                <a:solidFill>
                  <a:srgbClr val="FFFFFF"/>
                </a:solidFill>
              </a:endParaRPr>
            </a:p>
          </p:txBody>
        </p:sp>
        <p:sp>
          <p:nvSpPr>
            <p:cNvPr id="31" name="Ellipse 4"/>
            <p:cNvSpPr/>
            <p:nvPr/>
          </p:nvSpPr>
          <p:spPr>
            <a:xfrm>
              <a:off x="6107107" y="1439320"/>
              <a:ext cx="391357" cy="374680"/>
            </a:xfrm>
            <a:prstGeom prst="ellipse">
              <a:avLst/>
            </a:prstGeom>
            <a:solidFill>
              <a:schemeClr val="tx2">
                <a:lumMod val="50000"/>
              </a:schemeClr>
            </a:solidFill>
            <a:ln>
              <a:noFill/>
            </a:ln>
            <a:effectLst>
              <a:innerShdw blurRad="63500" dist="50800" dir="10800000">
                <a:prstClr val="black">
                  <a:alpha val="50000"/>
                </a:prstClr>
              </a:inn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fr-BE">
                <a:solidFill>
                  <a:srgbClr val="FFFFFF"/>
                </a:solidFill>
              </a:endParaRPr>
            </a:p>
          </p:txBody>
        </p:sp>
        <p:sp>
          <p:nvSpPr>
            <p:cNvPr id="32" name="Ellipse 34"/>
            <p:cNvSpPr/>
            <p:nvPr/>
          </p:nvSpPr>
          <p:spPr>
            <a:xfrm>
              <a:off x="4713159" y="2808434"/>
              <a:ext cx="391358" cy="374680"/>
            </a:xfrm>
            <a:prstGeom prst="ellipse">
              <a:avLst/>
            </a:prstGeom>
            <a:solidFill>
              <a:srgbClr val="0070C0"/>
            </a:solidFill>
            <a:ln>
              <a:noFill/>
            </a:ln>
            <a:effectLst>
              <a:innerShdw blurRad="63500" dist="50800" dir="10800000">
                <a:prstClr val="black">
                  <a:alpha val="50000"/>
                </a:prstClr>
              </a:inn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fr-BE">
                <a:solidFill>
                  <a:srgbClr val="FFFFFF"/>
                </a:solidFill>
              </a:endParaRPr>
            </a:p>
          </p:txBody>
        </p:sp>
        <p:sp>
          <p:nvSpPr>
            <p:cNvPr id="33" name="Ellipse 33"/>
            <p:cNvSpPr/>
            <p:nvPr/>
          </p:nvSpPr>
          <p:spPr>
            <a:xfrm>
              <a:off x="4933271" y="2087709"/>
              <a:ext cx="391358" cy="374680"/>
            </a:xfrm>
            <a:prstGeom prst="ellipse">
              <a:avLst/>
            </a:prstGeom>
            <a:solidFill>
              <a:srgbClr val="7030A0"/>
            </a:solidFill>
            <a:ln>
              <a:noFill/>
            </a:ln>
            <a:effectLst>
              <a:innerShdw blurRad="63500" dist="50800" dir="10800000">
                <a:prstClr val="black">
                  <a:alpha val="50000"/>
                </a:prstClr>
              </a:inn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fr-BE">
                <a:solidFill>
                  <a:srgbClr val="FFFFFF"/>
                </a:solidFill>
              </a:endParaRPr>
            </a:p>
          </p:txBody>
        </p:sp>
        <p:sp>
          <p:nvSpPr>
            <p:cNvPr id="34" name="Text Box 74"/>
            <p:cNvSpPr txBox="1">
              <a:spLocks noChangeArrowheads="1"/>
            </p:cNvSpPr>
            <p:nvPr/>
          </p:nvSpPr>
          <p:spPr bwMode="auto">
            <a:xfrm>
              <a:off x="251039" y="1440956"/>
              <a:ext cx="1733976" cy="633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ru-RU" altLang="en-US" sz="1600" b="1" dirty="0" smtClean="0">
                  <a:solidFill>
                    <a:srgbClr val="336699"/>
                  </a:solidFill>
                  <a:latin typeface="Verdana" pitchFamily="34" charset="0"/>
                </a:rPr>
                <a:t>Финансовые процессы</a:t>
              </a:r>
              <a:endParaRPr lang="en-GB" altLang="en-US" sz="1600" b="1" dirty="0">
                <a:solidFill>
                  <a:srgbClr val="336699"/>
                </a:solidFill>
                <a:latin typeface="Verdana" pitchFamily="34" charset="0"/>
              </a:endParaRPr>
            </a:p>
          </p:txBody>
        </p:sp>
        <p:sp>
          <p:nvSpPr>
            <p:cNvPr id="35" name="Text Box 75"/>
            <p:cNvSpPr txBox="1">
              <a:spLocks noChangeArrowheads="1"/>
            </p:cNvSpPr>
            <p:nvPr/>
          </p:nvSpPr>
          <p:spPr bwMode="auto">
            <a:xfrm>
              <a:off x="6732588" y="1482726"/>
              <a:ext cx="2043832" cy="633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spcBef>
                  <a:spcPct val="50000"/>
                </a:spcBef>
              </a:pPr>
              <a:r>
                <a:rPr lang="ru-RU" altLang="en-US" sz="1600" b="1" dirty="0" smtClean="0">
                  <a:solidFill>
                    <a:srgbClr val="336699"/>
                  </a:solidFill>
                  <a:latin typeface="Verdana" pitchFamily="34" charset="0"/>
                </a:rPr>
                <a:t>Нефинансовые процессы</a:t>
              </a:r>
              <a:endParaRPr lang="en-GB" altLang="en-US" sz="1600" b="1" dirty="0">
                <a:solidFill>
                  <a:srgbClr val="336699"/>
                </a:solidFill>
                <a:latin typeface="Verdana" pitchFamily="34" charset="0"/>
              </a:endParaRPr>
            </a:p>
          </p:txBody>
        </p:sp>
        <p:pic>
          <p:nvPicPr>
            <p:cNvPr id="36" name="Picture 76" descr="8547-Graphix-Reglage"/>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922713" y="4006851"/>
              <a:ext cx="775143" cy="775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7" name="Picture 77" descr="1892-17687"/>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3419475" y="5013326"/>
              <a:ext cx="1902909" cy="16636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8" name="Picture 78" descr="Download"/>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3924300" y="4581525"/>
              <a:ext cx="815532" cy="8155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 name="Text Box 79"/>
            <p:cNvSpPr txBox="1">
              <a:spLocks noChangeArrowheads="1"/>
            </p:cNvSpPr>
            <p:nvPr/>
          </p:nvSpPr>
          <p:spPr bwMode="auto">
            <a:xfrm>
              <a:off x="2771775" y="1628776"/>
              <a:ext cx="846600" cy="300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ru-RU" altLang="en-US" sz="1200" b="1" dirty="0" smtClean="0">
                  <a:solidFill>
                    <a:srgbClr val="FFFFFF"/>
                  </a:solidFill>
                  <a:latin typeface="Times New Roman" pitchFamily="18" charset="0"/>
                </a:rPr>
                <a:t>Гранты</a:t>
              </a:r>
              <a:endParaRPr lang="fr-BE" altLang="en-US" sz="1200" b="1" noProof="1">
                <a:solidFill>
                  <a:srgbClr val="FFFFFF"/>
                </a:solidFill>
                <a:latin typeface="Times New Roman" pitchFamily="18" charset="0"/>
              </a:endParaRPr>
            </a:p>
          </p:txBody>
        </p:sp>
        <p:sp>
          <p:nvSpPr>
            <p:cNvPr id="40" name="Text Box 80"/>
            <p:cNvSpPr txBox="1">
              <a:spLocks noChangeArrowheads="1"/>
            </p:cNvSpPr>
            <p:nvPr/>
          </p:nvSpPr>
          <p:spPr bwMode="auto">
            <a:xfrm>
              <a:off x="2411413" y="2636838"/>
              <a:ext cx="1057861" cy="300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ru-RU" altLang="en-US" sz="1200" b="1" dirty="0" smtClean="0">
                  <a:solidFill>
                    <a:srgbClr val="FFFFFF"/>
                  </a:solidFill>
                  <a:latin typeface="Times New Roman" pitchFamily="18" charset="0"/>
                </a:rPr>
                <a:t>Закупки </a:t>
              </a:r>
              <a:endParaRPr lang="en-GB" altLang="en-US" sz="1200" b="1" dirty="0">
                <a:solidFill>
                  <a:srgbClr val="FFFFFF"/>
                </a:solidFill>
                <a:latin typeface="Times New Roman" pitchFamily="18" charset="0"/>
              </a:endParaRPr>
            </a:p>
          </p:txBody>
        </p:sp>
        <p:sp>
          <p:nvSpPr>
            <p:cNvPr id="41" name="Text Box 81"/>
            <p:cNvSpPr txBox="1">
              <a:spLocks noChangeArrowheads="1"/>
            </p:cNvSpPr>
            <p:nvPr/>
          </p:nvSpPr>
          <p:spPr bwMode="auto">
            <a:xfrm>
              <a:off x="3851275" y="2130425"/>
              <a:ext cx="1057862" cy="300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ru-RU" altLang="en-US" sz="1200" b="1" dirty="0" smtClean="0">
                  <a:solidFill>
                    <a:srgbClr val="FFFFFF"/>
                  </a:solidFill>
                  <a:latin typeface="Times New Roman" pitchFamily="18" charset="0"/>
                </a:rPr>
                <a:t>Этика</a:t>
              </a:r>
              <a:endParaRPr lang="en-GB" altLang="en-US" sz="1200" b="1" dirty="0">
                <a:solidFill>
                  <a:srgbClr val="FFFFFF"/>
                </a:solidFill>
                <a:latin typeface="Times New Roman" pitchFamily="18" charset="0"/>
              </a:endParaRPr>
            </a:p>
          </p:txBody>
        </p:sp>
        <p:sp>
          <p:nvSpPr>
            <p:cNvPr id="42" name="Text Box 82"/>
            <p:cNvSpPr txBox="1">
              <a:spLocks noChangeArrowheads="1"/>
            </p:cNvSpPr>
            <p:nvPr/>
          </p:nvSpPr>
          <p:spPr bwMode="auto">
            <a:xfrm>
              <a:off x="5076825" y="2636838"/>
              <a:ext cx="1337473" cy="300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ru-RU" altLang="en-US" sz="1200" b="1" dirty="0" smtClean="0">
                  <a:solidFill>
                    <a:srgbClr val="FFFFFF"/>
                  </a:solidFill>
                  <a:latin typeface="Times New Roman" pitchFamily="18" charset="0"/>
                </a:rPr>
                <a:t>Коммуникации</a:t>
              </a:r>
              <a:endParaRPr lang="fr-BE" altLang="en-US" sz="1200" b="1" noProof="1">
                <a:solidFill>
                  <a:srgbClr val="FFFFFF"/>
                </a:solidFill>
                <a:latin typeface="Times New Roman" pitchFamily="18" charset="0"/>
              </a:endParaRPr>
            </a:p>
          </p:txBody>
        </p:sp>
        <p:sp>
          <p:nvSpPr>
            <p:cNvPr id="43" name="Text Box 83"/>
            <p:cNvSpPr txBox="1">
              <a:spLocks noChangeArrowheads="1"/>
            </p:cNvSpPr>
            <p:nvPr/>
          </p:nvSpPr>
          <p:spPr bwMode="auto">
            <a:xfrm>
              <a:off x="3646742" y="5300661"/>
              <a:ext cx="1358709" cy="767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ru-RU" altLang="en-US" sz="1000" b="1" dirty="0" smtClean="0">
                  <a:solidFill>
                    <a:srgbClr val="003366"/>
                  </a:solidFill>
                  <a:latin typeface="Verdana" pitchFamily="34" charset="0"/>
                </a:rPr>
                <a:t>Стратегический план </a:t>
              </a:r>
              <a:r>
                <a:rPr lang="ru-RU" altLang="en-US" sz="1000" b="1" dirty="0" err="1" smtClean="0">
                  <a:solidFill>
                    <a:srgbClr val="003366"/>
                  </a:solidFill>
                  <a:latin typeface="Verdana" pitchFamily="34" charset="0"/>
                </a:rPr>
                <a:t>СВА</a:t>
              </a:r>
              <a:r>
                <a:rPr lang="ru-RU" altLang="en-US" sz="1000" b="1" dirty="0" smtClean="0">
                  <a:solidFill>
                    <a:srgbClr val="003366"/>
                  </a:solidFill>
                  <a:latin typeface="Verdana" pitchFamily="34" charset="0"/>
                </a:rPr>
                <a:t> по проведению аудита</a:t>
              </a:r>
              <a:endParaRPr lang="fr-BE" altLang="en-US" sz="1000" b="1" noProof="1">
                <a:solidFill>
                  <a:srgbClr val="003366"/>
                </a:solidFill>
                <a:latin typeface="Verdana" pitchFamily="34" charset="0"/>
              </a:endParaRPr>
            </a:p>
          </p:txBody>
        </p:sp>
        <p:sp>
          <p:nvSpPr>
            <p:cNvPr id="44" name="Text Box 84"/>
            <p:cNvSpPr txBox="1">
              <a:spLocks noChangeArrowheads="1"/>
            </p:cNvSpPr>
            <p:nvPr/>
          </p:nvSpPr>
          <p:spPr bwMode="auto">
            <a:xfrm>
              <a:off x="6804025" y="3932238"/>
              <a:ext cx="1690093" cy="300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ru-RU" altLang="en-US" sz="1200" b="1" dirty="0" smtClean="0">
                  <a:solidFill>
                    <a:srgbClr val="FFFFFF"/>
                  </a:solidFill>
                  <a:latin typeface="Verdana" pitchFamily="34" charset="0"/>
                </a:rPr>
                <a:t>Оценка рисков</a:t>
              </a:r>
              <a:endParaRPr lang="en-GB" altLang="en-US" sz="1200" b="1" dirty="0">
                <a:solidFill>
                  <a:srgbClr val="FFFFFF"/>
                </a:solidFill>
                <a:latin typeface="Verdana" pitchFamily="34" charset="0"/>
              </a:endParaRPr>
            </a:p>
          </p:txBody>
        </p:sp>
        <p:pic>
          <p:nvPicPr>
            <p:cNvPr id="45" name="Picture 85" descr="next2"/>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5003801" y="3860800"/>
              <a:ext cx="986406" cy="8450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6" name="Picture 86" descr="Games2"/>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6156325" y="3789363"/>
              <a:ext cx="563883" cy="5638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 name="Text Box 87"/>
            <p:cNvSpPr txBox="1">
              <a:spLocks noChangeArrowheads="1"/>
            </p:cNvSpPr>
            <p:nvPr/>
          </p:nvSpPr>
          <p:spPr bwMode="auto">
            <a:xfrm>
              <a:off x="900113" y="811004"/>
              <a:ext cx="7143229" cy="500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ru-RU" altLang="en-US" sz="2400" dirty="0" smtClean="0">
                  <a:solidFill>
                    <a:srgbClr val="003366"/>
                  </a:solidFill>
                  <a:latin typeface="Verdana" pitchFamily="34" charset="0"/>
                </a:rPr>
                <a:t>Оценка рисков и вселенная аудита</a:t>
              </a:r>
              <a:endParaRPr lang="en-GB" altLang="en-US" sz="4800" b="1" dirty="0">
                <a:solidFill>
                  <a:srgbClr val="003366"/>
                </a:solidFill>
                <a:latin typeface="Verdana" pitchFamily="34" charset="0"/>
              </a:endParaRPr>
            </a:p>
          </p:txBody>
        </p:sp>
        <p:sp>
          <p:nvSpPr>
            <p:cNvPr id="48" name="Text Box 88"/>
            <p:cNvSpPr txBox="1">
              <a:spLocks noChangeArrowheads="1"/>
            </p:cNvSpPr>
            <p:nvPr/>
          </p:nvSpPr>
          <p:spPr bwMode="auto">
            <a:xfrm>
              <a:off x="3851275" y="1568451"/>
              <a:ext cx="1057862" cy="300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ru-RU" altLang="en-US" sz="1200" b="1" dirty="0" err="1" smtClean="0">
                  <a:solidFill>
                    <a:srgbClr val="FFFFFF"/>
                  </a:solidFill>
                  <a:latin typeface="Times New Roman" pitchFamily="18" charset="0"/>
                </a:rPr>
                <a:t>ИТ</a:t>
              </a:r>
              <a:endParaRPr lang="fr-BE" altLang="en-US" sz="1200" b="1" noProof="1">
                <a:solidFill>
                  <a:srgbClr val="FFFFFF"/>
                </a:solidFill>
                <a:latin typeface="Times New Roman" pitchFamily="18" charset="0"/>
              </a:endParaRPr>
            </a:p>
          </p:txBody>
        </p:sp>
        <p:sp>
          <p:nvSpPr>
            <p:cNvPr id="49" name="Text Box 89"/>
            <p:cNvSpPr txBox="1">
              <a:spLocks noChangeArrowheads="1"/>
            </p:cNvSpPr>
            <p:nvPr/>
          </p:nvSpPr>
          <p:spPr bwMode="auto">
            <a:xfrm>
              <a:off x="3851275" y="2647950"/>
              <a:ext cx="1057862"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fr-BE" altLang="en-US" sz="1200" b="1">
                  <a:solidFill>
                    <a:srgbClr val="FFFFFF"/>
                  </a:solidFill>
                  <a:latin typeface="Times New Roman" pitchFamily="18" charset="0"/>
                </a:rPr>
                <a:t>BCP</a:t>
              </a:r>
              <a:endParaRPr lang="fr-BE" altLang="en-US" sz="1200" b="1" noProof="1">
                <a:solidFill>
                  <a:srgbClr val="FFFFFF"/>
                </a:solidFill>
                <a:latin typeface="Times New Roman" pitchFamily="18" charset="0"/>
              </a:endParaRPr>
            </a:p>
          </p:txBody>
        </p:sp>
        <p:sp>
          <p:nvSpPr>
            <p:cNvPr id="50" name="Text Box 90"/>
            <p:cNvSpPr txBox="1">
              <a:spLocks noChangeArrowheads="1"/>
            </p:cNvSpPr>
            <p:nvPr/>
          </p:nvSpPr>
          <p:spPr bwMode="auto">
            <a:xfrm>
              <a:off x="1908176" y="1843088"/>
              <a:ext cx="1088324" cy="500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ru-RU" altLang="en-US" sz="1200" b="1" dirty="0" smtClean="0">
                  <a:solidFill>
                    <a:srgbClr val="FFFFFF"/>
                  </a:solidFill>
                  <a:latin typeface="Times New Roman" pitchFamily="18" charset="0"/>
                </a:rPr>
                <a:t>Финансовая отчетность</a:t>
              </a:r>
              <a:endParaRPr lang="en-GB" altLang="en-US" sz="1200" b="1" dirty="0">
                <a:solidFill>
                  <a:srgbClr val="FFFFFF"/>
                </a:solidFill>
                <a:latin typeface="Times New Roman" pitchFamily="18" charset="0"/>
              </a:endParaRPr>
            </a:p>
          </p:txBody>
        </p:sp>
        <p:sp>
          <p:nvSpPr>
            <p:cNvPr id="51" name="Text Box 91"/>
            <p:cNvSpPr txBox="1">
              <a:spLocks noChangeArrowheads="1"/>
            </p:cNvSpPr>
            <p:nvPr/>
          </p:nvSpPr>
          <p:spPr bwMode="auto">
            <a:xfrm>
              <a:off x="4714875" y="1773238"/>
              <a:ext cx="1057862" cy="300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ru-RU" altLang="en-US" sz="1200" b="1" dirty="0" smtClean="0">
                  <a:solidFill>
                    <a:srgbClr val="FFFFFF"/>
                  </a:solidFill>
                  <a:latin typeface="Times New Roman" pitchFamily="18" charset="0"/>
                </a:rPr>
                <a:t>Кадры</a:t>
              </a:r>
              <a:endParaRPr lang="fr-BE" altLang="en-US" sz="1200" b="1" noProof="1">
                <a:solidFill>
                  <a:srgbClr val="FFFFFF"/>
                </a:solidFill>
                <a:latin typeface="Times New Roman" pitchFamily="18" charset="0"/>
              </a:endParaRPr>
            </a:p>
          </p:txBody>
        </p:sp>
        <p:sp>
          <p:nvSpPr>
            <p:cNvPr id="52" name="Text Box 92"/>
            <p:cNvSpPr txBox="1">
              <a:spLocks noChangeArrowheads="1"/>
            </p:cNvSpPr>
            <p:nvPr/>
          </p:nvSpPr>
          <p:spPr bwMode="auto">
            <a:xfrm>
              <a:off x="3169207" y="2954484"/>
              <a:ext cx="846600" cy="500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ru-RU" altLang="en-US" sz="1200" b="1" dirty="0" smtClean="0">
                  <a:solidFill>
                    <a:srgbClr val="FFFFFF"/>
                  </a:solidFill>
                  <a:latin typeface="Times New Roman" pitchFamily="18" charset="0"/>
                </a:rPr>
                <a:t>Оплата труда</a:t>
              </a:r>
              <a:endParaRPr lang="en-GB" altLang="en-US" sz="1200" b="1" dirty="0">
                <a:solidFill>
                  <a:srgbClr val="FFFFFF"/>
                </a:solidFill>
                <a:latin typeface="Times New Roman" pitchFamily="18" charset="0"/>
              </a:endParaRPr>
            </a:p>
          </p:txBody>
        </p:sp>
        <p:sp>
          <p:nvSpPr>
            <p:cNvPr id="53" name="Text Box 93"/>
            <p:cNvSpPr txBox="1">
              <a:spLocks noChangeArrowheads="1"/>
            </p:cNvSpPr>
            <p:nvPr/>
          </p:nvSpPr>
          <p:spPr bwMode="auto">
            <a:xfrm>
              <a:off x="5542389" y="1802593"/>
              <a:ext cx="1307335" cy="7003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ru-RU" altLang="en-US" sz="1200" b="1" dirty="0" smtClean="0">
                  <a:solidFill>
                    <a:srgbClr val="FFFFFF"/>
                  </a:solidFill>
                  <a:latin typeface="Times New Roman" pitchFamily="18" charset="0"/>
                </a:rPr>
                <a:t>Мониторинг законодательства ЕС</a:t>
              </a:r>
              <a:endParaRPr lang="en-GB" altLang="en-US" sz="1200" b="1" dirty="0">
                <a:solidFill>
                  <a:srgbClr val="FFFFFF"/>
                </a:solidFill>
                <a:latin typeface="Times New Roman" pitchFamily="18" charset="0"/>
              </a:endParaRPr>
            </a:p>
          </p:txBody>
        </p:sp>
        <p:sp>
          <p:nvSpPr>
            <p:cNvPr id="54" name="Rectangle 94"/>
            <p:cNvSpPr>
              <a:spLocks noChangeArrowheads="1"/>
            </p:cNvSpPr>
            <p:nvPr/>
          </p:nvSpPr>
          <p:spPr bwMode="auto">
            <a:xfrm>
              <a:off x="6708775" y="4506914"/>
              <a:ext cx="503300" cy="203786"/>
            </a:xfrm>
            <a:prstGeom prst="rect">
              <a:avLst/>
            </a:prstGeom>
            <a:solidFill>
              <a:srgbClr val="A50021"/>
            </a:solidFill>
            <a:ln>
              <a:noFill/>
            </a:ln>
            <a:effectLst>
              <a:outerShdw dist="35921" dir="2700000" algn="ctr" rotWithShape="0">
                <a:schemeClr val="bg2"/>
              </a:outerShdw>
            </a:effectLst>
            <a:extLst>
              <a:ext uri="{91240B29-F687-4F45-9708-019B960494DF}">
                <a14:hiddenLine xmlns:a14="http://schemas.microsoft.com/office/drawing/2010/main" xmlns="" w="9525">
                  <a:solidFill>
                    <a:schemeClr val="tx1"/>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endParaRPr lang="fr-FR" altLang="en-US" sz="1600">
                <a:solidFill>
                  <a:srgbClr val="FFFFFF"/>
                </a:solidFill>
                <a:latin typeface="Verdana" pitchFamily="34" charset="0"/>
              </a:endParaRPr>
            </a:p>
          </p:txBody>
        </p:sp>
        <p:sp>
          <p:nvSpPr>
            <p:cNvPr id="55" name="Rectangle 95"/>
            <p:cNvSpPr>
              <a:spLocks noChangeArrowheads="1"/>
            </p:cNvSpPr>
            <p:nvPr/>
          </p:nvSpPr>
          <p:spPr bwMode="auto">
            <a:xfrm>
              <a:off x="6708775" y="4781550"/>
              <a:ext cx="503300" cy="203787"/>
            </a:xfrm>
            <a:prstGeom prst="rect">
              <a:avLst/>
            </a:prstGeom>
            <a:solidFill>
              <a:srgbClr val="A50021"/>
            </a:solidFill>
            <a:ln>
              <a:noFill/>
            </a:ln>
            <a:effectLst>
              <a:outerShdw dist="35921" dir="2700000" algn="ctr" rotWithShape="0">
                <a:schemeClr val="bg2"/>
              </a:outerShdw>
            </a:effectLst>
            <a:extLst>
              <a:ext uri="{91240B29-F687-4F45-9708-019B960494DF}">
                <a14:hiddenLine xmlns:a14="http://schemas.microsoft.com/office/drawing/2010/main" xmlns="" w="9525">
                  <a:solidFill>
                    <a:schemeClr val="tx1"/>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endParaRPr lang="fr-FR" altLang="en-US" sz="1600">
                <a:solidFill>
                  <a:srgbClr val="FFFFFF"/>
                </a:solidFill>
                <a:latin typeface="Verdana" pitchFamily="34" charset="0"/>
              </a:endParaRPr>
            </a:p>
          </p:txBody>
        </p:sp>
        <p:sp>
          <p:nvSpPr>
            <p:cNvPr id="56" name="Rectangle 96"/>
            <p:cNvSpPr>
              <a:spLocks noChangeArrowheads="1"/>
            </p:cNvSpPr>
            <p:nvPr/>
          </p:nvSpPr>
          <p:spPr bwMode="auto">
            <a:xfrm>
              <a:off x="6708775" y="5083175"/>
              <a:ext cx="503300" cy="203787"/>
            </a:xfrm>
            <a:prstGeom prst="rect">
              <a:avLst/>
            </a:prstGeom>
            <a:solidFill>
              <a:srgbClr val="A50021"/>
            </a:solidFill>
            <a:ln>
              <a:noFill/>
            </a:ln>
            <a:effectLst>
              <a:outerShdw dist="35921" dir="2700000" algn="ctr" rotWithShape="0">
                <a:schemeClr val="bg2"/>
              </a:outerShdw>
            </a:effectLst>
            <a:extLst>
              <a:ext uri="{91240B29-F687-4F45-9708-019B960494DF}">
                <a14:hiddenLine xmlns:a14="http://schemas.microsoft.com/office/drawing/2010/main" xmlns="" w="9525">
                  <a:solidFill>
                    <a:schemeClr val="tx1"/>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endParaRPr lang="fr-FR" altLang="en-US" sz="1600">
                <a:solidFill>
                  <a:srgbClr val="FFFFFF"/>
                </a:solidFill>
                <a:latin typeface="Verdana" pitchFamily="34" charset="0"/>
              </a:endParaRPr>
            </a:p>
          </p:txBody>
        </p:sp>
        <p:sp>
          <p:nvSpPr>
            <p:cNvPr id="57" name="Rectangle 97"/>
            <p:cNvSpPr>
              <a:spLocks noChangeArrowheads="1"/>
            </p:cNvSpPr>
            <p:nvPr/>
          </p:nvSpPr>
          <p:spPr bwMode="auto">
            <a:xfrm>
              <a:off x="7308850" y="4652963"/>
              <a:ext cx="352621" cy="68425"/>
            </a:xfrm>
            <a:prstGeom prst="rect">
              <a:avLst/>
            </a:prstGeom>
            <a:solidFill>
              <a:srgbClr val="A50021"/>
            </a:solidFill>
            <a:ln w="9525">
              <a:solidFill>
                <a:srgbClr val="C0C0C0"/>
              </a:solidFill>
              <a:miter lim="800000"/>
              <a:headEnd/>
              <a:tailEnd/>
            </a:ln>
            <a:effectLst>
              <a:outerShdw dist="35921" dir="2700000" algn="ctr" rotWithShape="0">
                <a:srgbClr val="B2B2B2"/>
              </a:outerShdw>
            </a:effec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endParaRPr lang="fr-FR" altLang="en-US" sz="1100">
                <a:solidFill>
                  <a:srgbClr val="FFFFFF"/>
                </a:solidFill>
                <a:latin typeface="Verdana" pitchFamily="34" charset="0"/>
              </a:endParaRPr>
            </a:p>
          </p:txBody>
        </p:sp>
        <p:sp>
          <p:nvSpPr>
            <p:cNvPr id="58" name="Rectangle 98"/>
            <p:cNvSpPr>
              <a:spLocks noChangeArrowheads="1"/>
            </p:cNvSpPr>
            <p:nvPr/>
          </p:nvSpPr>
          <p:spPr bwMode="auto">
            <a:xfrm>
              <a:off x="7308850" y="4581525"/>
              <a:ext cx="352621" cy="68425"/>
            </a:xfrm>
            <a:prstGeom prst="rect">
              <a:avLst/>
            </a:prstGeom>
            <a:solidFill>
              <a:srgbClr val="A50021"/>
            </a:solidFill>
            <a:ln w="9525">
              <a:solidFill>
                <a:srgbClr val="C0C0C0"/>
              </a:solidFill>
              <a:miter lim="800000"/>
              <a:headEnd/>
              <a:tailEnd/>
            </a:ln>
            <a:effectLst>
              <a:outerShdw dist="35921" dir="2700000" algn="ctr" rotWithShape="0">
                <a:srgbClr val="B2B2B2"/>
              </a:outerShdw>
            </a:effec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endParaRPr lang="fr-FR" altLang="en-US" sz="1100">
                <a:solidFill>
                  <a:srgbClr val="FFFFFF"/>
                </a:solidFill>
                <a:latin typeface="Verdana" pitchFamily="34" charset="0"/>
              </a:endParaRPr>
            </a:p>
          </p:txBody>
        </p:sp>
        <p:sp>
          <p:nvSpPr>
            <p:cNvPr id="59" name="Rectangle 99"/>
            <p:cNvSpPr>
              <a:spLocks noChangeArrowheads="1"/>
            </p:cNvSpPr>
            <p:nvPr/>
          </p:nvSpPr>
          <p:spPr bwMode="auto">
            <a:xfrm>
              <a:off x="7308850" y="4508500"/>
              <a:ext cx="352621" cy="68425"/>
            </a:xfrm>
            <a:prstGeom prst="rect">
              <a:avLst/>
            </a:prstGeom>
            <a:solidFill>
              <a:srgbClr val="A50021"/>
            </a:solidFill>
            <a:ln w="9525">
              <a:solidFill>
                <a:srgbClr val="C0C0C0"/>
              </a:solidFill>
              <a:miter lim="800000"/>
              <a:headEnd/>
              <a:tailEnd/>
            </a:ln>
            <a:effectLst>
              <a:outerShdw dist="35921" dir="2700000" algn="ctr" rotWithShape="0">
                <a:srgbClr val="B2B2B2"/>
              </a:outerShdw>
            </a:effec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endParaRPr lang="fr-FR" altLang="en-US" sz="1100">
                <a:solidFill>
                  <a:srgbClr val="FFFFFF"/>
                </a:solidFill>
                <a:latin typeface="Verdana" pitchFamily="34" charset="0"/>
              </a:endParaRPr>
            </a:p>
          </p:txBody>
        </p:sp>
        <p:sp>
          <p:nvSpPr>
            <p:cNvPr id="60" name="Rectangle 100"/>
            <p:cNvSpPr>
              <a:spLocks noChangeArrowheads="1"/>
            </p:cNvSpPr>
            <p:nvPr/>
          </p:nvSpPr>
          <p:spPr bwMode="auto">
            <a:xfrm>
              <a:off x="7308850" y="4941888"/>
              <a:ext cx="352621" cy="68425"/>
            </a:xfrm>
            <a:prstGeom prst="rect">
              <a:avLst/>
            </a:prstGeom>
            <a:solidFill>
              <a:srgbClr val="A50021"/>
            </a:solidFill>
            <a:ln w="9525">
              <a:solidFill>
                <a:srgbClr val="C0C0C0"/>
              </a:solidFill>
              <a:miter lim="800000"/>
              <a:headEnd/>
              <a:tailEnd/>
            </a:ln>
            <a:effectLst>
              <a:outerShdw dist="35921" dir="2700000" algn="ctr" rotWithShape="0">
                <a:srgbClr val="B2B2B2"/>
              </a:outerShdw>
            </a:effec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endParaRPr lang="fr-FR" altLang="en-US" sz="1100">
                <a:solidFill>
                  <a:srgbClr val="FFFFFF"/>
                </a:solidFill>
                <a:latin typeface="Verdana" pitchFamily="34" charset="0"/>
              </a:endParaRPr>
            </a:p>
          </p:txBody>
        </p:sp>
        <p:sp>
          <p:nvSpPr>
            <p:cNvPr id="61" name="Rectangle 101"/>
            <p:cNvSpPr>
              <a:spLocks noChangeArrowheads="1"/>
            </p:cNvSpPr>
            <p:nvPr/>
          </p:nvSpPr>
          <p:spPr bwMode="auto">
            <a:xfrm>
              <a:off x="7308850" y="4868863"/>
              <a:ext cx="352621" cy="68425"/>
            </a:xfrm>
            <a:prstGeom prst="rect">
              <a:avLst/>
            </a:prstGeom>
            <a:solidFill>
              <a:srgbClr val="A50021"/>
            </a:solidFill>
            <a:ln w="9525">
              <a:solidFill>
                <a:srgbClr val="C0C0C0"/>
              </a:solidFill>
              <a:miter lim="800000"/>
              <a:headEnd/>
              <a:tailEnd/>
            </a:ln>
            <a:effectLst>
              <a:outerShdw dist="35921" dir="2700000" algn="ctr" rotWithShape="0">
                <a:srgbClr val="B2B2B2"/>
              </a:outerShdw>
            </a:effec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endParaRPr lang="fr-FR" altLang="en-US" sz="1100">
                <a:solidFill>
                  <a:srgbClr val="FFFFFF"/>
                </a:solidFill>
                <a:latin typeface="Verdana" pitchFamily="34" charset="0"/>
              </a:endParaRPr>
            </a:p>
          </p:txBody>
        </p:sp>
        <p:sp>
          <p:nvSpPr>
            <p:cNvPr id="62" name="Rectangle 102"/>
            <p:cNvSpPr>
              <a:spLocks noChangeArrowheads="1"/>
            </p:cNvSpPr>
            <p:nvPr/>
          </p:nvSpPr>
          <p:spPr bwMode="auto">
            <a:xfrm>
              <a:off x="7308850" y="4797425"/>
              <a:ext cx="352621" cy="68425"/>
            </a:xfrm>
            <a:prstGeom prst="rect">
              <a:avLst/>
            </a:prstGeom>
            <a:solidFill>
              <a:srgbClr val="A50021"/>
            </a:solidFill>
            <a:ln w="9525">
              <a:solidFill>
                <a:srgbClr val="C0C0C0"/>
              </a:solidFill>
              <a:miter lim="800000"/>
              <a:headEnd/>
              <a:tailEnd/>
            </a:ln>
            <a:effectLst>
              <a:outerShdw dist="35921" dir="2700000" algn="ctr" rotWithShape="0">
                <a:srgbClr val="B2B2B2"/>
              </a:outerShdw>
            </a:effec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endParaRPr lang="fr-FR" altLang="en-US" sz="1100">
                <a:solidFill>
                  <a:srgbClr val="FFFFFF"/>
                </a:solidFill>
                <a:latin typeface="Verdana" pitchFamily="34" charset="0"/>
              </a:endParaRPr>
            </a:p>
          </p:txBody>
        </p:sp>
        <p:sp>
          <p:nvSpPr>
            <p:cNvPr id="63" name="Rectangle 103"/>
            <p:cNvSpPr>
              <a:spLocks noChangeArrowheads="1"/>
            </p:cNvSpPr>
            <p:nvPr/>
          </p:nvSpPr>
          <p:spPr bwMode="auto">
            <a:xfrm>
              <a:off x="7308850" y="5229225"/>
              <a:ext cx="352621" cy="68425"/>
            </a:xfrm>
            <a:prstGeom prst="rect">
              <a:avLst/>
            </a:prstGeom>
            <a:solidFill>
              <a:srgbClr val="A50021"/>
            </a:solidFill>
            <a:ln w="9525">
              <a:solidFill>
                <a:srgbClr val="C0C0C0"/>
              </a:solidFill>
              <a:miter lim="800000"/>
              <a:headEnd/>
              <a:tailEnd/>
            </a:ln>
            <a:effectLst>
              <a:outerShdw dist="35921" dir="2700000" algn="ctr" rotWithShape="0">
                <a:srgbClr val="B2B2B2"/>
              </a:outerShdw>
            </a:effec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endParaRPr lang="fr-FR" altLang="en-US" sz="1100">
                <a:solidFill>
                  <a:srgbClr val="FFFFFF"/>
                </a:solidFill>
                <a:latin typeface="Verdana" pitchFamily="34" charset="0"/>
              </a:endParaRPr>
            </a:p>
          </p:txBody>
        </p:sp>
        <p:sp>
          <p:nvSpPr>
            <p:cNvPr id="64" name="Rectangle 104"/>
            <p:cNvSpPr>
              <a:spLocks noChangeArrowheads="1"/>
            </p:cNvSpPr>
            <p:nvPr/>
          </p:nvSpPr>
          <p:spPr bwMode="auto">
            <a:xfrm>
              <a:off x="7308850" y="5157788"/>
              <a:ext cx="352621" cy="68425"/>
            </a:xfrm>
            <a:prstGeom prst="rect">
              <a:avLst/>
            </a:prstGeom>
            <a:solidFill>
              <a:srgbClr val="A50021"/>
            </a:solidFill>
            <a:ln w="9525">
              <a:solidFill>
                <a:srgbClr val="C0C0C0"/>
              </a:solidFill>
              <a:miter lim="800000"/>
              <a:headEnd/>
              <a:tailEnd/>
            </a:ln>
            <a:effectLst>
              <a:outerShdw dist="35921" dir="2700000" algn="ctr" rotWithShape="0">
                <a:srgbClr val="B2B2B2"/>
              </a:outerShdw>
            </a:effec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endParaRPr lang="fr-FR" altLang="en-US" sz="1100">
                <a:solidFill>
                  <a:srgbClr val="FFFFFF"/>
                </a:solidFill>
                <a:latin typeface="Verdana" pitchFamily="34" charset="0"/>
              </a:endParaRPr>
            </a:p>
          </p:txBody>
        </p:sp>
        <p:sp>
          <p:nvSpPr>
            <p:cNvPr id="65" name="Rectangle 105"/>
            <p:cNvSpPr>
              <a:spLocks noChangeArrowheads="1"/>
            </p:cNvSpPr>
            <p:nvPr/>
          </p:nvSpPr>
          <p:spPr bwMode="auto">
            <a:xfrm>
              <a:off x="7308850" y="5084763"/>
              <a:ext cx="352621" cy="68425"/>
            </a:xfrm>
            <a:prstGeom prst="rect">
              <a:avLst/>
            </a:prstGeom>
            <a:solidFill>
              <a:srgbClr val="A50021"/>
            </a:solidFill>
            <a:ln w="9525">
              <a:solidFill>
                <a:srgbClr val="C0C0C0"/>
              </a:solidFill>
              <a:miter lim="800000"/>
              <a:headEnd/>
              <a:tailEnd/>
            </a:ln>
            <a:effectLst>
              <a:outerShdw dist="35921" dir="2700000" algn="ctr" rotWithShape="0">
                <a:srgbClr val="B2B2B2"/>
              </a:outerShdw>
            </a:effec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endParaRPr lang="fr-FR" altLang="en-US" sz="1100">
                <a:solidFill>
                  <a:srgbClr val="FFFFFF"/>
                </a:solidFill>
                <a:latin typeface="Verdana" pitchFamily="34" charset="0"/>
              </a:endParaRPr>
            </a:p>
          </p:txBody>
        </p:sp>
        <p:graphicFrame>
          <p:nvGraphicFramePr>
            <p:cNvPr id="66" name="Object 106"/>
            <p:cNvGraphicFramePr>
              <a:graphicFrameLocks noChangeAspect="1"/>
            </p:cNvGraphicFramePr>
            <p:nvPr>
              <p:extLst>
                <p:ext uri="{D42A27DB-BD31-4B8C-83A1-F6EECF244321}">
                  <p14:modId xmlns:p14="http://schemas.microsoft.com/office/powerpoint/2010/main" xmlns="" val="2226587216"/>
                </p:ext>
              </p:extLst>
            </p:nvPr>
          </p:nvGraphicFramePr>
          <p:xfrm>
            <a:off x="5440363" y="4479925"/>
            <a:ext cx="1193007" cy="733202"/>
          </p:xfrm>
          <a:graphic>
            <a:graphicData uri="http://schemas.openxmlformats.org/presentationml/2006/ole">
              <p:oleObj spid="_x0000_s2096" name="Clip" r:id="rId14" imgW="2982960" imgH="1828800" progId="">
                <p:embed/>
              </p:oleObj>
            </a:graphicData>
          </a:graphic>
        </p:graphicFrame>
        <p:sp>
          <p:nvSpPr>
            <p:cNvPr id="67" name="Rectangle 107"/>
            <p:cNvSpPr>
              <a:spLocks noChangeArrowheads="1"/>
            </p:cNvSpPr>
            <p:nvPr/>
          </p:nvSpPr>
          <p:spPr bwMode="auto">
            <a:xfrm>
              <a:off x="7740650" y="4508501"/>
              <a:ext cx="845047" cy="538472"/>
            </a:xfrm>
            <a:prstGeom prst="rect">
              <a:avLst/>
            </a:prstGeom>
            <a:solidFill>
              <a:srgbClr val="CC0000"/>
            </a:solidFill>
            <a:ln>
              <a:noFill/>
            </a:ln>
            <a:effectLst>
              <a:outerShdw dist="107763" dir="2700000" algn="ctr" rotWithShape="0">
                <a:schemeClr val="tx2">
                  <a:alpha val="50000"/>
                </a:schemeClr>
              </a:outerShdw>
            </a:effectLst>
            <a:extLst>
              <a:ext uri="{91240B29-F687-4F45-9708-019B960494DF}">
                <a14:hiddenLine xmlns:a14="http://schemas.microsoft.com/office/drawing/2010/main" xmlns="" w="9525">
                  <a:solidFill>
                    <a:schemeClr val="tx1"/>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buFontTx/>
                <a:buChar char="•"/>
              </a:pPr>
              <a:endParaRPr lang="en-GB" altLang="en-US" sz="3200">
                <a:solidFill>
                  <a:srgbClr val="000000"/>
                </a:solidFill>
              </a:endParaRPr>
            </a:p>
          </p:txBody>
        </p:sp>
        <p:sp>
          <p:nvSpPr>
            <p:cNvPr id="68" name="Text Box 108"/>
            <p:cNvSpPr txBox="1">
              <a:spLocks noChangeArrowheads="1"/>
            </p:cNvSpPr>
            <p:nvPr/>
          </p:nvSpPr>
          <p:spPr bwMode="auto">
            <a:xfrm>
              <a:off x="7812088" y="4508500"/>
              <a:ext cx="703687" cy="600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ru-RU" altLang="en-US" sz="1000" b="1" dirty="0" smtClean="0">
                  <a:solidFill>
                    <a:srgbClr val="FFFFFF"/>
                  </a:solidFill>
                  <a:latin typeface="Verdana" pitchFamily="34" charset="0"/>
                </a:rPr>
                <a:t>Факторы </a:t>
              </a:r>
              <a:r>
                <a:rPr lang="ru-RU" altLang="en-US" sz="1000" b="1" dirty="0" smtClean="0">
                  <a:solidFill>
                    <a:srgbClr val="FFFFFF"/>
                  </a:solidFill>
                  <a:latin typeface="Verdana" pitchFamily="34" charset="0"/>
                </a:rPr>
                <a:t>риска</a:t>
              </a:r>
              <a:endParaRPr lang="en-GB" altLang="en-US" sz="1000" b="1" dirty="0">
                <a:solidFill>
                  <a:srgbClr val="FFFFFF"/>
                </a:solidFill>
                <a:latin typeface="Verdana" pitchFamily="34" charset="0"/>
              </a:endParaRPr>
            </a:p>
          </p:txBody>
        </p:sp>
        <p:graphicFrame>
          <p:nvGraphicFramePr>
            <p:cNvPr id="69" name="Object 109"/>
            <p:cNvGraphicFramePr>
              <a:graphicFrameLocks noChangeAspect="1"/>
            </p:cNvGraphicFramePr>
            <p:nvPr>
              <p:extLst>
                <p:ext uri="{D42A27DB-BD31-4B8C-83A1-F6EECF244321}">
                  <p14:modId xmlns:p14="http://schemas.microsoft.com/office/powerpoint/2010/main" xmlns="" val="2495979727"/>
                </p:ext>
              </p:extLst>
            </p:nvPr>
          </p:nvGraphicFramePr>
          <p:xfrm>
            <a:off x="5980113" y="5661025"/>
            <a:ext cx="594950" cy="671067"/>
          </p:xfrm>
          <a:graphic>
            <a:graphicData uri="http://schemas.openxmlformats.org/presentationml/2006/ole">
              <p:oleObj spid="_x0000_s2097" name="Clip" r:id="rId15" imgW="4290480" imgH="5753160" progId="">
                <p:embed/>
              </p:oleObj>
            </a:graphicData>
          </a:graphic>
        </p:graphicFrame>
        <p:sp>
          <p:nvSpPr>
            <p:cNvPr id="70" name="Text Box 110"/>
            <p:cNvSpPr txBox="1">
              <a:spLocks noChangeArrowheads="1"/>
            </p:cNvSpPr>
            <p:nvPr/>
          </p:nvSpPr>
          <p:spPr bwMode="auto">
            <a:xfrm>
              <a:off x="6732589" y="5751278"/>
              <a:ext cx="1339026" cy="4202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nSpc>
                  <a:spcPct val="80000"/>
                </a:lnSpc>
                <a:spcBef>
                  <a:spcPct val="50000"/>
                </a:spcBef>
              </a:pPr>
              <a:r>
                <a:rPr lang="ru-RU" altLang="en-US" sz="1200" b="1" dirty="0" smtClean="0">
                  <a:solidFill>
                    <a:srgbClr val="003366"/>
                  </a:solidFill>
                  <a:latin typeface="Verdana" pitchFamily="34" charset="0"/>
                </a:rPr>
                <a:t>Результаты аудита</a:t>
              </a:r>
              <a:endParaRPr lang="en-US" altLang="en-US" sz="1200" b="1" dirty="0">
                <a:solidFill>
                  <a:srgbClr val="003366"/>
                </a:solidFill>
                <a:latin typeface="Verdana" pitchFamily="34" charset="0"/>
              </a:endParaRPr>
            </a:p>
          </p:txBody>
        </p:sp>
        <p:sp>
          <p:nvSpPr>
            <p:cNvPr id="71" name="AutoShape 111"/>
            <p:cNvSpPr>
              <a:spLocks noChangeArrowheads="1"/>
            </p:cNvSpPr>
            <p:nvPr/>
          </p:nvSpPr>
          <p:spPr bwMode="auto">
            <a:xfrm rot="10800000">
              <a:off x="5164138" y="5876925"/>
              <a:ext cx="756503" cy="428397"/>
            </a:xfrm>
            <a:prstGeom prst="leftArrow">
              <a:avLst>
                <a:gd name="adj1" fmla="val 60713"/>
                <a:gd name="adj2" fmla="val 62769"/>
              </a:avLst>
            </a:prstGeom>
            <a:solidFill>
              <a:srgbClr val="000066">
                <a:alpha val="50195"/>
              </a:srgbClr>
            </a:solidFill>
            <a:ln>
              <a:noFill/>
            </a:ln>
            <a:effectLst/>
            <a:extLst>
              <a:ext uri="{91240B29-F687-4F45-9708-019B960494DF}">
                <a14:hiddenLine xmlns:a14="http://schemas.microsoft.com/office/drawing/2010/main" xmlns="" w="57150">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buFontTx/>
                <a:buChar char="•"/>
              </a:pPr>
              <a:endParaRPr lang="en-GB" altLang="en-US" sz="3200">
                <a:solidFill>
                  <a:srgbClr val="000000"/>
                </a:solidFill>
              </a:endParaRPr>
            </a:p>
          </p:txBody>
        </p:sp>
        <p:sp>
          <p:nvSpPr>
            <p:cNvPr id="72" name="AutoShape 112"/>
            <p:cNvSpPr>
              <a:spLocks noChangeArrowheads="1"/>
            </p:cNvSpPr>
            <p:nvPr/>
          </p:nvSpPr>
          <p:spPr bwMode="auto">
            <a:xfrm>
              <a:off x="2843213" y="5876925"/>
              <a:ext cx="756503" cy="428397"/>
            </a:xfrm>
            <a:prstGeom prst="leftArrow">
              <a:avLst>
                <a:gd name="adj1" fmla="val 60713"/>
                <a:gd name="adj2" fmla="val 62769"/>
              </a:avLst>
            </a:prstGeom>
            <a:solidFill>
              <a:srgbClr val="000066">
                <a:alpha val="50195"/>
              </a:srgbClr>
            </a:solidFill>
            <a:ln>
              <a:noFill/>
            </a:ln>
            <a:effectLst/>
            <a:extLst>
              <a:ext uri="{91240B29-F687-4F45-9708-019B960494DF}">
                <a14:hiddenLine xmlns:a14="http://schemas.microsoft.com/office/drawing/2010/main" xmlns="" w="57150">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buFontTx/>
                <a:buChar char="•"/>
              </a:pPr>
              <a:endParaRPr lang="en-GB" altLang="en-US" sz="3200">
                <a:solidFill>
                  <a:srgbClr val="000000"/>
                </a:solidFill>
              </a:endParaRPr>
            </a:p>
          </p:txBody>
        </p:sp>
        <p:sp>
          <p:nvSpPr>
            <p:cNvPr id="73" name="Rectangle 113"/>
            <p:cNvSpPr>
              <a:spLocks noChangeArrowheads="1"/>
            </p:cNvSpPr>
            <p:nvPr/>
          </p:nvSpPr>
          <p:spPr bwMode="auto">
            <a:xfrm>
              <a:off x="715963" y="4941889"/>
              <a:ext cx="2081548" cy="1471128"/>
            </a:xfrm>
            <a:prstGeom prst="rect">
              <a:avLst/>
            </a:prstGeom>
            <a:solidFill>
              <a:srgbClr val="C0C0C0"/>
            </a:solidFill>
            <a:ln>
              <a:noFill/>
            </a:ln>
            <a:effectLst/>
            <a:extLst>
              <a:ext uri="{91240B29-F687-4F45-9708-019B960494DF}">
                <a14:hiddenLine xmlns:a14="http://schemas.microsoft.com/office/drawing/2010/main" xmlns="" w="57150">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buFontTx/>
                <a:buChar char="•"/>
              </a:pPr>
              <a:endParaRPr lang="en-GB" altLang="en-US" sz="3200">
                <a:solidFill>
                  <a:srgbClr val="000000"/>
                </a:solidFill>
              </a:endParaRPr>
            </a:p>
          </p:txBody>
        </p:sp>
        <p:sp>
          <p:nvSpPr>
            <p:cNvPr id="74" name="Text Box 115"/>
            <p:cNvSpPr txBox="1">
              <a:spLocks noChangeArrowheads="1"/>
            </p:cNvSpPr>
            <p:nvPr/>
          </p:nvSpPr>
          <p:spPr bwMode="auto">
            <a:xfrm>
              <a:off x="1050925" y="4976320"/>
              <a:ext cx="1472618" cy="260130"/>
            </a:xfrm>
            <a:prstGeom prst="rect">
              <a:avLst/>
            </a:prstGeom>
            <a:solidFill>
              <a:srgbClr val="29292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lnSpc>
                  <a:spcPct val="80000"/>
                </a:lnSpc>
                <a:spcBef>
                  <a:spcPct val="50000"/>
                </a:spcBef>
              </a:pPr>
              <a:r>
                <a:rPr lang="ru-RU" altLang="en-US" sz="1200" b="1" dirty="0" smtClean="0">
                  <a:solidFill>
                    <a:srgbClr val="FFFFFF"/>
                  </a:solidFill>
                  <a:latin typeface="Verdana" pitchFamily="34" charset="0"/>
                </a:rPr>
                <a:t>ОТЧЕТНОСТЬ</a:t>
              </a:r>
              <a:endParaRPr lang="en-US" altLang="en-US" sz="1200" b="1" dirty="0">
                <a:solidFill>
                  <a:srgbClr val="FFFFFF"/>
                </a:solidFill>
                <a:latin typeface="Verdana" pitchFamily="34" charset="0"/>
              </a:endParaRPr>
            </a:p>
          </p:txBody>
        </p:sp>
        <p:sp>
          <p:nvSpPr>
            <p:cNvPr id="75" name="Text Box 116"/>
            <p:cNvSpPr txBox="1">
              <a:spLocks noChangeArrowheads="1"/>
            </p:cNvSpPr>
            <p:nvPr/>
          </p:nvSpPr>
          <p:spPr bwMode="auto">
            <a:xfrm>
              <a:off x="684534" y="6194521"/>
              <a:ext cx="1201985" cy="313490"/>
            </a:xfrm>
            <a:prstGeom prst="rect">
              <a:avLst/>
            </a:prstGeom>
            <a:noFill/>
            <a:ln>
              <a:noFill/>
            </a:ln>
            <a:effectLst/>
            <a:extLst>
              <a:ext uri="{909E8E84-426E-40DD-AFC4-6F175D3DCCD1}">
                <a14:hiddenFill xmlns:a14="http://schemas.microsoft.com/office/drawing/2010/main" xmlns="">
                  <a:solidFill>
                    <a:srgbClr val="000066"/>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000066"/>
                    </a:outerShdw>
                  </a:effectLst>
                </a14:hiddenEffects>
              </a:ext>
            </a:extLst>
          </p:spPr>
          <p:txBody>
            <a:bodyPr wrap="square" anchor="b">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lnSpc>
                  <a:spcPct val="80000"/>
                </a:lnSpc>
                <a:spcBef>
                  <a:spcPct val="50000"/>
                </a:spcBef>
              </a:pPr>
              <a:r>
                <a:rPr lang="ru-RU" altLang="en-US" sz="800" b="1" dirty="0" smtClean="0">
                  <a:solidFill>
                    <a:srgbClr val="333333"/>
                  </a:solidFill>
                  <a:latin typeface="Verdana" pitchFamily="34" charset="0"/>
                </a:rPr>
                <a:t>Показатели эффективности</a:t>
              </a:r>
              <a:endParaRPr lang="en-US" altLang="en-US" sz="800" b="1" dirty="0">
                <a:solidFill>
                  <a:srgbClr val="333333"/>
                </a:solidFill>
                <a:latin typeface="Verdana" pitchFamily="34" charset="0"/>
              </a:endParaRPr>
            </a:p>
          </p:txBody>
        </p:sp>
        <p:pic>
          <p:nvPicPr>
            <p:cNvPr id="76" name="Picture 117"/>
            <p:cNvPicPr>
              <a:picLocks noChangeAspect="1" noChangeArrowheads="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2087563" y="5516563"/>
              <a:ext cx="739416" cy="9429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7" name="Picture 119"/>
            <p:cNvPicPr>
              <a:picLocks noChangeAspect="1" noChangeArrowheads="1"/>
            </p:cNvPicPr>
            <p:nvPr/>
          </p:nvPicPr>
          <p:blipFill>
            <a:blip r:embed="rId17" cstate="print">
              <a:extLst>
                <a:ext uri="{28A0092B-C50C-407E-A947-70E740481C1C}">
                  <a14:useLocalDpi xmlns:a14="http://schemas.microsoft.com/office/drawing/2010/main" xmlns="" val="0"/>
                </a:ext>
              </a:extLst>
            </a:blip>
            <a:srcRect/>
            <a:stretch>
              <a:fillRect/>
            </a:stretch>
          </p:blipFill>
          <p:spPr bwMode="auto">
            <a:xfrm>
              <a:off x="900113" y="5445126"/>
              <a:ext cx="1056308" cy="719222"/>
            </a:xfrm>
            <a:prstGeom prst="rect">
              <a:avLst/>
            </a:prstGeom>
            <a:noFill/>
            <a:ln>
              <a:noFill/>
            </a:ln>
            <a:effectLst>
              <a:outerShdw dist="107763" dir="2700000" algn="ctr" rotWithShape="0">
                <a:srgbClr val="000066">
                  <a:alpha val="5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Lst>
          </p:spPr>
        </p:pic>
        <p:sp>
          <p:nvSpPr>
            <p:cNvPr id="78" name="Text Box 120"/>
            <p:cNvSpPr txBox="1">
              <a:spLocks noChangeArrowheads="1"/>
            </p:cNvSpPr>
            <p:nvPr/>
          </p:nvSpPr>
          <p:spPr bwMode="auto">
            <a:xfrm>
              <a:off x="3276600" y="5982155"/>
              <a:ext cx="1972811" cy="700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342900" indent="-342900"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a:spcBef>
                  <a:spcPct val="50000"/>
                </a:spcBef>
                <a:defRPr/>
              </a:pPr>
              <a:r>
                <a:rPr lang="en-GB" sz="1200" b="1" dirty="0" smtClean="0">
                  <a:solidFill>
                    <a:srgbClr val="A50021"/>
                  </a:solidFill>
                  <a:effectLst>
                    <a:outerShdw blurRad="38100" dist="38100" dir="2700000" algn="tl">
                      <a:srgbClr val="C0C0C0"/>
                    </a:outerShdw>
                  </a:effectLst>
                  <a:latin typeface="Calibri" pitchFamily="34" charset="0"/>
                  <a:cs typeface="Arial" charset="0"/>
                </a:rPr>
                <a:t>80% </a:t>
              </a:r>
              <a:r>
                <a:rPr lang="ru-RU" sz="1200" b="1" dirty="0" smtClean="0">
                  <a:solidFill>
                    <a:srgbClr val="A50021"/>
                  </a:solidFill>
                  <a:effectLst>
                    <a:outerShdw blurRad="38100" dist="38100" dir="2700000" algn="tl">
                      <a:srgbClr val="C0C0C0"/>
                    </a:outerShdw>
                  </a:effectLst>
                  <a:latin typeface="Calibri" pitchFamily="34" charset="0"/>
                  <a:cs typeface="Arial" charset="0"/>
                </a:rPr>
                <a:t>финансовый </a:t>
              </a:r>
              <a:r>
                <a:rPr lang="en-GB" sz="1200" b="1" dirty="0" smtClean="0">
                  <a:solidFill>
                    <a:srgbClr val="A50021"/>
                  </a:solidFill>
                  <a:effectLst>
                    <a:outerShdw blurRad="38100" dist="38100" dir="2700000" algn="tl">
                      <a:srgbClr val="C0C0C0"/>
                    </a:outerShdw>
                  </a:effectLst>
                  <a:latin typeface="Calibri" pitchFamily="34" charset="0"/>
                  <a:cs typeface="Arial" charset="0"/>
                </a:rPr>
                <a:t/>
              </a:r>
              <a:br>
                <a:rPr lang="en-GB" sz="1200" b="1" dirty="0" smtClean="0">
                  <a:solidFill>
                    <a:srgbClr val="A50021"/>
                  </a:solidFill>
                  <a:effectLst>
                    <a:outerShdw blurRad="38100" dist="38100" dir="2700000" algn="tl">
                      <a:srgbClr val="C0C0C0"/>
                    </a:outerShdw>
                  </a:effectLst>
                  <a:latin typeface="Calibri" pitchFamily="34" charset="0"/>
                  <a:cs typeface="Arial" charset="0"/>
                </a:rPr>
              </a:br>
              <a:r>
                <a:rPr lang="en-GB" sz="1200" b="1" dirty="0" smtClean="0">
                  <a:solidFill>
                    <a:srgbClr val="A50021"/>
                  </a:solidFill>
                  <a:effectLst>
                    <a:outerShdw blurRad="38100" dist="38100" dir="2700000" algn="tl">
                      <a:srgbClr val="C0C0C0"/>
                    </a:outerShdw>
                  </a:effectLst>
                  <a:latin typeface="Calibri" pitchFamily="34" charset="0"/>
                  <a:cs typeface="Arial" charset="0"/>
                </a:rPr>
                <a:t>20% </a:t>
              </a:r>
              <a:r>
                <a:rPr lang="ru-RU" sz="1200" b="1" dirty="0" smtClean="0">
                  <a:solidFill>
                    <a:srgbClr val="A50021"/>
                  </a:solidFill>
                  <a:effectLst>
                    <a:outerShdw blurRad="38100" dist="38100" dir="2700000" algn="tl">
                      <a:srgbClr val="C0C0C0"/>
                    </a:outerShdw>
                  </a:effectLst>
                  <a:latin typeface="Calibri" pitchFamily="34" charset="0"/>
                  <a:cs typeface="Arial" charset="0"/>
                </a:rPr>
                <a:t>нефинансовый</a:t>
              </a:r>
              <a:r>
                <a:rPr lang="ru-RU" sz="1200" dirty="0" smtClean="0">
                  <a:solidFill>
                    <a:srgbClr val="A50021"/>
                  </a:solidFill>
                  <a:effectLst>
                    <a:outerShdw blurRad="38100" dist="38100" dir="2700000" algn="tl">
                      <a:srgbClr val="C0C0C0"/>
                    </a:outerShdw>
                  </a:effectLst>
                  <a:latin typeface="Calibri" pitchFamily="34" charset="0"/>
                  <a:cs typeface="Arial" charset="0"/>
                </a:rPr>
                <a:t> </a:t>
              </a:r>
              <a:r>
                <a:rPr lang="en-GB" sz="1200" b="1" dirty="0" smtClean="0">
                  <a:solidFill>
                    <a:srgbClr val="A50021"/>
                  </a:solidFill>
                  <a:effectLst>
                    <a:outerShdw blurRad="38100" dist="38100" dir="2700000" algn="tl">
                      <a:srgbClr val="C0C0C0"/>
                    </a:outerShdw>
                  </a:effectLst>
                  <a:latin typeface="Calibri" pitchFamily="34" charset="0"/>
                  <a:cs typeface="Arial" charset="0"/>
                </a:rPr>
                <a:t>(C1/C2</a:t>
              </a:r>
              <a:r>
                <a:rPr lang="en-GB" sz="1200" b="1" dirty="0" smtClean="0">
                  <a:solidFill>
                    <a:srgbClr val="A50021"/>
                  </a:solidFill>
                  <a:effectLst>
                    <a:outerShdw blurRad="38100" dist="38100" dir="2700000" algn="tl">
                      <a:srgbClr val="C0C0C0"/>
                    </a:outerShdw>
                  </a:effectLst>
                  <a:latin typeface="Calibri" pitchFamily="34" charset="0"/>
                  <a:cs typeface="Arial" charset="0"/>
                </a:rPr>
                <a:t>)</a:t>
              </a:r>
            </a:p>
          </p:txBody>
        </p:sp>
        <p:sp>
          <p:nvSpPr>
            <p:cNvPr id="79" name="Text Box 121"/>
            <p:cNvSpPr txBox="1">
              <a:spLocks noChangeArrowheads="1"/>
            </p:cNvSpPr>
            <p:nvPr/>
          </p:nvSpPr>
          <p:spPr bwMode="auto">
            <a:xfrm>
              <a:off x="251039" y="2060575"/>
              <a:ext cx="1444980" cy="1500751"/>
            </a:xfrm>
            <a:prstGeom prst="rect">
              <a:avLst/>
            </a:prstGeom>
            <a:noFill/>
            <a:ln w="9525" algn="ctr">
              <a:solidFill>
                <a:schemeClr val="bg2"/>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altLang="en-US" sz="1050" b="1" dirty="0">
                  <a:solidFill>
                    <a:srgbClr val="000000"/>
                  </a:solidFill>
                </a:rPr>
                <a:t>276 </a:t>
              </a:r>
              <a:r>
                <a:rPr lang="ru-RU" altLang="en-US" sz="1050" b="1" dirty="0" err="1" smtClean="0">
                  <a:solidFill>
                    <a:srgbClr val="000000"/>
                  </a:solidFill>
                </a:rPr>
                <a:t>аудируемых</a:t>
              </a:r>
              <a:r>
                <a:rPr lang="ru-RU" altLang="en-US" sz="1050" b="1" dirty="0" smtClean="0">
                  <a:solidFill>
                    <a:srgbClr val="000000"/>
                  </a:solidFill>
                </a:rPr>
                <a:t> организаций, представляющих обязательства в размере </a:t>
              </a:r>
              <a:r>
                <a:rPr lang="en-GB" altLang="en-US" sz="1050" b="1" dirty="0" smtClean="0">
                  <a:solidFill>
                    <a:srgbClr val="000000"/>
                  </a:solidFill>
                </a:rPr>
                <a:t>139</a:t>
              </a:r>
              <a:r>
                <a:rPr lang="ru-RU" altLang="en-US" sz="1050" b="1" dirty="0" smtClean="0">
                  <a:solidFill>
                    <a:srgbClr val="000000"/>
                  </a:solidFill>
                </a:rPr>
                <a:t> млрд. евро и платежи на сумму </a:t>
              </a:r>
              <a:r>
                <a:rPr lang="en-GB" altLang="en-US" sz="1050" b="1" dirty="0" smtClean="0">
                  <a:solidFill>
                    <a:srgbClr val="000000"/>
                  </a:solidFill>
                </a:rPr>
                <a:t>122</a:t>
              </a:r>
              <a:r>
                <a:rPr lang="ru-RU" altLang="en-US" sz="1050" b="1" dirty="0" smtClean="0">
                  <a:solidFill>
                    <a:srgbClr val="000000"/>
                  </a:solidFill>
                </a:rPr>
                <a:t> млрд. евро (в</a:t>
              </a:r>
              <a:r>
                <a:rPr lang="en-GB" altLang="en-US" sz="1050" b="1" dirty="0" smtClean="0">
                  <a:solidFill>
                    <a:srgbClr val="000000"/>
                  </a:solidFill>
                </a:rPr>
                <a:t> 2010</a:t>
              </a:r>
              <a:r>
                <a:rPr lang="ru-RU" altLang="en-US" sz="1050" b="1" dirty="0" smtClean="0">
                  <a:solidFill>
                    <a:srgbClr val="000000"/>
                  </a:solidFill>
                </a:rPr>
                <a:t> году)</a:t>
              </a:r>
              <a:endParaRPr lang="en-GB" altLang="en-US" sz="1050" b="1" dirty="0">
                <a:solidFill>
                  <a:srgbClr val="000000"/>
                </a:solidFill>
              </a:endParaRPr>
            </a:p>
          </p:txBody>
        </p:sp>
        <p:sp>
          <p:nvSpPr>
            <p:cNvPr id="80" name="Text Box 122"/>
            <p:cNvSpPr txBox="1">
              <a:spLocks noChangeArrowheads="1"/>
            </p:cNvSpPr>
            <p:nvPr/>
          </p:nvSpPr>
          <p:spPr bwMode="auto">
            <a:xfrm>
              <a:off x="7451725" y="2049464"/>
              <a:ext cx="1269124" cy="700351"/>
            </a:xfrm>
            <a:prstGeom prst="rect">
              <a:avLst/>
            </a:prstGeom>
            <a:noFill/>
            <a:ln w="9525" algn="ctr">
              <a:solidFill>
                <a:schemeClr val="bg2"/>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altLang="en-US" sz="1200" b="1" dirty="0">
                  <a:solidFill>
                    <a:srgbClr val="000000"/>
                  </a:solidFill>
                </a:rPr>
                <a:t>135 </a:t>
              </a:r>
              <a:r>
                <a:rPr lang="ru-RU" altLang="en-US" sz="1200" b="1" dirty="0" err="1" smtClean="0">
                  <a:solidFill>
                    <a:srgbClr val="000000"/>
                  </a:solidFill>
                </a:rPr>
                <a:t>аудируемых</a:t>
              </a:r>
              <a:r>
                <a:rPr lang="ru-RU" altLang="en-US" sz="1200" b="1" dirty="0" smtClean="0">
                  <a:solidFill>
                    <a:srgbClr val="000000"/>
                  </a:solidFill>
                </a:rPr>
                <a:t> организаций</a:t>
              </a:r>
              <a:endParaRPr lang="en-GB" altLang="en-US" sz="1200" b="1" dirty="0">
                <a:solidFill>
                  <a:srgbClr val="000000"/>
                </a:solidFill>
              </a:endParaRPr>
            </a:p>
          </p:txBody>
        </p:sp>
      </p:grpSp>
    </p:spTree>
    <p:extLst>
      <p:ext uri="{BB962C8B-B14F-4D97-AF65-F5344CB8AC3E}">
        <p14:creationId xmlns:p14="http://schemas.microsoft.com/office/powerpoint/2010/main" xmlns="" val="35405590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6"/>
          <p:cNvSpPr>
            <a:spLocks noChangeArrowheads="1"/>
          </p:cNvSpPr>
          <p:nvPr/>
        </p:nvSpPr>
        <p:spPr bwMode="auto">
          <a:xfrm>
            <a:off x="2155042" y="1651000"/>
            <a:ext cx="70199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spcBef>
                <a:spcPct val="25000"/>
              </a:spcBef>
            </a:pPr>
            <a:endParaRPr lang="en-GB" sz="1000" smtClean="0">
              <a:solidFill>
                <a:srgbClr val="333399"/>
              </a:solidFill>
              <a:latin typeface="Arial" pitchFamily="34" charset="0"/>
              <a:cs typeface="Arial" pitchFamily="34" charset="0"/>
            </a:endParaRPr>
          </a:p>
        </p:txBody>
      </p:sp>
      <p:sp>
        <p:nvSpPr>
          <p:cNvPr id="11270" name="Rectangle 21"/>
          <p:cNvSpPr>
            <a:spLocks noChangeArrowheads="1"/>
          </p:cNvSpPr>
          <p:nvPr/>
        </p:nvSpPr>
        <p:spPr bwMode="auto">
          <a:xfrm>
            <a:off x="461963" y="765175"/>
            <a:ext cx="8229600" cy="652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en-GB" sz="4400" b="0" smtClean="0">
              <a:solidFill>
                <a:srgbClr val="000000"/>
              </a:solidFill>
              <a:latin typeface="Arial" pitchFamily="34" charset="0"/>
              <a:cs typeface="Arial" pitchFamily="34" charset="0"/>
            </a:endParaRPr>
          </a:p>
        </p:txBody>
      </p:sp>
      <p:sp>
        <p:nvSpPr>
          <p:cNvPr id="9" name="Rectangle 8"/>
          <p:cNvSpPr/>
          <p:nvPr/>
        </p:nvSpPr>
        <p:spPr>
          <a:xfrm>
            <a:off x="395536" y="1196752"/>
            <a:ext cx="8358509" cy="707886"/>
          </a:xfrm>
          <a:prstGeom prst="rect">
            <a:avLst/>
          </a:prstGeom>
        </p:spPr>
        <p:txBody>
          <a:bodyPr wrap="square">
            <a:spAutoFit/>
          </a:bodyPr>
          <a:lstStyle/>
          <a:p>
            <a:pPr algn="ctr"/>
            <a:r>
              <a:rPr lang="ru-RU" sz="2000" dirty="0" smtClean="0">
                <a:solidFill>
                  <a:srgbClr val="0F5494"/>
                </a:solidFill>
                <a:ea typeface="Verdana" panose="020B0604030504040204" pitchFamily="34" charset="0"/>
                <a:cs typeface="Verdana" panose="020B0604030504040204" pitchFamily="34" charset="0"/>
              </a:rPr>
              <a:t>Программа обеспечения качества и совершенствования деятельности</a:t>
            </a:r>
            <a:r>
              <a:rPr lang="en-GB" sz="2000" dirty="0" smtClean="0">
                <a:solidFill>
                  <a:srgbClr val="0F5494"/>
                </a:solidFill>
                <a:ea typeface="Verdana" panose="020B0604030504040204" pitchFamily="34" charset="0"/>
                <a:cs typeface="Verdana" panose="020B0604030504040204" pitchFamily="34" charset="0"/>
              </a:rPr>
              <a:t>(</a:t>
            </a:r>
            <a:r>
              <a:rPr lang="en-GB" sz="2000" dirty="0" err="1" smtClean="0">
                <a:solidFill>
                  <a:srgbClr val="0F5494"/>
                </a:solidFill>
                <a:ea typeface="Verdana" panose="020B0604030504040204" pitchFamily="34" charset="0"/>
                <a:cs typeface="Verdana" panose="020B0604030504040204" pitchFamily="34" charset="0"/>
              </a:rPr>
              <a:t>QAIP</a:t>
            </a:r>
            <a:r>
              <a:rPr lang="en-GB" sz="2000" dirty="0" smtClean="0">
                <a:solidFill>
                  <a:srgbClr val="0F5494"/>
                </a:solidFill>
                <a:ea typeface="Verdana" panose="020B0604030504040204" pitchFamily="34" charset="0"/>
                <a:cs typeface="Verdana" panose="020B0604030504040204" pitchFamily="34" charset="0"/>
              </a:rPr>
              <a:t>)</a:t>
            </a:r>
            <a:endParaRPr lang="en-GB" sz="2000" dirty="0">
              <a:solidFill>
                <a:srgbClr val="0F5494"/>
              </a:solidFill>
              <a:ea typeface="Verdana" panose="020B0604030504040204" pitchFamily="34" charset="0"/>
              <a:cs typeface="Verdana" panose="020B0604030504040204" pitchFamily="34" charset="0"/>
            </a:endParaRPr>
          </a:p>
        </p:txBody>
      </p:sp>
      <p:sp>
        <p:nvSpPr>
          <p:cNvPr id="3" name="Rectangle 2"/>
          <p:cNvSpPr/>
          <p:nvPr/>
        </p:nvSpPr>
        <p:spPr>
          <a:xfrm>
            <a:off x="2286000" y="-63866345"/>
            <a:ext cx="4572000" cy="3065455"/>
          </a:xfrm>
          <a:prstGeom prst="rect">
            <a:avLst/>
          </a:prstGeom>
        </p:spPr>
        <p:txBody>
          <a:bodyPr>
            <a:spAutoFit/>
          </a:bodyPr>
          <a:lstStyle/>
          <a:p>
            <a:pPr>
              <a:lnSpc>
                <a:spcPct val="115000"/>
              </a:lnSpc>
              <a:spcAft>
                <a:spcPts val="0"/>
              </a:spcAft>
            </a:pPr>
            <a:r>
              <a:rPr lang="en-GB" sz="1200" dirty="0">
                <a:solidFill>
                  <a:schemeClr val="tx1"/>
                </a:solidFill>
                <a:latin typeface="Times New Roman"/>
                <a:ea typeface="Calibri"/>
                <a:cs typeface="Times New Roman"/>
              </a:rPr>
              <a:t>External assessments can take the form of a full external assessment performed by an independent qualified external assessor or a self-assessment validated by an independent qualified external assessor. They are performed once every five years and cover all IAS operations.</a:t>
            </a:r>
            <a:endParaRPr lang="en-GB" sz="1200" dirty="0">
              <a:solidFill>
                <a:schemeClr val="tx1"/>
              </a:solidFill>
              <a:latin typeface="Calibri"/>
              <a:ea typeface="Calibri"/>
              <a:cs typeface="Times New Roman"/>
            </a:endParaRPr>
          </a:p>
          <a:p>
            <a:pPr>
              <a:lnSpc>
                <a:spcPct val="115000"/>
              </a:lnSpc>
              <a:spcAft>
                <a:spcPts val="0"/>
              </a:spcAft>
            </a:pPr>
            <a:r>
              <a:rPr lang="en-GB" sz="1200" dirty="0">
                <a:solidFill>
                  <a:schemeClr val="tx1"/>
                </a:solidFill>
                <a:latin typeface="Times New Roman"/>
                <a:ea typeface="Calibri"/>
                <a:cs typeface="Times New Roman"/>
              </a:rPr>
              <a:t>The key objective of the external assessment is to evaluate and conclude on conformance with the MA Definition of Internal Auditing, the Code of Ethics and the Standards. The external assessment may nevertheless also consist of a broader scope. </a:t>
            </a:r>
            <a:endParaRPr lang="en-GB" sz="1200" dirty="0">
              <a:solidFill>
                <a:schemeClr val="tx1"/>
              </a:solidFill>
              <a:latin typeface="Calibri"/>
              <a:ea typeface="Calibri"/>
              <a:cs typeface="Times New Roman"/>
            </a:endParaRPr>
          </a:p>
          <a:p>
            <a:pPr>
              <a:lnSpc>
                <a:spcPct val="115000"/>
              </a:lnSpc>
              <a:spcAft>
                <a:spcPts val="0"/>
              </a:spcAft>
            </a:pPr>
            <a:r>
              <a:rPr lang="en-GB" sz="1200" dirty="0">
                <a:solidFill>
                  <a:schemeClr val="tx1"/>
                </a:solidFill>
                <a:latin typeface="Times New Roman"/>
                <a:ea typeface="Calibri"/>
                <a:cs typeface="Times New Roman"/>
              </a:rPr>
              <a:t>The precise nature and scope of 1 the external assessment are determined and approved by the Internal Auditor before the start of the exercise.</a:t>
            </a:r>
            <a:endParaRPr lang="en-GB" sz="1200" dirty="0">
              <a:solidFill>
                <a:schemeClr val="tx1"/>
              </a:solidFill>
              <a:latin typeface="Calibri"/>
              <a:ea typeface="Calibri"/>
              <a:cs typeface="Times New Roman"/>
            </a:endParaRPr>
          </a:p>
          <a:p>
            <a:pPr>
              <a:lnSpc>
                <a:spcPct val="115000"/>
              </a:lnSpc>
              <a:spcAft>
                <a:spcPts val="0"/>
              </a:spcAft>
            </a:pPr>
            <a:r>
              <a:rPr lang="en-GB" sz="1200" dirty="0">
                <a:solidFill>
                  <a:schemeClr val="tx1"/>
                </a:solidFill>
                <a:latin typeface="Times New Roman"/>
                <a:ea typeface="Calibri"/>
                <a:cs typeface="Times New Roman"/>
              </a:rPr>
              <a:t>As appropriate, the evaluation report should include recommendations for improvement.</a:t>
            </a:r>
            <a:endParaRPr lang="en-GB" sz="1200" dirty="0">
              <a:solidFill>
                <a:schemeClr val="tx1"/>
              </a:solidFill>
              <a:effectLst/>
              <a:latin typeface="Calibri"/>
              <a:ea typeface="Calibri"/>
              <a:cs typeface="Times New Roman"/>
            </a:endParaRPr>
          </a:p>
        </p:txBody>
      </p:sp>
      <p:sp>
        <p:nvSpPr>
          <p:cNvPr id="6" name="TextBox 5"/>
          <p:cNvSpPr txBox="1"/>
          <p:nvPr/>
        </p:nvSpPr>
        <p:spPr>
          <a:xfrm>
            <a:off x="395536" y="1916832"/>
            <a:ext cx="8748464" cy="4708981"/>
          </a:xfrm>
          <a:prstGeom prst="rect">
            <a:avLst/>
          </a:prstGeom>
          <a:noFill/>
        </p:spPr>
        <p:txBody>
          <a:bodyPr wrap="square" rtlCol="0">
            <a:spAutoFit/>
          </a:bodyPr>
          <a:lstStyle/>
          <a:p>
            <a:pPr marL="171450" indent="-171450">
              <a:buFont typeface="Arial" panose="020B0604020202020204" pitchFamily="34" charset="0"/>
              <a:buChar char="•"/>
            </a:pPr>
            <a:r>
              <a:rPr lang="ru-RU" sz="1200" dirty="0" smtClean="0">
                <a:solidFill>
                  <a:schemeClr val="tx1"/>
                </a:solidFill>
              </a:rPr>
              <a:t>Основная цель </a:t>
            </a:r>
            <a:r>
              <a:rPr lang="ru-RU" sz="1200" b="0" dirty="0" smtClean="0">
                <a:solidFill>
                  <a:schemeClr val="tx1"/>
                </a:solidFill>
              </a:rPr>
              <a:t>программы </a:t>
            </a:r>
            <a:r>
              <a:rPr lang="en-GB" sz="1200" b="0" dirty="0" err="1" smtClean="0">
                <a:solidFill>
                  <a:schemeClr val="tx1"/>
                </a:solidFill>
              </a:rPr>
              <a:t>QAIP</a:t>
            </a:r>
            <a:r>
              <a:rPr lang="ru-RU" sz="1200" b="0" dirty="0" smtClean="0">
                <a:solidFill>
                  <a:schemeClr val="tx1"/>
                </a:solidFill>
              </a:rPr>
              <a:t> – содействие постоянному совершенствованию аудиторской деятельности. Программа предназначена для оценки эффективности и результативности деятельности по внутреннему аудиту, а также </a:t>
            </a:r>
            <a:r>
              <a:rPr lang="ru-RU" sz="1200" b="0" dirty="0" smtClean="0">
                <a:solidFill>
                  <a:schemeClr val="tx1"/>
                </a:solidFill>
              </a:rPr>
              <a:t>создания возможностей </a:t>
            </a:r>
            <a:r>
              <a:rPr lang="ru-RU" sz="1200" b="0" dirty="0" smtClean="0">
                <a:solidFill>
                  <a:schemeClr val="tx1"/>
                </a:solidFill>
              </a:rPr>
              <a:t>для оценки следующего</a:t>
            </a:r>
            <a:r>
              <a:rPr lang="en-GB" sz="1200" b="0" dirty="0" smtClean="0">
                <a:solidFill>
                  <a:schemeClr val="tx1"/>
                </a:solidFill>
              </a:rPr>
              <a:t>:</a:t>
            </a:r>
          </a:p>
          <a:p>
            <a:pPr marL="171450" indent="-171450">
              <a:buFont typeface="Arial" panose="020B0604020202020204" pitchFamily="34" charset="0"/>
              <a:buChar char="•"/>
            </a:pPr>
            <a:endParaRPr lang="en-GB" sz="1200" b="0" dirty="0">
              <a:solidFill>
                <a:schemeClr val="tx1"/>
              </a:solidFill>
            </a:endParaRPr>
          </a:p>
          <a:p>
            <a:pPr lvl="1"/>
            <a:r>
              <a:rPr lang="en-GB" sz="1200" b="0" dirty="0">
                <a:solidFill>
                  <a:schemeClr val="tx1"/>
                </a:solidFill>
              </a:rPr>
              <a:t>• </a:t>
            </a:r>
            <a:r>
              <a:rPr lang="ru-RU" sz="1200" dirty="0" smtClean="0">
                <a:solidFill>
                  <a:schemeClr val="tx1"/>
                </a:solidFill>
              </a:rPr>
              <a:t>соответствия </a:t>
            </a:r>
            <a:r>
              <a:rPr lang="ru-RU" sz="1200" b="0" dirty="0" smtClean="0">
                <a:solidFill>
                  <a:schemeClr val="tx1"/>
                </a:solidFill>
              </a:rPr>
              <a:t>определению внутреннего аудита в формулировке ИВА, а также соблюдения разработанных ИВА Кодекса этики и стандартов</a:t>
            </a:r>
            <a:r>
              <a:rPr lang="en-GB" sz="1200" b="0" dirty="0" smtClean="0">
                <a:solidFill>
                  <a:schemeClr val="tx1"/>
                </a:solidFill>
              </a:rPr>
              <a:t>;</a:t>
            </a:r>
          </a:p>
          <a:p>
            <a:pPr lvl="1"/>
            <a:endParaRPr lang="en-GB" sz="1200" b="0" dirty="0">
              <a:solidFill>
                <a:schemeClr val="tx1"/>
              </a:solidFill>
            </a:endParaRPr>
          </a:p>
          <a:p>
            <a:pPr lvl="1"/>
            <a:r>
              <a:rPr lang="en-GB" sz="1200" b="0" dirty="0">
                <a:solidFill>
                  <a:schemeClr val="tx1"/>
                </a:solidFill>
              </a:rPr>
              <a:t>• </a:t>
            </a:r>
            <a:r>
              <a:rPr lang="ru-RU" sz="1200" dirty="0" smtClean="0">
                <a:solidFill>
                  <a:schemeClr val="tx1"/>
                </a:solidFill>
              </a:rPr>
              <a:t>адекватности</a:t>
            </a:r>
            <a:r>
              <a:rPr lang="en-GB" sz="1200" b="0" dirty="0" smtClean="0">
                <a:solidFill>
                  <a:schemeClr val="tx1"/>
                </a:solidFill>
              </a:rPr>
              <a:t> </a:t>
            </a:r>
            <a:r>
              <a:rPr lang="ru-RU" sz="1200" b="0" dirty="0" smtClean="0">
                <a:solidFill>
                  <a:schemeClr val="tx1"/>
                </a:solidFill>
              </a:rPr>
              <a:t>хартий внутреннего аудита, его целей, задач, принципов и процедур</a:t>
            </a:r>
            <a:r>
              <a:rPr lang="en-GB" sz="1200" b="0" dirty="0" smtClean="0">
                <a:solidFill>
                  <a:schemeClr val="tx1"/>
                </a:solidFill>
              </a:rPr>
              <a:t>;</a:t>
            </a:r>
          </a:p>
          <a:p>
            <a:pPr lvl="1"/>
            <a:endParaRPr lang="en-GB" sz="1200" b="0" dirty="0">
              <a:solidFill>
                <a:schemeClr val="tx1"/>
              </a:solidFill>
            </a:endParaRPr>
          </a:p>
          <a:p>
            <a:pPr lvl="1"/>
            <a:r>
              <a:rPr lang="en-GB" sz="1200" b="0" dirty="0">
                <a:solidFill>
                  <a:schemeClr val="tx1"/>
                </a:solidFill>
              </a:rPr>
              <a:t>• </a:t>
            </a:r>
            <a:r>
              <a:rPr lang="ru-RU" sz="1200" dirty="0" smtClean="0">
                <a:solidFill>
                  <a:schemeClr val="tx1"/>
                </a:solidFill>
              </a:rPr>
              <a:t>вклада</a:t>
            </a:r>
            <a:r>
              <a:rPr lang="en-GB" sz="1200" b="0" dirty="0" smtClean="0">
                <a:solidFill>
                  <a:schemeClr val="tx1"/>
                </a:solidFill>
              </a:rPr>
              <a:t> </a:t>
            </a:r>
            <a:r>
              <a:rPr lang="ru-RU" sz="1200" b="0" dirty="0" smtClean="0">
                <a:solidFill>
                  <a:schemeClr val="tx1"/>
                </a:solidFill>
              </a:rPr>
              <a:t>в совершенствование управления, </a:t>
            </a:r>
            <a:r>
              <a:rPr lang="ru-RU" sz="1200" b="0" dirty="0" err="1" smtClean="0">
                <a:solidFill>
                  <a:schemeClr val="tx1"/>
                </a:solidFill>
              </a:rPr>
              <a:t>риск-менеджмента</a:t>
            </a:r>
            <a:r>
              <a:rPr lang="ru-RU" sz="1200" b="0" dirty="0" smtClean="0">
                <a:solidFill>
                  <a:schemeClr val="tx1"/>
                </a:solidFill>
              </a:rPr>
              <a:t> и процедур контроля во всех организациях, аудит которых осуществляется </a:t>
            </a:r>
            <a:r>
              <a:rPr lang="ru-RU" sz="1200" b="0" dirty="0" err="1" smtClean="0">
                <a:solidFill>
                  <a:schemeClr val="tx1"/>
                </a:solidFill>
              </a:rPr>
              <a:t>СВА</a:t>
            </a:r>
            <a:r>
              <a:rPr lang="en-GB" sz="1200" b="0" dirty="0" smtClean="0">
                <a:solidFill>
                  <a:schemeClr val="tx1"/>
                </a:solidFill>
              </a:rPr>
              <a:t>;</a:t>
            </a:r>
          </a:p>
          <a:p>
            <a:pPr lvl="1"/>
            <a:endParaRPr lang="en-GB" sz="1200" b="0" dirty="0">
              <a:solidFill>
                <a:schemeClr val="tx1"/>
              </a:solidFill>
            </a:endParaRPr>
          </a:p>
          <a:p>
            <a:pPr lvl="1"/>
            <a:r>
              <a:rPr lang="en-GB" sz="1200" b="0" dirty="0">
                <a:solidFill>
                  <a:schemeClr val="tx1"/>
                </a:solidFill>
              </a:rPr>
              <a:t>• </a:t>
            </a:r>
            <a:r>
              <a:rPr lang="ru-RU" sz="1200" dirty="0" smtClean="0">
                <a:solidFill>
                  <a:schemeClr val="tx1"/>
                </a:solidFill>
              </a:rPr>
              <a:t>охвата </a:t>
            </a:r>
            <a:r>
              <a:rPr lang="ru-RU" sz="1200" b="0" dirty="0" smtClean="0">
                <a:solidFill>
                  <a:schemeClr val="tx1"/>
                </a:solidFill>
              </a:rPr>
              <a:t>вселенной аудита (области применения </a:t>
            </a:r>
            <a:r>
              <a:rPr lang="ru-RU" sz="1200" b="0" dirty="0" err="1" smtClean="0">
                <a:solidFill>
                  <a:schemeClr val="tx1"/>
                </a:solidFill>
              </a:rPr>
              <a:t>ВА</a:t>
            </a:r>
            <a:r>
              <a:rPr lang="ru-RU" sz="1200" b="0" dirty="0" smtClean="0">
                <a:solidFill>
                  <a:schemeClr val="tx1"/>
                </a:solidFill>
              </a:rPr>
              <a:t>)</a:t>
            </a:r>
            <a:r>
              <a:rPr lang="en-GB" sz="1200" b="0" dirty="0" smtClean="0">
                <a:solidFill>
                  <a:schemeClr val="tx1"/>
                </a:solidFill>
              </a:rPr>
              <a:t>;</a:t>
            </a:r>
          </a:p>
          <a:p>
            <a:pPr lvl="1"/>
            <a:endParaRPr lang="en-GB" sz="1200" b="0" dirty="0">
              <a:solidFill>
                <a:schemeClr val="tx1"/>
              </a:solidFill>
            </a:endParaRPr>
          </a:p>
          <a:p>
            <a:pPr lvl="1"/>
            <a:r>
              <a:rPr lang="en-GB" sz="1200" b="0" dirty="0">
                <a:solidFill>
                  <a:schemeClr val="tx1"/>
                </a:solidFill>
              </a:rPr>
              <a:t>• </a:t>
            </a:r>
            <a:r>
              <a:rPr lang="ru-RU" sz="1200" dirty="0" smtClean="0">
                <a:solidFill>
                  <a:schemeClr val="tx1"/>
                </a:solidFill>
              </a:rPr>
              <a:t>соответствия</a:t>
            </a:r>
            <a:r>
              <a:rPr lang="en-GB" sz="1200" b="0" dirty="0" smtClean="0">
                <a:solidFill>
                  <a:schemeClr val="tx1"/>
                </a:solidFill>
              </a:rPr>
              <a:t> </a:t>
            </a:r>
            <a:r>
              <a:rPr lang="ru-RU" sz="1200" b="0" dirty="0" smtClean="0">
                <a:solidFill>
                  <a:schemeClr val="tx1"/>
                </a:solidFill>
              </a:rPr>
              <a:t>положениям действующих законов, нормативных актов и стандартов, которые могут распространяться на деятельность по внутреннему аудиту</a:t>
            </a:r>
            <a:r>
              <a:rPr lang="en-GB" sz="1200" b="0" dirty="0" smtClean="0">
                <a:solidFill>
                  <a:schemeClr val="tx1"/>
                </a:solidFill>
              </a:rPr>
              <a:t>;</a:t>
            </a:r>
          </a:p>
          <a:p>
            <a:pPr lvl="1"/>
            <a:endParaRPr lang="en-GB" sz="1200" b="0" dirty="0">
              <a:solidFill>
                <a:schemeClr val="tx1"/>
              </a:solidFill>
            </a:endParaRPr>
          </a:p>
          <a:p>
            <a:pPr lvl="1"/>
            <a:r>
              <a:rPr lang="en-GB" sz="1200" b="0" dirty="0">
                <a:solidFill>
                  <a:schemeClr val="tx1"/>
                </a:solidFill>
              </a:rPr>
              <a:t>• </a:t>
            </a:r>
            <a:r>
              <a:rPr lang="ru-RU" sz="1200" b="0" dirty="0" smtClean="0">
                <a:solidFill>
                  <a:schemeClr val="tx1"/>
                </a:solidFill>
              </a:rPr>
              <a:t>факторов </a:t>
            </a:r>
            <a:r>
              <a:rPr lang="ru-RU" sz="1200" dirty="0" smtClean="0">
                <a:solidFill>
                  <a:schemeClr val="tx1"/>
                </a:solidFill>
              </a:rPr>
              <a:t>риска,</a:t>
            </a:r>
            <a:r>
              <a:rPr lang="en-GB" sz="1200" b="0" dirty="0" smtClean="0">
                <a:solidFill>
                  <a:schemeClr val="tx1"/>
                </a:solidFill>
              </a:rPr>
              <a:t> </a:t>
            </a:r>
            <a:r>
              <a:rPr lang="ru-RU" sz="1200" b="0" dirty="0" smtClean="0">
                <a:solidFill>
                  <a:schemeClr val="tx1"/>
                </a:solidFill>
              </a:rPr>
              <a:t>влияющих на функционирование </a:t>
            </a:r>
            <a:r>
              <a:rPr lang="ru-RU" sz="1200" b="0" dirty="0" err="1" smtClean="0">
                <a:solidFill>
                  <a:schemeClr val="tx1"/>
                </a:solidFill>
              </a:rPr>
              <a:t>СВА</a:t>
            </a:r>
            <a:r>
              <a:rPr lang="en-GB" sz="1200" b="0" dirty="0" smtClean="0">
                <a:solidFill>
                  <a:schemeClr val="tx1"/>
                </a:solidFill>
              </a:rPr>
              <a:t>;</a:t>
            </a:r>
          </a:p>
          <a:p>
            <a:pPr lvl="1"/>
            <a:endParaRPr lang="en-GB" sz="1200" b="0" dirty="0">
              <a:solidFill>
                <a:schemeClr val="tx1"/>
              </a:solidFill>
            </a:endParaRPr>
          </a:p>
          <a:p>
            <a:pPr lvl="1"/>
            <a:r>
              <a:rPr lang="en-GB" sz="1200" b="0" dirty="0">
                <a:solidFill>
                  <a:schemeClr val="tx1"/>
                </a:solidFill>
              </a:rPr>
              <a:t>• </a:t>
            </a:r>
            <a:r>
              <a:rPr lang="ru-RU" sz="1200" dirty="0" smtClean="0">
                <a:solidFill>
                  <a:schemeClr val="tx1"/>
                </a:solidFill>
              </a:rPr>
              <a:t>результативности мероприятий по постоянному совершенствованию деятельности </a:t>
            </a:r>
            <a:r>
              <a:rPr lang="ru-RU" sz="1200" b="0" dirty="0" smtClean="0">
                <a:solidFill>
                  <a:schemeClr val="tx1"/>
                </a:solidFill>
              </a:rPr>
              <a:t>и внедрения передовой практики</a:t>
            </a:r>
            <a:r>
              <a:rPr lang="en-GB" sz="1200" b="0" dirty="0" smtClean="0">
                <a:solidFill>
                  <a:schemeClr val="tx1"/>
                </a:solidFill>
              </a:rPr>
              <a:t>;</a:t>
            </a:r>
          </a:p>
          <a:p>
            <a:pPr lvl="1"/>
            <a:endParaRPr lang="en-GB" sz="1200" b="0" dirty="0">
              <a:solidFill>
                <a:schemeClr val="tx1"/>
              </a:solidFill>
            </a:endParaRPr>
          </a:p>
          <a:p>
            <a:pPr lvl="1"/>
            <a:r>
              <a:rPr lang="en-GB" sz="1200" b="0" dirty="0">
                <a:solidFill>
                  <a:schemeClr val="tx1"/>
                </a:solidFill>
              </a:rPr>
              <a:t>• </a:t>
            </a:r>
            <a:r>
              <a:rPr lang="ru-RU" sz="1200" dirty="0" smtClean="0">
                <a:solidFill>
                  <a:schemeClr val="tx1"/>
                </a:solidFill>
              </a:rPr>
              <a:t>степени, в которой деятельность по внутреннему аудиту создает дополнительную </a:t>
            </a:r>
            <a:r>
              <a:rPr lang="ru-RU" sz="1200" dirty="0" smtClean="0">
                <a:solidFill>
                  <a:schemeClr val="tx1"/>
                </a:solidFill>
              </a:rPr>
              <a:t>ценность</a:t>
            </a:r>
            <a:r>
              <a:rPr lang="en-GB" sz="1200" b="0" dirty="0" smtClean="0">
                <a:solidFill>
                  <a:schemeClr val="tx1"/>
                </a:solidFill>
              </a:rPr>
              <a:t> </a:t>
            </a:r>
            <a:r>
              <a:rPr lang="ru-RU" sz="1200" b="0" dirty="0" smtClean="0">
                <a:solidFill>
                  <a:schemeClr val="tx1"/>
                </a:solidFill>
              </a:rPr>
              <a:t>для </a:t>
            </a:r>
            <a:r>
              <a:rPr lang="ru-RU" sz="1200" b="0" dirty="0" err="1" smtClean="0">
                <a:solidFill>
                  <a:schemeClr val="tx1"/>
                </a:solidFill>
              </a:rPr>
              <a:t>аудируемой</a:t>
            </a:r>
            <a:r>
              <a:rPr lang="ru-RU" sz="1200" b="0" dirty="0" smtClean="0">
                <a:solidFill>
                  <a:schemeClr val="tx1"/>
                </a:solidFill>
              </a:rPr>
              <a:t> организации, улучшает ее функционирование, а также способствует достижению целей организации. </a:t>
            </a:r>
            <a:endParaRPr lang="en-GB" sz="1200" b="0" dirty="0">
              <a:solidFill>
                <a:schemeClr val="tx1"/>
              </a:solidFill>
            </a:endParaRPr>
          </a:p>
        </p:txBody>
      </p:sp>
    </p:spTree>
    <p:extLst>
      <p:ext uri="{BB962C8B-B14F-4D97-AF65-F5344CB8AC3E}">
        <p14:creationId xmlns:p14="http://schemas.microsoft.com/office/powerpoint/2010/main" xmlns="" val="633562250"/>
      </p:ext>
    </p:extLst>
  </p:cSld>
  <p:clrMapOvr>
    <a:masterClrMapping/>
  </p:clrMapOvr>
  <p:transition advTm="10772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6"/>
          <p:cNvSpPr>
            <a:spLocks noChangeArrowheads="1"/>
          </p:cNvSpPr>
          <p:nvPr/>
        </p:nvSpPr>
        <p:spPr bwMode="auto">
          <a:xfrm>
            <a:off x="2155042" y="1651000"/>
            <a:ext cx="70199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spcBef>
                <a:spcPct val="25000"/>
              </a:spcBef>
            </a:pPr>
            <a:endParaRPr lang="en-GB" sz="1000" smtClean="0">
              <a:solidFill>
                <a:srgbClr val="333399"/>
              </a:solidFill>
              <a:latin typeface="Arial" pitchFamily="34" charset="0"/>
              <a:cs typeface="Arial" pitchFamily="34" charset="0"/>
            </a:endParaRPr>
          </a:p>
        </p:txBody>
      </p:sp>
      <p:sp>
        <p:nvSpPr>
          <p:cNvPr id="11270" name="Rectangle 21"/>
          <p:cNvSpPr>
            <a:spLocks noChangeArrowheads="1"/>
          </p:cNvSpPr>
          <p:nvPr/>
        </p:nvSpPr>
        <p:spPr bwMode="auto">
          <a:xfrm>
            <a:off x="461963" y="765175"/>
            <a:ext cx="8229600" cy="652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en-GB" sz="4400" b="0" smtClean="0">
              <a:solidFill>
                <a:srgbClr val="000000"/>
              </a:solidFill>
              <a:latin typeface="Arial" pitchFamily="34" charset="0"/>
              <a:cs typeface="Arial" pitchFamily="34" charset="0"/>
            </a:endParaRPr>
          </a:p>
        </p:txBody>
      </p:sp>
      <p:sp>
        <p:nvSpPr>
          <p:cNvPr id="9" name="Rectangle 8"/>
          <p:cNvSpPr/>
          <p:nvPr/>
        </p:nvSpPr>
        <p:spPr>
          <a:xfrm>
            <a:off x="395536" y="1196752"/>
            <a:ext cx="8358509" cy="461665"/>
          </a:xfrm>
          <a:prstGeom prst="rect">
            <a:avLst/>
          </a:prstGeom>
        </p:spPr>
        <p:txBody>
          <a:bodyPr wrap="square">
            <a:spAutoFit/>
          </a:bodyPr>
          <a:lstStyle/>
          <a:p>
            <a:pPr algn="ctr"/>
            <a:r>
              <a:rPr lang="ru-RU" sz="2400" dirty="0" smtClean="0">
                <a:solidFill>
                  <a:srgbClr val="0F5494"/>
                </a:solidFill>
                <a:ea typeface="Verdana" panose="020B0604030504040204" pitchFamily="34" charset="0"/>
                <a:cs typeface="Verdana" panose="020B0604030504040204" pitchFamily="34" charset="0"/>
              </a:rPr>
              <a:t>Программа </a:t>
            </a:r>
            <a:r>
              <a:rPr lang="en-GB" sz="2400" dirty="0" err="1" smtClean="0">
                <a:solidFill>
                  <a:srgbClr val="0F5494"/>
                </a:solidFill>
                <a:ea typeface="Verdana" panose="020B0604030504040204" pitchFamily="34" charset="0"/>
                <a:cs typeface="Verdana" panose="020B0604030504040204" pitchFamily="34" charset="0"/>
              </a:rPr>
              <a:t>QAIP</a:t>
            </a:r>
            <a:r>
              <a:rPr lang="en-GB" sz="2400" dirty="0" smtClean="0">
                <a:solidFill>
                  <a:srgbClr val="0F5494"/>
                </a:solidFill>
                <a:ea typeface="Verdana" panose="020B0604030504040204" pitchFamily="34" charset="0"/>
                <a:cs typeface="Verdana" panose="020B0604030504040204" pitchFamily="34" charset="0"/>
              </a:rPr>
              <a:t>:  </a:t>
            </a:r>
            <a:r>
              <a:rPr lang="ru-RU" sz="2400" dirty="0" smtClean="0">
                <a:solidFill>
                  <a:srgbClr val="0F5494"/>
                </a:solidFill>
                <a:ea typeface="Verdana" panose="020B0604030504040204" pitchFamily="34" charset="0"/>
                <a:cs typeface="Verdana" panose="020B0604030504040204" pitchFamily="34" charset="0"/>
              </a:rPr>
              <a:t>внешняя оценка</a:t>
            </a:r>
            <a:endParaRPr lang="en-GB" sz="2400" dirty="0">
              <a:solidFill>
                <a:srgbClr val="0F5494"/>
              </a:solidFill>
              <a:ea typeface="Verdana" panose="020B0604030504040204" pitchFamily="34" charset="0"/>
              <a:cs typeface="Verdana" panose="020B0604030504040204" pitchFamily="34" charset="0"/>
            </a:endParaRPr>
          </a:p>
        </p:txBody>
      </p:sp>
      <p:sp>
        <p:nvSpPr>
          <p:cNvPr id="4" name="TextBox 3"/>
          <p:cNvSpPr txBox="1"/>
          <p:nvPr/>
        </p:nvSpPr>
        <p:spPr>
          <a:xfrm>
            <a:off x="827584" y="1844824"/>
            <a:ext cx="7776864" cy="4770537"/>
          </a:xfrm>
          <a:prstGeom prst="rect">
            <a:avLst/>
          </a:prstGeom>
          <a:noFill/>
        </p:spPr>
        <p:txBody>
          <a:bodyPr wrap="square" rtlCol="0">
            <a:spAutoFit/>
          </a:bodyPr>
          <a:lstStyle/>
          <a:p>
            <a:pPr marL="171450" indent="-171450">
              <a:buFont typeface="Arial" panose="020B0604020202020204" pitchFamily="34" charset="0"/>
              <a:buChar char="•"/>
            </a:pPr>
            <a:r>
              <a:rPr lang="ru-RU" sz="1200" b="0" dirty="0" smtClean="0">
                <a:solidFill>
                  <a:schemeClr val="tx1"/>
                </a:solidFill>
              </a:rPr>
              <a:t>Либо полноценная </a:t>
            </a:r>
            <a:r>
              <a:rPr lang="ru-RU" sz="1200" dirty="0" smtClean="0">
                <a:solidFill>
                  <a:schemeClr val="tx1"/>
                </a:solidFill>
              </a:rPr>
              <a:t>внешняя оценка, </a:t>
            </a:r>
            <a:r>
              <a:rPr lang="ru-RU" sz="1200" b="0" dirty="0" smtClean="0">
                <a:solidFill>
                  <a:schemeClr val="tx1"/>
                </a:solidFill>
              </a:rPr>
              <a:t>проводимая</a:t>
            </a:r>
            <a:r>
              <a:rPr lang="ru-RU" sz="1200" dirty="0" smtClean="0">
                <a:solidFill>
                  <a:schemeClr val="tx1"/>
                </a:solidFill>
              </a:rPr>
              <a:t> независимым квалифицированным специалистом по внешней оценке,</a:t>
            </a:r>
            <a:r>
              <a:rPr lang="en-GB" sz="1200" b="0" dirty="0" smtClean="0">
                <a:solidFill>
                  <a:schemeClr val="tx1"/>
                </a:solidFill>
              </a:rPr>
              <a:t> </a:t>
            </a:r>
            <a:r>
              <a:rPr lang="ru-RU" sz="1200" b="0" dirty="0" smtClean="0">
                <a:solidFill>
                  <a:schemeClr val="tx1"/>
                </a:solidFill>
              </a:rPr>
              <a:t>либо </a:t>
            </a:r>
            <a:r>
              <a:rPr lang="ru-RU" sz="1200" dirty="0" smtClean="0">
                <a:solidFill>
                  <a:schemeClr val="tx1"/>
                </a:solidFill>
              </a:rPr>
              <a:t>самостоятельная оценка, подтвержденная</a:t>
            </a:r>
            <a:r>
              <a:rPr lang="en-GB" sz="1200" b="0" dirty="0" smtClean="0">
                <a:solidFill>
                  <a:schemeClr val="tx1"/>
                </a:solidFill>
              </a:rPr>
              <a:t> </a:t>
            </a:r>
            <a:r>
              <a:rPr lang="ru-RU" sz="1200" b="0" dirty="0" smtClean="0">
                <a:solidFill>
                  <a:schemeClr val="tx1"/>
                </a:solidFill>
              </a:rPr>
              <a:t>независимым квалифицированным специалистом по внешней оценке</a:t>
            </a:r>
            <a:r>
              <a:rPr lang="en-GB" sz="1200" b="0" dirty="0" smtClean="0">
                <a:solidFill>
                  <a:schemeClr val="tx1"/>
                </a:solidFill>
              </a:rPr>
              <a:t>. </a:t>
            </a:r>
          </a:p>
          <a:p>
            <a:pPr marL="171450" indent="-171450">
              <a:buFont typeface="Arial" panose="020B0604020202020204" pitchFamily="34" charset="0"/>
              <a:buChar char="•"/>
            </a:pPr>
            <a:endParaRPr lang="en-GB" sz="1200" b="0" dirty="0" smtClean="0">
              <a:solidFill>
                <a:schemeClr val="tx1"/>
              </a:solidFill>
            </a:endParaRPr>
          </a:p>
          <a:p>
            <a:pPr marL="171450" indent="-171450">
              <a:buFont typeface="Arial" panose="020B0604020202020204" pitchFamily="34" charset="0"/>
              <a:buChar char="•"/>
            </a:pPr>
            <a:r>
              <a:rPr lang="ru-RU" sz="1200" b="0" dirty="0" smtClean="0">
                <a:solidFill>
                  <a:schemeClr val="tx1"/>
                </a:solidFill>
              </a:rPr>
              <a:t>Проводится </a:t>
            </a:r>
            <a:r>
              <a:rPr lang="ru-RU" sz="1200" b="0" dirty="0" smtClean="0">
                <a:solidFill>
                  <a:schemeClr val="tx1"/>
                </a:solidFill>
              </a:rPr>
              <a:t>один раз в </a:t>
            </a:r>
            <a:r>
              <a:rPr lang="ru-RU" sz="1200" dirty="0" smtClean="0">
                <a:solidFill>
                  <a:schemeClr val="tx1"/>
                </a:solidFill>
              </a:rPr>
              <a:t>пять </a:t>
            </a:r>
            <a:r>
              <a:rPr lang="ru-RU" sz="1200" dirty="0" smtClean="0">
                <a:solidFill>
                  <a:schemeClr val="tx1"/>
                </a:solidFill>
              </a:rPr>
              <a:t>лет </a:t>
            </a:r>
            <a:r>
              <a:rPr lang="ru-RU" sz="1200" b="0" dirty="0" smtClean="0">
                <a:solidFill>
                  <a:schemeClr val="tx1"/>
                </a:solidFill>
              </a:rPr>
              <a:t>и охватывает все операции </a:t>
            </a:r>
            <a:r>
              <a:rPr lang="ru-RU" sz="1200" b="0" dirty="0" err="1" smtClean="0">
                <a:solidFill>
                  <a:schemeClr val="tx1"/>
                </a:solidFill>
              </a:rPr>
              <a:t>СВА</a:t>
            </a:r>
            <a:r>
              <a:rPr lang="en-GB" sz="1200" b="0" dirty="0" smtClean="0">
                <a:solidFill>
                  <a:schemeClr val="tx1"/>
                </a:solidFill>
              </a:rPr>
              <a:t>.</a:t>
            </a:r>
          </a:p>
          <a:p>
            <a:pPr marL="171450" indent="-171450">
              <a:buFont typeface="Arial" panose="020B0604020202020204" pitchFamily="34" charset="0"/>
              <a:buChar char="•"/>
            </a:pPr>
            <a:endParaRPr lang="en-GB" sz="1200" b="0" dirty="0">
              <a:solidFill>
                <a:schemeClr val="tx1"/>
              </a:solidFill>
            </a:endParaRPr>
          </a:p>
          <a:p>
            <a:pPr marL="171450" indent="-171450">
              <a:buFont typeface="Arial" panose="020B0604020202020204" pitchFamily="34" charset="0"/>
              <a:buChar char="•"/>
            </a:pPr>
            <a:r>
              <a:rPr lang="ru-RU" sz="1200" b="0" dirty="0" smtClean="0">
                <a:solidFill>
                  <a:schemeClr val="tx1"/>
                </a:solidFill>
              </a:rPr>
              <a:t>Основная задача внешней оценки – </a:t>
            </a:r>
            <a:r>
              <a:rPr lang="ru-RU" sz="1200" dirty="0" smtClean="0">
                <a:solidFill>
                  <a:schemeClr val="tx1"/>
                </a:solidFill>
              </a:rPr>
              <a:t>оценка и вынесение заключения о соответствии </a:t>
            </a:r>
            <a:r>
              <a:rPr lang="ru-RU" sz="1200" b="0" dirty="0" smtClean="0">
                <a:solidFill>
                  <a:schemeClr val="tx1"/>
                </a:solidFill>
              </a:rPr>
              <a:t>определению внутреннего аудита в формулировке ИВА, а также разработанным ИВА Кодексу этики и стандартам. </a:t>
            </a:r>
            <a:r>
              <a:rPr lang="en-GB" sz="1200" b="0" dirty="0" smtClean="0">
                <a:solidFill>
                  <a:schemeClr val="tx1"/>
                </a:solidFill>
              </a:rPr>
              <a:t> </a:t>
            </a:r>
          </a:p>
          <a:p>
            <a:pPr marL="171450" indent="-171450">
              <a:buFont typeface="Arial" panose="020B0604020202020204" pitchFamily="34" charset="0"/>
              <a:buChar char="•"/>
            </a:pPr>
            <a:endParaRPr lang="en-GB" sz="1200" b="0" dirty="0" smtClean="0">
              <a:solidFill>
                <a:schemeClr val="tx1"/>
              </a:solidFill>
            </a:endParaRPr>
          </a:p>
          <a:p>
            <a:pPr marL="171450" indent="-171450">
              <a:buFont typeface="Arial" panose="020B0604020202020204" pitchFamily="34" charset="0"/>
              <a:buChar char="•"/>
            </a:pPr>
            <a:r>
              <a:rPr lang="ru-RU" sz="1200" b="0" dirty="0" smtClean="0">
                <a:solidFill>
                  <a:schemeClr val="tx1"/>
                </a:solidFill>
              </a:rPr>
              <a:t>Отчет о проведении оценки должен содержать рекомендации по совершенствованию деятельности. </a:t>
            </a:r>
            <a:endParaRPr lang="en-GB" sz="1100" b="0" dirty="0" smtClean="0">
              <a:solidFill>
                <a:schemeClr val="tx1"/>
              </a:solidFill>
            </a:endParaRPr>
          </a:p>
          <a:p>
            <a:pPr marL="171450" indent="-171450">
              <a:buFont typeface="Arial" panose="020B0604020202020204" pitchFamily="34" charset="0"/>
              <a:buChar char="•"/>
            </a:pPr>
            <a:endParaRPr lang="en-GB" sz="1100" b="0" dirty="0" smtClean="0">
              <a:solidFill>
                <a:schemeClr val="tx1"/>
              </a:solidFill>
            </a:endParaRPr>
          </a:p>
          <a:p>
            <a:pPr marL="171450" indent="-171450">
              <a:buFont typeface="Arial" panose="020B0604020202020204" pitchFamily="34" charset="0"/>
              <a:buChar char="•"/>
            </a:pPr>
            <a:r>
              <a:rPr lang="ru-RU" sz="1100" b="0" dirty="0" smtClean="0">
                <a:solidFill>
                  <a:schemeClr val="tx1"/>
                </a:solidFill>
              </a:rPr>
              <a:t>Мероприятия по внешней оценке </a:t>
            </a:r>
            <a:r>
              <a:rPr lang="ru-RU" sz="1100" b="0" dirty="0" err="1" smtClean="0">
                <a:solidFill>
                  <a:schemeClr val="tx1"/>
                </a:solidFill>
              </a:rPr>
              <a:t>СВА</a:t>
            </a:r>
            <a:r>
              <a:rPr lang="ru-RU" sz="1100" b="0" dirty="0" smtClean="0">
                <a:solidFill>
                  <a:schemeClr val="tx1"/>
                </a:solidFill>
              </a:rPr>
              <a:t> проводились в </a:t>
            </a:r>
            <a:r>
              <a:rPr lang="en-GB" sz="1100" b="0" dirty="0" smtClean="0">
                <a:solidFill>
                  <a:schemeClr val="tx1"/>
                </a:solidFill>
              </a:rPr>
              <a:t>2008</a:t>
            </a:r>
            <a:r>
              <a:rPr lang="ru-RU" sz="1100" b="0" dirty="0" smtClean="0">
                <a:solidFill>
                  <a:schemeClr val="tx1"/>
                </a:solidFill>
              </a:rPr>
              <a:t> г.</a:t>
            </a:r>
            <a:r>
              <a:rPr lang="en-GB" sz="1100" b="0" dirty="0" smtClean="0">
                <a:solidFill>
                  <a:schemeClr val="tx1"/>
                </a:solidFill>
              </a:rPr>
              <a:t>, 2011</a:t>
            </a:r>
            <a:r>
              <a:rPr lang="ru-RU" sz="1100" b="0" dirty="0" smtClean="0">
                <a:solidFill>
                  <a:schemeClr val="tx1"/>
                </a:solidFill>
              </a:rPr>
              <a:t> г.</a:t>
            </a:r>
            <a:r>
              <a:rPr lang="en-GB" sz="1100" b="0" dirty="0" smtClean="0">
                <a:solidFill>
                  <a:schemeClr val="tx1"/>
                </a:solidFill>
              </a:rPr>
              <a:t> (</a:t>
            </a:r>
            <a:r>
              <a:rPr lang="ru-RU" sz="1100" b="0" dirty="0" err="1" smtClean="0">
                <a:solidFill>
                  <a:schemeClr val="tx1"/>
                </a:solidFill>
              </a:rPr>
              <a:t>Дир</a:t>
            </a:r>
            <a:r>
              <a:rPr lang="ru-RU" sz="1100" b="0" dirty="0" smtClean="0">
                <a:solidFill>
                  <a:schemeClr val="tx1"/>
                </a:solidFill>
              </a:rPr>
              <a:t>. </a:t>
            </a:r>
            <a:r>
              <a:rPr lang="en-GB" sz="1100" b="0" dirty="0" smtClean="0">
                <a:solidFill>
                  <a:schemeClr val="tx1"/>
                </a:solidFill>
              </a:rPr>
              <a:t>A), 2013</a:t>
            </a:r>
            <a:r>
              <a:rPr lang="ru-RU" sz="1100" b="0" dirty="0" smtClean="0">
                <a:solidFill>
                  <a:schemeClr val="tx1"/>
                </a:solidFill>
              </a:rPr>
              <a:t> г.</a:t>
            </a:r>
            <a:r>
              <a:rPr lang="en-GB" sz="1100" b="0" dirty="0" smtClean="0">
                <a:solidFill>
                  <a:schemeClr val="tx1"/>
                </a:solidFill>
              </a:rPr>
              <a:t> (</a:t>
            </a:r>
            <a:r>
              <a:rPr lang="ru-RU" sz="1100" b="0" dirty="0" err="1" smtClean="0">
                <a:solidFill>
                  <a:schemeClr val="tx1"/>
                </a:solidFill>
              </a:rPr>
              <a:t>Дир</a:t>
            </a:r>
            <a:r>
              <a:rPr lang="en-GB" sz="1100" b="0" dirty="0" smtClean="0">
                <a:solidFill>
                  <a:schemeClr val="tx1"/>
                </a:solidFill>
              </a:rPr>
              <a:t>.B)</a:t>
            </a:r>
            <a:r>
              <a:rPr lang="ru-RU" sz="1100" b="0" dirty="0" smtClean="0">
                <a:solidFill>
                  <a:schemeClr val="tx1"/>
                </a:solidFill>
              </a:rPr>
              <a:t>, а также в </a:t>
            </a:r>
            <a:r>
              <a:rPr lang="en-GB" sz="1100" b="0" dirty="0" smtClean="0">
                <a:solidFill>
                  <a:schemeClr val="tx1"/>
                </a:solidFill>
              </a:rPr>
              <a:t>2016</a:t>
            </a:r>
            <a:r>
              <a:rPr lang="ru-RU" sz="1100" b="0" dirty="0" smtClean="0">
                <a:solidFill>
                  <a:schemeClr val="tx1"/>
                </a:solidFill>
              </a:rPr>
              <a:t> г</a:t>
            </a:r>
            <a:r>
              <a:rPr lang="en-GB" sz="1100" b="0" dirty="0" smtClean="0">
                <a:solidFill>
                  <a:schemeClr val="tx1"/>
                </a:solidFill>
              </a:rPr>
              <a:t>.</a:t>
            </a:r>
            <a:endParaRPr lang="en-GB" sz="1100" b="0" dirty="0">
              <a:solidFill>
                <a:schemeClr val="tx1"/>
              </a:solidFill>
            </a:endParaRPr>
          </a:p>
          <a:p>
            <a:pPr marL="171450" indent="-171450">
              <a:buFont typeface="Arial" panose="020B0604020202020204" pitchFamily="34" charset="0"/>
              <a:buChar char="•"/>
            </a:pPr>
            <a:endParaRPr lang="en-GB" sz="1100" b="0" dirty="0">
              <a:solidFill>
                <a:schemeClr val="tx1"/>
              </a:solidFill>
            </a:endParaRPr>
          </a:p>
          <a:p>
            <a:pPr marL="171450" indent="-171450">
              <a:buFont typeface="Arial" panose="020B0604020202020204" pitchFamily="34" charset="0"/>
              <a:buChar char="•"/>
            </a:pPr>
            <a:r>
              <a:rPr lang="ru-RU" sz="1200" u="sng" dirty="0" smtClean="0">
                <a:solidFill>
                  <a:schemeClr val="tx1"/>
                </a:solidFill>
              </a:rPr>
              <a:t>В целом соответствует </a:t>
            </a:r>
            <a:r>
              <a:rPr lang="en-GB" sz="1200" u="sng" dirty="0" smtClean="0">
                <a:solidFill>
                  <a:schemeClr val="tx1"/>
                </a:solidFill>
              </a:rPr>
              <a:t>(</a:t>
            </a:r>
            <a:r>
              <a:rPr lang="en-US" sz="1200" u="sng" dirty="0" smtClean="0">
                <a:solidFill>
                  <a:schemeClr val="tx1"/>
                </a:solidFill>
              </a:rPr>
              <a:t>generally conforms - </a:t>
            </a:r>
            <a:r>
              <a:rPr lang="en-GB" sz="1200" u="sng" dirty="0" smtClean="0">
                <a:solidFill>
                  <a:schemeClr val="tx1"/>
                </a:solidFill>
              </a:rPr>
              <a:t>GC</a:t>
            </a:r>
            <a:r>
              <a:rPr lang="en-GB" sz="1200" u="sng" dirty="0" smtClean="0">
                <a:solidFill>
                  <a:schemeClr val="tx1"/>
                </a:solidFill>
              </a:rPr>
              <a:t>):</a:t>
            </a:r>
            <a:r>
              <a:rPr lang="en-GB" sz="1200" b="0" dirty="0">
                <a:solidFill>
                  <a:schemeClr val="tx1"/>
                </a:solidFill>
              </a:rPr>
              <a:t>   </a:t>
            </a:r>
            <a:r>
              <a:rPr lang="ru-RU" sz="1200" b="0" u="sng" dirty="0" smtClean="0">
                <a:solidFill>
                  <a:schemeClr val="tx1"/>
                </a:solidFill>
              </a:rPr>
              <a:t>максимально возможный уровень соответствия</a:t>
            </a:r>
            <a:endParaRPr lang="en-GB" sz="1200" b="0" u="sng" dirty="0">
              <a:solidFill>
                <a:schemeClr val="tx1"/>
              </a:solidFill>
            </a:endParaRPr>
          </a:p>
          <a:p>
            <a:pPr marL="171450" indent="-171450">
              <a:buFont typeface="Arial" panose="020B0604020202020204" pitchFamily="34" charset="0"/>
              <a:buChar char="•"/>
            </a:pPr>
            <a:r>
              <a:rPr lang="ru-RU" sz="1200" b="0" dirty="0" smtClean="0">
                <a:solidFill>
                  <a:schemeClr val="tx1"/>
                </a:solidFill>
              </a:rPr>
              <a:t>Специалист по оценке пришел к заключению по отдельным стандартам, что деятельность по внутреннему аудиту соответствует требованиям стандарта или положениям Кодекса этики </a:t>
            </a:r>
            <a:r>
              <a:rPr lang="en-GB" sz="1200" b="0" dirty="0" smtClean="0">
                <a:solidFill>
                  <a:schemeClr val="tx1"/>
                </a:solidFill>
              </a:rPr>
              <a:t>(</a:t>
            </a:r>
            <a:r>
              <a:rPr lang="ru-RU" sz="1200" b="0" dirty="0" smtClean="0">
                <a:solidFill>
                  <a:schemeClr val="tx1"/>
                </a:solidFill>
              </a:rPr>
              <a:t>как принципам, так и правилам поведения</a:t>
            </a:r>
            <a:r>
              <a:rPr lang="en-GB" sz="1200" b="0" dirty="0" smtClean="0">
                <a:solidFill>
                  <a:schemeClr val="tx1"/>
                </a:solidFill>
              </a:rPr>
              <a:t>)</a:t>
            </a:r>
            <a:r>
              <a:rPr lang="ru-RU" sz="1200" b="0" dirty="0" smtClean="0">
                <a:solidFill>
                  <a:schemeClr val="tx1"/>
                </a:solidFill>
              </a:rPr>
              <a:t>, а также соответствует определению внутреннего аудита во всех существенных отношениях</a:t>
            </a:r>
            <a:r>
              <a:rPr lang="en-GB" sz="1200" b="0" dirty="0" smtClean="0">
                <a:solidFill>
                  <a:schemeClr val="tx1"/>
                </a:solidFill>
              </a:rPr>
              <a:t>.</a:t>
            </a:r>
          </a:p>
          <a:p>
            <a:pPr marL="171450" indent="-171450">
              <a:buFont typeface="Arial" panose="020B0604020202020204" pitchFamily="34" charset="0"/>
              <a:buChar char="•"/>
            </a:pPr>
            <a:endParaRPr lang="en-GB" sz="1200" b="0" dirty="0" smtClean="0">
              <a:solidFill>
                <a:schemeClr val="tx1"/>
              </a:solidFill>
            </a:endParaRPr>
          </a:p>
          <a:p>
            <a:pPr marL="171450" indent="-171450">
              <a:buFont typeface="Arial" panose="020B0604020202020204" pitchFamily="34" charset="0"/>
              <a:buChar char="•"/>
            </a:pPr>
            <a:r>
              <a:rPr lang="ru-RU" sz="1100" dirty="0" smtClean="0">
                <a:solidFill>
                  <a:schemeClr val="tx1"/>
                </a:solidFill>
              </a:rPr>
              <a:t>РЕЗУЛЬТАТЫ ОЦЕНКИ</a:t>
            </a:r>
            <a:r>
              <a:rPr lang="en-GB" sz="1100" dirty="0" smtClean="0">
                <a:solidFill>
                  <a:schemeClr val="tx1"/>
                </a:solidFill>
              </a:rPr>
              <a:t>:</a:t>
            </a:r>
            <a:r>
              <a:rPr lang="en-GB" sz="1100" b="0" dirty="0" smtClean="0">
                <a:solidFill>
                  <a:schemeClr val="tx1"/>
                </a:solidFill>
              </a:rPr>
              <a:t> </a:t>
            </a:r>
          </a:p>
          <a:p>
            <a:r>
              <a:rPr lang="en-GB" sz="1100" b="0" dirty="0">
                <a:solidFill>
                  <a:schemeClr val="tx1"/>
                </a:solidFill>
              </a:rPr>
              <a:t>	</a:t>
            </a:r>
            <a:r>
              <a:rPr lang="en-GB" sz="1100" b="0" dirty="0" smtClean="0">
                <a:solidFill>
                  <a:schemeClr val="tx1"/>
                </a:solidFill>
              </a:rPr>
              <a:t>2008 =GC;      2011 = </a:t>
            </a:r>
            <a:r>
              <a:rPr lang="en-GB" sz="1100" b="0" dirty="0" smtClean="0">
                <a:solidFill>
                  <a:schemeClr val="tx1"/>
                </a:solidFill>
              </a:rPr>
              <a:t>GC</a:t>
            </a:r>
            <a:r>
              <a:rPr lang="ru-RU" sz="1100" b="0" dirty="0" smtClean="0">
                <a:solidFill>
                  <a:schemeClr val="tx1"/>
                </a:solidFill>
              </a:rPr>
              <a:t>; по </a:t>
            </a:r>
            <a:r>
              <a:rPr lang="en-GB" sz="1100" b="0" dirty="0" smtClean="0">
                <a:solidFill>
                  <a:schemeClr val="tx1"/>
                </a:solidFill>
              </a:rPr>
              <a:t>7 </a:t>
            </a:r>
            <a:r>
              <a:rPr lang="ru-RU" sz="1100" b="0" dirty="0" smtClean="0">
                <a:solidFill>
                  <a:schemeClr val="tx1"/>
                </a:solidFill>
              </a:rPr>
              <a:t>стандартам – частичное соответствие (</a:t>
            </a:r>
            <a:r>
              <a:rPr lang="en-US" sz="1100" b="0" dirty="0" smtClean="0">
                <a:solidFill>
                  <a:schemeClr val="tx1"/>
                </a:solidFill>
              </a:rPr>
              <a:t>PC)</a:t>
            </a:r>
            <a:r>
              <a:rPr lang="en-GB" sz="1100" b="0" dirty="0" smtClean="0">
                <a:solidFill>
                  <a:schemeClr val="tx1"/>
                </a:solidFill>
              </a:rPr>
              <a:t>; </a:t>
            </a:r>
            <a:r>
              <a:rPr lang="en-GB" sz="1100" b="0" dirty="0" smtClean="0">
                <a:solidFill>
                  <a:schemeClr val="tx1"/>
                </a:solidFill>
              </a:rPr>
              <a:t>2013 = GC</a:t>
            </a:r>
            <a:r>
              <a:rPr lang="ru-RU" sz="1100" b="0" dirty="0" smtClean="0">
                <a:solidFill>
                  <a:schemeClr val="tx1"/>
                </a:solidFill>
              </a:rPr>
              <a:t>, </a:t>
            </a:r>
            <a:r>
              <a:rPr lang="en-US" sz="1100" b="0" dirty="0" smtClean="0">
                <a:solidFill>
                  <a:schemeClr val="tx1"/>
                </a:solidFill>
              </a:rPr>
              <a:t>	</a:t>
            </a:r>
            <a:r>
              <a:rPr lang="ru-RU" sz="1100" b="0" dirty="0" smtClean="0">
                <a:solidFill>
                  <a:schemeClr val="tx1"/>
                </a:solidFill>
              </a:rPr>
              <a:t>соответствие </a:t>
            </a:r>
            <a:r>
              <a:rPr lang="ru-RU" sz="1100" b="0" dirty="0" smtClean="0">
                <a:solidFill>
                  <a:schemeClr val="tx1"/>
                </a:solidFill>
              </a:rPr>
              <a:t>всем 5</a:t>
            </a:r>
            <a:r>
              <a:rPr lang="en-GB" sz="1100" b="0" dirty="0" smtClean="0">
                <a:solidFill>
                  <a:schemeClr val="tx1"/>
                </a:solidFill>
              </a:rPr>
              <a:t>0</a:t>
            </a:r>
            <a:r>
              <a:rPr lang="ru-RU" sz="1100" b="0" dirty="0" smtClean="0">
                <a:solidFill>
                  <a:schemeClr val="tx1"/>
                </a:solidFill>
              </a:rPr>
              <a:t> </a:t>
            </a:r>
            <a:r>
              <a:rPr lang="ru-RU" sz="1100" b="0" dirty="0" smtClean="0">
                <a:solidFill>
                  <a:schemeClr val="tx1"/>
                </a:solidFill>
              </a:rPr>
              <a:t>стандартам</a:t>
            </a:r>
            <a:r>
              <a:rPr lang="ru-RU" sz="1100" b="0" dirty="0" smtClean="0">
                <a:solidFill>
                  <a:schemeClr val="tx1"/>
                </a:solidFill>
              </a:rPr>
              <a:t>; </a:t>
            </a:r>
            <a:r>
              <a:rPr lang="en-GB" sz="1100" b="0" dirty="0" smtClean="0">
                <a:solidFill>
                  <a:schemeClr val="tx1"/>
                </a:solidFill>
              </a:rPr>
              <a:t>2016 </a:t>
            </a:r>
            <a:r>
              <a:rPr lang="en-GB" sz="1100" b="0" dirty="0">
                <a:solidFill>
                  <a:schemeClr val="tx1"/>
                </a:solidFill>
              </a:rPr>
              <a:t>= </a:t>
            </a:r>
            <a:r>
              <a:rPr lang="en-GB" sz="1100" b="0" dirty="0" smtClean="0">
                <a:solidFill>
                  <a:schemeClr val="tx1"/>
                </a:solidFill>
              </a:rPr>
              <a:t>GC</a:t>
            </a:r>
            <a:r>
              <a:rPr lang="ru-RU" sz="1100" b="0" dirty="0" smtClean="0">
                <a:solidFill>
                  <a:schemeClr val="tx1"/>
                </a:solidFill>
              </a:rPr>
              <a:t>, соответствие всем 5</a:t>
            </a:r>
            <a:r>
              <a:rPr lang="en-GB" sz="1100" b="0" dirty="0" smtClean="0">
                <a:solidFill>
                  <a:schemeClr val="tx1"/>
                </a:solidFill>
              </a:rPr>
              <a:t>0 </a:t>
            </a:r>
            <a:r>
              <a:rPr lang="ru-RU" sz="1100" b="0" dirty="0" smtClean="0">
                <a:solidFill>
                  <a:schemeClr val="tx1"/>
                </a:solidFill>
              </a:rPr>
              <a:t>стандартам</a:t>
            </a:r>
            <a:endParaRPr lang="en-GB" sz="1100" b="0" dirty="0">
              <a:solidFill>
                <a:schemeClr val="tx1"/>
              </a:solidFill>
            </a:endParaRPr>
          </a:p>
        </p:txBody>
      </p:sp>
    </p:spTree>
    <p:extLst>
      <p:ext uri="{BB962C8B-B14F-4D97-AF65-F5344CB8AC3E}">
        <p14:creationId xmlns:p14="http://schemas.microsoft.com/office/powerpoint/2010/main" xmlns="" val="3359961820"/>
      </p:ext>
    </p:extLst>
  </p:cSld>
  <p:clrMapOvr>
    <a:masterClrMapping/>
  </p:clrMapOvr>
  <p:transition advTm="10772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6"/>
          <p:cNvSpPr>
            <a:spLocks noChangeArrowheads="1"/>
          </p:cNvSpPr>
          <p:nvPr/>
        </p:nvSpPr>
        <p:spPr bwMode="auto">
          <a:xfrm>
            <a:off x="2155042" y="1651000"/>
            <a:ext cx="70199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spcBef>
                <a:spcPct val="25000"/>
              </a:spcBef>
            </a:pPr>
            <a:endParaRPr lang="en-GB" sz="1000" smtClean="0">
              <a:solidFill>
                <a:srgbClr val="333399"/>
              </a:solidFill>
              <a:latin typeface="Arial" pitchFamily="34" charset="0"/>
              <a:cs typeface="Arial" pitchFamily="34" charset="0"/>
            </a:endParaRPr>
          </a:p>
        </p:txBody>
      </p:sp>
      <p:sp>
        <p:nvSpPr>
          <p:cNvPr id="11270" name="Rectangle 21"/>
          <p:cNvSpPr>
            <a:spLocks noChangeArrowheads="1"/>
          </p:cNvSpPr>
          <p:nvPr/>
        </p:nvSpPr>
        <p:spPr bwMode="auto">
          <a:xfrm>
            <a:off x="461963" y="765175"/>
            <a:ext cx="8229600" cy="652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en-GB" sz="4400" b="0" smtClean="0">
              <a:solidFill>
                <a:srgbClr val="000000"/>
              </a:solidFill>
              <a:latin typeface="Arial" pitchFamily="34" charset="0"/>
              <a:cs typeface="Arial" pitchFamily="34" charset="0"/>
            </a:endParaRPr>
          </a:p>
        </p:txBody>
      </p:sp>
      <p:sp>
        <p:nvSpPr>
          <p:cNvPr id="9" name="Rectangle 8"/>
          <p:cNvSpPr/>
          <p:nvPr/>
        </p:nvSpPr>
        <p:spPr>
          <a:xfrm>
            <a:off x="395536" y="1268760"/>
            <a:ext cx="8358509" cy="830997"/>
          </a:xfrm>
          <a:prstGeom prst="rect">
            <a:avLst/>
          </a:prstGeom>
        </p:spPr>
        <p:txBody>
          <a:bodyPr wrap="square">
            <a:spAutoFit/>
          </a:bodyPr>
          <a:lstStyle/>
          <a:p>
            <a:pPr algn="ctr"/>
            <a:r>
              <a:rPr lang="ru-RU" sz="2400" dirty="0" smtClean="0">
                <a:solidFill>
                  <a:srgbClr val="0F5494"/>
                </a:solidFill>
                <a:ea typeface="Verdana" panose="020B0604030504040204" pitchFamily="34" charset="0"/>
                <a:cs typeface="Verdana" panose="020B0604030504040204" pitchFamily="34" charset="0"/>
              </a:rPr>
              <a:t>Сертификация</a:t>
            </a:r>
            <a:r>
              <a:rPr lang="en-GB" sz="2400" dirty="0" smtClean="0">
                <a:solidFill>
                  <a:srgbClr val="0F5494"/>
                </a:solidFill>
                <a:ea typeface="Verdana" panose="020B0604030504040204" pitchFamily="34" charset="0"/>
                <a:cs typeface="Verdana" panose="020B0604030504040204" pitchFamily="34" charset="0"/>
              </a:rPr>
              <a:t>:  </a:t>
            </a:r>
            <a:r>
              <a:rPr lang="ru-RU" sz="2400" dirty="0" smtClean="0">
                <a:solidFill>
                  <a:srgbClr val="0F5494"/>
                </a:solidFill>
                <a:ea typeface="Verdana" panose="020B0604030504040204" pitchFamily="34" charset="0"/>
                <a:cs typeface="Verdana" panose="020B0604030504040204" pitchFamily="34" charset="0"/>
              </a:rPr>
              <a:t>профессиональная квалификация сотрудников </a:t>
            </a:r>
            <a:r>
              <a:rPr lang="ru-RU" sz="2400" dirty="0" err="1" smtClean="0">
                <a:solidFill>
                  <a:srgbClr val="0F5494"/>
                </a:solidFill>
                <a:ea typeface="Verdana" panose="020B0604030504040204" pitchFamily="34" charset="0"/>
                <a:cs typeface="Verdana" panose="020B0604030504040204" pitchFamily="34" charset="0"/>
              </a:rPr>
              <a:t>СВА</a:t>
            </a:r>
            <a:r>
              <a:rPr lang="en-GB" sz="2400" dirty="0" smtClean="0">
                <a:solidFill>
                  <a:srgbClr val="0F5494"/>
                </a:solidFill>
                <a:ea typeface="Verdana" panose="020B0604030504040204" pitchFamily="34" charset="0"/>
                <a:cs typeface="Verdana" panose="020B0604030504040204" pitchFamily="34" charset="0"/>
              </a:rPr>
              <a:t> </a:t>
            </a:r>
            <a:endParaRPr lang="en-GB" sz="2400" dirty="0">
              <a:solidFill>
                <a:srgbClr val="0F5494"/>
              </a:solidFill>
              <a:ea typeface="Verdana" panose="020B0604030504040204" pitchFamily="34" charset="0"/>
              <a:cs typeface="Verdana" panose="020B0604030504040204" pitchFamily="34" charset="0"/>
            </a:endParaRPr>
          </a:p>
        </p:txBody>
      </p:sp>
      <p:graphicFrame>
        <p:nvGraphicFramePr>
          <p:cNvPr id="8" name="Chart 7"/>
          <p:cNvGraphicFramePr/>
          <p:nvPr>
            <p:extLst>
              <p:ext uri="{D42A27DB-BD31-4B8C-83A1-F6EECF244321}">
                <p14:modId xmlns:p14="http://schemas.microsoft.com/office/powerpoint/2010/main" xmlns="" val="4064683792"/>
              </p:ext>
            </p:extLst>
          </p:nvPr>
        </p:nvGraphicFramePr>
        <p:xfrm>
          <a:off x="1525550" y="2060848"/>
          <a:ext cx="6214802" cy="37444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566096659"/>
      </p:ext>
    </p:extLst>
  </p:cSld>
  <p:clrMapOvr>
    <a:masterClrMapping/>
  </p:clrMapOvr>
  <p:transition advTm="10772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6"/>
          <p:cNvSpPr>
            <a:spLocks noChangeArrowheads="1"/>
          </p:cNvSpPr>
          <p:nvPr/>
        </p:nvSpPr>
        <p:spPr bwMode="auto">
          <a:xfrm>
            <a:off x="2124075" y="1773238"/>
            <a:ext cx="70199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spcBef>
                <a:spcPct val="25000"/>
              </a:spcBef>
            </a:pPr>
            <a:endParaRPr lang="en-GB" sz="1000" smtClean="0">
              <a:solidFill>
                <a:srgbClr val="333399"/>
              </a:solidFill>
              <a:latin typeface="Arial" pitchFamily="34" charset="0"/>
              <a:cs typeface="Arial" pitchFamily="34" charset="0"/>
            </a:endParaRPr>
          </a:p>
        </p:txBody>
      </p:sp>
      <p:sp>
        <p:nvSpPr>
          <p:cNvPr id="11270" name="Rectangle 21"/>
          <p:cNvSpPr>
            <a:spLocks noChangeArrowheads="1"/>
          </p:cNvSpPr>
          <p:nvPr/>
        </p:nvSpPr>
        <p:spPr bwMode="auto">
          <a:xfrm>
            <a:off x="461963" y="765175"/>
            <a:ext cx="8229600" cy="652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en-GB" sz="4400" b="0" smtClean="0">
              <a:solidFill>
                <a:srgbClr val="000000"/>
              </a:solidFill>
              <a:latin typeface="Arial" pitchFamily="34" charset="0"/>
              <a:cs typeface="Arial" pitchFamily="34" charset="0"/>
            </a:endParaRPr>
          </a:p>
        </p:txBody>
      </p:sp>
      <p:sp>
        <p:nvSpPr>
          <p:cNvPr id="11" name="Rectangle 6"/>
          <p:cNvSpPr txBox="1">
            <a:spLocks noChangeArrowheads="1"/>
          </p:cNvSpPr>
          <p:nvPr/>
        </p:nvSpPr>
        <p:spPr bwMode="auto">
          <a:xfrm>
            <a:off x="323528" y="1196752"/>
            <a:ext cx="8568952" cy="477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b="1">
                <a:solidFill>
                  <a:schemeClr val="tx1"/>
                </a:solidFill>
                <a:latin typeface="Verdana" pitchFamily="34" charset="0"/>
                <a:cs typeface="Arial" pitchFamily="34" charset="0"/>
              </a:defRPr>
            </a:lvl1pPr>
            <a:lvl2pPr marL="742950" indent="-285750" eaLnBrk="0" hangingPunct="0">
              <a:defRPr b="1">
                <a:solidFill>
                  <a:schemeClr val="tx1"/>
                </a:solidFill>
                <a:latin typeface="Verdana" pitchFamily="34" charset="0"/>
                <a:cs typeface="Arial" pitchFamily="34" charset="0"/>
              </a:defRPr>
            </a:lvl2pPr>
            <a:lvl3pPr marL="1143000" indent="-228600" eaLnBrk="0" hangingPunct="0">
              <a:defRPr b="1">
                <a:solidFill>
                  <a:schemeClr val="tx1"/>
                </a:solidFill>
                <a:latin typeface="Verdana" pitchFamily="34" charset="0"/>
                <a:cs typeface="Arial" pitchFamily="34" charset="0"/>
              </a:defRPr>
            </a:lvl3pPr>
            <a:lvl4pPr marL="1600200" indent="-228600" eaLnBrk="0" hangingPunct="0">
              <a:defRPr b="1">
                <a:solidFill>
                  <a:schemeClr val="tx1"/>
                </a:solidFill>
                <a:latin typeface="Verdana" pitchFamily="34" charset="0"/>
                <a:cs typeface="Arial" pitchFamily="34" charset="0"/>
              </a:defRPr>
            </a:lvl4pPr>
            <a:lvl5pPr marL="2057400" indent="-228600" eaLnBrk="0" hangingPunct="0">
              <a:defRPr b="1">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b="1">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b="1">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b="1">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b="1">
                <a:solidFill>
                  <a:schemeClr val="tx1"/>
                </a:solidFill>
                <a:latin typeface="Verdana" pitchFamily="34" charset="0"/>
                <a:cs typeface="Arial" pitchFamily="34" charset="0"/>
              </a:defRPr>
            </a:lvl9pPr>
          </a:lstStyle>
          <a:p>
            <a:pPr lvl="0" eaLnBrk="1" hangingPunct="1"/>
            <a:r>
              <a:rPr lang="ru-RU" sz="2000" dirty="0" smtClean="0">
                <a:solidFill>
                  <a:srgbClr val="0F5494"/>
                </a:solidFill>
                <a:ea typeface="Verdana" panose="020B0604030504040204" pitchFamily="34" charset="0"/>
                <a:cs typeface="Verdana" panose="020B0604030504040204" pitchFamily="34" charset="0"/>
              </a:rPr>
              <a:t>Сертификация</a:t>
            </a:r>
            <a:r>
              <a:rPr lang="en-GB" sz="2000" dirty="0" smtClean="0">
                <a:solidFill>
                  <a:srgbClr val="0F5494"/>
                </a:solidFill>
                <a:ea typeface="Verdana" panose="020B0604030504040204" pitchFamily="34" charset="0"/>
                <a:cs typeface="Verdana" panose="020B0604030504040204" pitchFamily="34" charset="0"/>
              </a:rPr>
              <a:t>:  </a:t>
            </a:r>
            <a:r>
              <a:rPr lang="ru-RU" sz="2000" dirty="0" smtClean="0">
                <a:solidFill>
                  <a:srgbClr val="0F5494"/>
                </a:solidFill>
                <a:ea typeface="Verdana" panose="020B0604030504040204" pitchFamily="34" charset="0"/>
                <a:cs typeface="Verdana" panose="020B0604030504040204" pitchFamily="34" charset="0"/>
              </a:rPr>
              <a:t>программа обучения в области внутреннего аудита</a:t>
            </a:r>
            <a:r>
              <a:rPr lang="en-GB" sz="2000" dirty="0" smtClean="0">
                <a:solidFill>
                  <a:srgbClr val="0F5494"/>
                </a:solidFill>
                <a:ea typeface="Verdana" panose="020B0604030504040204" pitchFamily="34" charset="0"/>
                <a:cs typeface="Verdana" panose="020B0604030504040204" pitchFamily="34" charset="0"/>
              </a:rPr>
              <a:t> </a:t>
            </a:r>
            <a:r>
              <a:rPr lang="en-GB" sz="2000" dirty="0">
                <a:solidFill>
                  <a:srgbClr val="0F5494"/>
                </a:solidFill>
                <a:ea typeface="Verdana" panose="020B0604030504040204" pitchFamily="34" charset="0"/>
                <a:cs typeface="Verdana" panose="020B0604030504040204" pitchFamily="34" charset="0"/>
              </a:rPr>
              <a:t>(IATP)</a:t>
            </a:r>
          </a:p>
        </p:txBody>
      </p:sp>
      <p:sp>
        <p:nvSpPr>
          <p:cNvPr id="8" name="TextBox 7"/>
          <p:cNvSpPr txBox="1"/>
          <p:nvPr/>
        </p:nvSpPr>
        <p:spPr>
          <a:xfrm>
            <a:off x="323528" y="1772816"/>
            <a:ext cx="8136904" cy="1077218"/>
          </a:xfrm>
          <a:prstGeom prst="rect">
            <a:avLst/>
          </a:prstGeom>
          <a:noFill/>
        </p:spPr>
        <p:txBody>
          <a:bodyPr wrap="square" rtlCol="0">
            <a:spAutoFit/>
          </a:bodyPr>
          <a:lstStyle/>
          <a:p>
            <a:pPr algn="just"/>
            <a:r>
              <a:rPr lang="ru-RU" sz="1600" b="0" u="sng" dirty="0" smtClean="0">
                <a:solidFill>
                  <a:schemeClr val="tx1"/>
                </a:solidFill>
              </a:rPr>
              <a:t>Цель внутренней программы </a:t>
            </a:r>
            <a:r>
              <a:rPr lang="en-GB" sz="1600" b="0" u="sng" dirty="0" err="1" smtClean="0">
                <a:solidFill>
                  <a:schemeClr val="tx1"/>
                </a:solidFill>
              </a:rPr>
              <a:t>IATP</a:t>
            </a:r>
            <a:r>
              <a:rPr lang="en-GB" sz="1600" b="0" dirty="0" smtClean="0">
                <a:solidFill>
                  <a:schemeClr val="tx1"/>
                </a:solidFill>
              </a:rPr>
              <a:t> </a:t>
            </a:r>
            <a:r>
              <a:rPr lang="ru-RU" sz="1600" b="0" dirty="0" smtClean="0">
                <a:solidFill>
                  <a:schemeClr val="tx1"/>
                </a:solidFill>
              </a:rPr>
              <a:t>–</a:t>
            </a:r>
            <a:r>
              <a:rPr lang="en-GB" sz="1600" b="0" dirty="0" smtClean="0">
                <a:solidFill>
                  <a:schemeClr val="tx1"/>
                </a:solidFill>
              </a:rPr>
              <a:t> </a:t>
            </a:r>
            <a:r>
              <a:rPr lang="ru-RU" sz="1600" b="0" dirty="0" smtClean="0">
                <a:solidFill>
                  <a:schemeClr val="tx1"/>
                </a:solidFill>
              </a:rPr>
              <a:t>обеспечение непрерывного профессионального развития внутренних аудиторов </a:t>
            </a:r>
            <a:r>
              <a:rPr lang="ru-RU" sz="1600" b="0" dirty="0" err="1" smtClean="0">
                <a:solidFill>
                  <a:schemeClr val="tx1"/>
                </a:solidFill>
              </a:rPr>
              <a:t>СВА</a:t>
            </a:r>
            <a:r>
              <a:rPr lang="ru-RU" sz="1600" b="0" dirty="0" smtClean="0">
                <a:solidFill>
                  <a:schemeClr val="tx1"/>
                </a:solidFill>
              </a:rPr>
              <a:t> в целях соответствия профессиональным стандартам, установленным Институтом внутренних аудиторов (ИВА</a:t>
            </a:r>
            <a:r>
              <a:rPr lang="en-GB" sz="1600" b="0" dirty="0" smtClean="0">
                <a:solidFill>
                  <a:schemeClr val="tx1"/>
                </a:solidFill>
              </a:rPr>
              <a:t>)</a:t>
            </a:r>
            <a:r>
              <a:rPr lang="ru-RU" sz="1600" b="0" dirty="0" smtClean="0">
                <a:solidFill>
                  <a:schemeClr val="tx1"/>
                </a:solidFill>
              </a:rPr>
              <a:t> для осуществления внутреннего аудита</a:t>
            </a:r>
            <a:r>
              <a:rPr lang="en-GB" sz="1600" b="0" dirty="0" smtClean="0">
                <a:solidFill>
                  <a:schemeClr val="tx1"/>
                </a:solidFill>
              </a:rPr>
              <a:t>.</a:t>
            </a:r>
            <a:endParaRPr lang="en-GB" sz="1600" b="0" dirty="0">
              <a:solidFill>
                <a:schemeClr val="tx1"/>
              </a:solidFill>
            </a:endParaRPr>
          </a:p>
        </p:txBody>
      </p:sp>
      <p:sp>
        <p:nvSpPr>
          <p:cNvPr id="2" name="Rectangle 1"/>
          <p:cNvSpPr/>
          <p:nvPr/>
        </p:nvSpPr>
        <p:spPr>
          <a:xfrm>
            <a:off x="395536" y="2996952"/>
            <a:ext cx="8280919" cy="1815882"/>
          </a:xfrm>
          <a:prstGeom prst="rect">
            <a:avLst/>
          </a:prstGeom>
        </p:spPr>
        <p:txBody>
          <a:bodyPr wrap="square">
            <a:spAutoFit/>
          </a:bodyPr>
          <a:lstStyle/>
          <a:p>
            <a:pPr lvl="0" algn="just"/>
            <a:r>
              <a:rPr lang="ru-RU" sz="1400" b="0" u="sng" dirty="0" smtClean="0">
                <a:solidFill>
                  <a:srgbClr val="000000"/>
                </a:solidFill>
              </a:rPr>
              <a:t>Конечная цель программы </a:t>
            </a:r>
            <a:r>
              <a:rPr lang="en-GB" sz="1400" b="0" u="sng" dirty="0" err="1" smtClean="0">
                <a:solidFill>
                  <a:srgbClr val="000000"/>
                </a:solidFill>
              </a:rPr>
              <a:t>IATP</a:t>
            </a:r>
            <a:r>
              <a:rPr lang="en-GB" sz="1400" b="0" dirty="0" smtClean="0">
                <a:solidFill>
                  <a:srgbClr val="000000"/>
                </a:solidFill>
              </a:rPr>
              <a:t> </a:t>
            </a:r>
            <a:r>
              <a:rPr lang="ru-RU" sz="1400" b="0" dirty="0" smtClean="0">
                <a:solidFill>
                  <a:srgbClr val="000000"/>
                </a:solidFill>
              </a:rPr>
              <a:t>–</a:t>
            </a:r>
            <a:r>
              <a:rPr lang="en-GB" sz="1400" b="0" dirty="0" smtClean="0">
                <a:solidFill>
                  <a:srgbClr val="000000"/>
                </a:solidFill>
              </a:rPr>
              <a:t> </a:t>
            </a:r>
            <a:r>
              <a:rPr lang="ru-RU" sz="1400" b="0" dirty="0" smtClean="0">
                <a:solidFill>
                  <a:srgbClr val="000000"/>
                </a:solidFill>
              </a:rPr>
              <a:t>подготовка внутренних аудиторов к </a:t>
            </a:r>
            <a:r>
              <a:rPr lang="ru-RU" sz="1400" b="0" dirty="0" smtClean="0">
                <a:solidFill>
                  <a:srgbClr val="000000"/>
                </a:solidFill>
              </a:rPr>
              <a:t>прохождению </a:t>
            </a:r>
            <a:r>
              <a:rPr lang="ru-RU" sz="1400" b="0" dirty="0" smtClean="0">
                <a:solidFill>
                  <a:srgbClr val="000000"/>
                </a:solidFill>
              </a:rPr>
              <a:t>признанной </a:t>
            </a:r>
            <a:r>
              <a:rPr lang="ru-RU" sz="1400" b="0" dirty="0" smtClean="0">
                <a:solidFill>
                  <a:srgbClr val="000000"/>
                </a:solidFill>
              </a:rPr>
              <a:t>в международном масштабе сертификации и сдаче квалификационного экзамена на получение аттестата</a:t>
            </a:r>
            <a:r>
              <a:rPr lang="en-GB" sz="1400" b="0" dirty="0" smtClean="0">
                <a:solidFill>
                  <a:srgbClr val="000000"/>
                </a:solidFill>
              </a:rPr>
              <a:t>:</a:t>
            </a:r>
            <a:endParaRPr lang="en-GB" sz="1400" b="0" dirty="0">
              <a:solidFill>
                <a:srgbClr val="000000"/>
              </a:solidFill>
            </a:endParaRPr>
          </a:p>
          <a:p>
            <a:pPr marL="285750" lvl="0" indent="-285750" algn="just">
              <a:buFont typeface="Arial" panose="020B0604020202020204" pitchFamily="34" charset="0"/>
              <a:buChar char="•"/>
            </a:pPr>
            <a:r>
              <a:rPr lang="ru-RU" sz="1400" b="0" dirty="0" smtClean="0">
                <a:solidFill>
                  <a:srgbClr val="000000"/>
                </a:solidFill>
              </a:rPr>
              <a:t>дипломированного специалиста по государственному аудиту</a:t>
            </a:r>
            <a:r>
              <a:rPr lang="en-GB" sz="1400" b="0" dirty="0" smtClean="0">
                <a:solidFill>
                  <a:srgbClr val="000000"/>
                </a:solidFill>
              </a:rPr>
              <a:t> </a:t>
            </a:r>
            <a:r>
              <a:rPr lang="en-GB" sz="1400" b="0" dirty="0">
                <a:solidFill>
                  <a:srgbClr val="000000"/>
                </a:solidFill>
              </a:rPr>
              <a:t>(</a:t>
            </a:r>
            <a:r>
              <a:rPr lang="en-GB" sz="1400" b="0" dirty="0" err="1">
                <a:solidFill>
                  <a:srgbClr val="000000"/>
                </a:solidFill>
              </a:rPr>
              <a:t>CGAP</a:t>
            </a:r>
            <a:r>
              <a:rPr lang="en-GB" sz="1400" b="0" dirty="0" smtClean="0">
                <a:solidFill>
                  <a:srgbClr val="000000"/>
                </a:solidFill>
              </a:rPr>
              <a:t>®)</a:t>
            </a:r>
            <a:r>
              <a:rPr lang="ru-RU" sz="1400" b="0" dirty="0" smtClean="0">
                <a:solidFill>
                  <a:srgbClr val="000000"/>
                </a:solidFill>
              </a:rPr>
              <a:t>;</a:t>
            </a:r>
            <a:endParaRPr lang="en-GB" sz="1400" b="0" dirty="0">
              <a:solidFill>
                <a:srgbClr val="000000"/>
              </a:solidFill>
            </a:endParaRPr>
          </a:p>
          <a:p>
            <a:pPr marL="285750" lvl="0" indent="-285750" algn="just">
              <a:buFont typeface="Arial" panose="020B0604020202020204" pitchFamily="34" charset="0"/>
              <a:buChar char="•"/>
            </a:pPr>
            <a:r>
              <a:rPr lang="ru-RU" sz="1400" b="0" dirty="0" smtClean="0">
                <a:solidFill>
                  <a:srgbClr val="000000"/>
                </a:solidFill>
              </a:rPr>
              <a:t>дипломированного внутреннего аудитора</a:t>
            </a:r>
            <a:r>
              <a:rPr lang="en-GB" sz="1400" b="0" dirty="0" smtClean="0">
                <a:solidFill>
                  <a:srgbClr val="000000"/>
                </a:solidFill>
              </a:rPr>
              <a:t> </a:t>
            </a:r>
            <a:r>
              <a:rPr lang="en-GB" sz="1400" b="0" dirty="0">
                <a:solidFill>
                  <a:srgbClr val="000000"/>
                </a:solidFill>
              </a:rPr>
              <a:t>(CIA</a:t>
            </a:r>
            <a:r>
              <a:rPr lang="en-GB" sz="1400" b="0" dirty="0" smtClean="0">
                <a:solidFill>
                  <a:srgbClr val="000000"/>
                </a:solidFill>
              </a:rPr>
              <a:t>®)</a:t>
            </a:r>
            <a:r>
              <a:rPr lang="ru-RU" sz="1400" b="0" dirty="0" smtClean="0">
                <a:solidFill>
                  <a:srgbClr val="000000"/>
                </a:solidFill>
              </a:rPr>
              <a:t>;</a:t>
            </a:r>
            <a:endParaRPr lang="en-GB" sz="1400" b="0" dirty="0">
              <a:solidFill>
                <a:srgbClr val="000000"/>
              </a:solidFill>
            </a:endParaRPr>
          </a:p>
          <a:p>
            <a:pPr marL="285750" lvl="0" indent="-285750" algn="just">
              <a:buFont typeface="Arial" panose="020B0604020202020204" pitchFamily="34" charset="0"/>
              <a:buChar char="•"/>
            </a:pPr>
            <a:r>
              <a:rPr lang="ru-RU" sz="1400" b="0" dirty="0" smtClean="0">
                <a:solidFill>
                  <a:srgbClr val="000000"/>
                </a:solidFill>
              </a:rPr>
              <a:t>дипломированного</a:t>
            </a:r>
            <a:r>
              <a:rPr lang="en-GB" sz="1400" b="0" dirty="0" smtClean="0">
                <a:solidFill>
                  <a:srgbClr val="000000"/>
                </a:solidFill>
              </a:rPr>
              <a:t> </a:t>
            </a:r>
            <a:r>
              <a:rPr lang="ru-RU" sz="1400" b="0" dirty="0" smtClean="0">
                <a:solidFill>
                  <a:srgbClr val="000000"/>
                </a:solidFill>
              </a:rPr>
              <a:t>аудитора информационных систем</a:t>
            </a:r>
            <a:r>
              <a:rPr lang="en-GB" sz="1400" b="0" dirty="0" smtClean="0">
                <a:solidFill>
                  <a:srgbClr val="000000"/>
                </a:solidFill>
              </a:rPr>
              <a:t> </a:t>
            </a:r>
            <a:r>
              <a:rPr lang="en-GB" sz="1400" b="0" dirty="0">
                <a:solidFill>
                  <a:srgbClr val="000000"/>
                </a:solidFill>
              </a:rPr>
              <a:t>(</a:t>
            </a:r>
            <a:r>
              <a:rPr lang="en-GB" sz="1400" b="0" dirty="0" err="1">
                <a:solidFill>
                  <a:srgbClr val="000000"/>
                </a:solidFill>
              </a:rPr>
              <a:t>CISA</a:t>
            </a:r>
            <a:r>
              <a:rPr lang="en-GB" sz="1400" b="0" dirty="0" smtClean="0">
                <a:solidFill>
                  <a:srgbClr val="000000"/>
                </a:solidFill>
              </a:rPr>
              <a:t>®)</a:t>
            </a:r>
            <a:r>
              <a:rPr lang="ru-RU" sz="1400" b="0" dirty="0" smtClean="0">
                <a:solidFill>
                  <a:srgbClr val="000000"/>
                </a:solidFill>
              </a:rPr>
              <a:t>;</a:t>
            </a:r>
            <a:r>
              <a:rPr lang="en-GB" sz="1400" b="0" dirty="0" smtClean="0">
                <a:solidFill>
                  <a:srgbClr val="000000"/>
                </a:solidFill>
              </a:rPr>
              <a:t> </a:t>
            </a:r>
            <a:r>
              <a:rPr lang="ru-RU" sz="1400" b="0" dirty="0" smtClean="0">
                <a:solidFill>
                  <a:srgbClr val="000000"/>
                </a:solidFill>
              </a:rPr>
              <a:t>и (или)</a:t>
            </a:r>
            <a:r>
              <a:rPr lang="en-GB" sz="1400" b="0" dirty="0" smtClean="0">
                <a:solidFill>
                  <a:srgbClr val="000000"/>
                </a:solidFill>
              </a:rPr>
              <a:t> </a:t>
            </a:r>
            <a:endParaRPr lang="en-GB" sz="1400" b="0" dirty="0">
              <a:solidFill>
                <a:srgbClr val="000000"/>
              </a:solidFill>
            </a:endParaRPr>
          </a:p>
          <a:p>
            <a:pPr marL="285750" lvl="0" indent="-285750" algn="just">
              <a:buFont typeface="Arial" panose="020B0604020202020204" pitchFamily="34" charset="0"/>
              <a:buChar char="•"/>
            </a:pPr>
            <a:r>
              <a:rPr lang="ru-RU" sz="1400" b="0" dirty="0" smtClean="0">
                <a:solidFill>
                  <a:srgbClr val="000000"/>
                </a:solidFill>
              </a:rPr>
              <a:t>аттестата</a:t>
            </a:r>
            <a:r>
              <a:rPr lang="en-GB" sz="1400" b="0" dirty="0" smtClean="0">
                <a:solidFill>
                  <a:srgbClr val="000000"/>
                </a:solidFill>
              </a:rPr>
              <a:t> </a:t>
            </a:r>
            <a:r>
              <a:rPr lang="ru-RU" sz="1400" b="0" dirty="0" smtClean="0">
                <a:solidFill>
                  <a:srgbClr val="000000"/>
                </a:solidFill>
              </a:rPr>
              <a:t>о прохождении других сертификационных программ</a:t>
            </a:r>
            <a:r>
              <a:rPr lang="en-GB" sz="1400" b="0" dirty="0" smtClean="0">
                <a:solidFill>
                  <a:srgbClr val="000000"/>
                </a:solidFill>
              </a:rPr>
              <a:t> (</a:t>
            </a:r>
            <a:r>
              <a:rPr lang="ru-RU" sz="1400" b="0" dirty="0" smtClean="0">
                <a:solidFill>
                  <a:srgbClr val="000000"/>
                </a:solidFill>
              </a:rPr>
              <a:t>например, </a:t>
            </a:r>
            <a:r>
              <a:rPr lang="en-GB" sz="1400" b="0" dirty="0" smtClean="0">
                <a:solidFill>
                  <a:srgbClr val="000000"/>
                </a:solidFill>
              </a:rPr>
              <a:t> </a:t>
            </a:r>
            <a:r>
              <a:rPr lang="ru-RU" sz="1400" b="0" dirty="0" smtClean="0">
                <a:solidFill>
                  <a:srgbClr val="000000"/>
                </a:solidFill>
              </a:rPr>
              <a:t>дипломированного бухгалтера по 8-й Директиве</a:t>
            </a:r>
            <a:r>
              <a:rPr lang="en-GB" sz="1400" b="0" dirty="0" smtClean="0">
                <a:solidFill>
                  <a:srgbClr val="000000"/>
                </a:solidFill>
              </a:rPr>
              <a:t>).</a:t>
            </a:r>
            <a:endParaRPr lang="en-GB" sz="1400" b="0" dirty="0">
              <a:solidFill>
                <a:srgbClr val="000000"/>
              </a:solidFill>
            </a:endParaRPr>
          </a:p>
        </p:txBody>
      </p:sp>
      <p:sp>
        <p:nvSpPr>
          <p:cNvPr id="4" name="Rectangle 3"/>
          <p:cNvSpPr/>
          <p:nvPr/>
        </p:nvSpPr>
        <p:spPr>
          <a:xfrm>
            <a:off x="539552" y="4797152"/>
            <a:ext cx="8208912" cy="523220"/>
          </a:xfrm>
          <a:prstGeom prst="rect">
            <a:avLst/>
          </a:prstGeom>
        </p:spPr>
        <p:txBody>
          <a:bodyPr wrap="square">
            <a:spAutoFit/>
          </a:bodyPr>
          <a:lstStyle/>
          <a:p>
            <a:pPr lvl="0" algn="just"/>
            <a:r>
              <a:rPr lang="ru-RU" sz="1400" b="0" dirty="0" smtClean="0">
                <a:solidFill>
                  <a:srgbClr val="000000"/>
                </a:solidFill>
              </a:rPr>
              <a:t>Программа укрепляет авторитет аудиторов </a:t>
            </a:r>
            <a:r>
              <a:rPr lang="ru-RU" sz="1400" b="0" dirty="0" err="1" smtClean="0">
                <a:solidFill>
                  <a:srgbClr val="000000"/>
                </a:solidFill>
              </a:rPr>
              <a:t>СВА</a:t>
            </a:r>
            <a:r>
              <a:rPr lang="ru-RU" sz="1400" b="0" dirty="0" smtClean="0">
                <a:solidFill>
                  <a:srgbClr val="000000"/>
                </a:solidFill>
              </a:rPr>
              <a:t> и усиливает рычаги влияния для принятия рекомендаций </a:t>
            </a:r>
            <a:r>
              <a:rPr lang="ru-RU" sz="1400" b="0" dirty="0" err="1" smtClean="0">
                <a:solidFill>
                  <a:srgbClr val="000000"/>
                </a:solidFill>
              </a:rPr>
              <a:t>СВА</a:t>
            </a:r>
            <a:r>
              <a:rPr lang="ru-RU" sz="1400" b="0" dirty="0" smtClean="0">
                <a:solidFill>
                  <a:srgbClr val="000000"/>
                </a:solidFill>
              </a:rPr>
              <a:t>. </a:t>
            </a:r>
            <a:endParaRPr lang="en-GB" sz="1400" dirty="0">
              <a:solidFill>
                <a:srgbClr val="000000"/>
              </a:solidFill>
            </a:endParaRPr>
          </a:p>
        </p:txBody>
      </p:sp>
      <p:sp>
        <p:nvSpPr>
          <p:cNvPr id="3" name="Rectangle 2"/>
          <p:cNvSpPr/>
          <p:nvPr/>
        </p:nvSpPr>
        <p:spPr>
          <a:xfrm>
            <a:off x="467544" y="5301208"/>
            <a:ext cx="8280920" cy="1092607"/>
          </a:xfrm>
          <a:prstGeom prst="rect">
            <a:avLst/>
          </a:prstGeom>
        </p:spPr>
        <p:txBody>
          <a:bodyPr wrap="square">
            <a:spAutoFit/>
          </a:bodyPr>
          <a:lstStyle/>
          <a:p>
            <a:pPr lvl="0"/>
            <a:r>
              <a:rPr lang="ru-RU" sz="1300" b="0" u="sng" dirty="0" smtClean="0">
                <a:solidFill>
                  <a:srgbClr val="000000"/>
                </a:solidFill>
              </a:rPr>
              <a:t>Непрерывное профессиональное образование</a:t>
            </a:r>
            <a:r>
              <a:rPr lang="en-GB" sz="1300" b="0" u="sng" dirty="0" smtClean="0">
                <a:solidFill>
                  <a:srgbClr val="000000"/>
                </a:solidFill>
              </a:rPr>
              <a:t> </a:t>
            </a:r>
            <a:r>
              <a:rPr lang="en-GB" sz="1300" b="0" u="sng" dirty="0">
                <a:solidFill>
                  <a:srgbClr val="000000"/>
                </a:solidFill>
              </a:rPr>
              <a:t>(CPE) </a:t>
            </a:r>
          </a:p>
          <a:p>
            <a:pPr marL="285750" lvl="0" indent="-285750">
              <a:buFont typeface="Arial" panose="020B0604020202020204" pitchFamily="34" charset="0"/>
              <a:buChar char="•"/>
            </a:pPr>
            <a:r>
              <a:rPr lang="ru-RU" sz="1300" b="0" dirty="0" smtClean="0">
                <a:solidFill>
                  <a:srgbClr val="000000"/>
                </a:solidFill>
              </a:rPr>
              <a:t>Участие в курсах </a:t>
            </a:r>
            <a:r>
              <a:rPr lang="en-GB" sz="1300" b="0" dirty="0" err="1" smtClean="0">
                <a:solidFill>
                  <a:srgbClr val="000000"/>
                </a:solidFill>
              </a:rPr>
              <a:t>IATP</a:t>
            </a:r>
            <a:r>
              <a:rPr lang="ru-RU" sz="1300" b="0" dirty="0" smtClean="0">
                <a:solidFill>
                  <a:srgbClr val="000000"/>
                </a:solidFill>
              </a:rPr>
              <a:t> </a:t>
            </a:r>
            <a:r>
              <a:rPr lang="ru-RU" sz="1300" b="0" dirty="0" smtClean="0">
                <a:solidFill>
                  <a:srgbClr val="000000"/>
                </a:solidFill>
              </a:rPr>
              <a:t>дает право обладателям профессиональных сертификатов ИВА</a:t>
            </a:r>
            <a:r>
              <a:rPr lang="en-GB" sz="1300" b="0" dirty="0" smtClean="0">
                <a:solidFill>
                  <a:srgbClr val="000000"/>
                </a:solidFill>
              </a:rPr>
              <a:t> </a:t>
            </a:r>
            <a:r>
              <a:rPr lang="en-GB" sz="1300" b="0" dirty="0">
                <a:solidFill>
                  <a:srgbClr val="000000"/>
                </a:solidFill>
              </a:rPr>
              <a:t>(CIA, CGAP, </a:t>
            </a:r>
            <a:r>
              <a:rPr lang="ru-RU" sz="1300" b="0" dirty="0" smtClean="0">
                <a:solidFill>
                  <a:srgbClr val="000000"/>
                </a:solidFill>
              </a:rPr>
              <a:t>дипломированного специалиста по самооценке контроля (</a:t>
            </a:r>
            <a:r>
              <a:rPr lang="en-GB" sz="1300" b="0" dirty="0" err="1" smtClean="0">
                <a:solidFill>
                  <a:srgbClr val="000000"/>
                </a:solidFill>
              </a:rPr>
              <a:t>CCSA</a:t>
            </a:r>
            <a:r>
              <a:rPr lang="ru-RU" sz="1300" b="0" dirty="0" smtClean="0">
                <a:solidFill>
                  <a:srgbClr val="000000"/>
                </a:solidFill>
              </a:rPr>
              <a:t>)</a:t>
            </a:r>
            <a:r>
              <a:rPr lang="en-GB" sz="1300" b="0" dirty="0" smtClean="0">
                <a:solidFill>
                  <a:srgbClr val="000000"/>
                </a:solidFill>
              </a:rPr>
              <a:t>, </a:t>
            </a:r>
            <a:r>
              <a:rPr lang="ru-RU" sz="1300" b="0" dirty="0" smtClean="0">
                <a:solidFill>
                  <a:srgbClr val="000000"/>
                </a:solidFill>
              </a:rPr>
              <a:t>дипломированного аудитора финансовых услуг (</a:t>
            </a:r>
            <a:r>
              <a:rPr lang="en-GB" sz="1300" b="0" dirty="0" err="1" smtClean="0">
                <a:solidFill>
                  <a:srgbClr val="000000"/>
                </a:solidFill>
              </a:rPr>
              <a:t>CFSA</a:t>
            </a:r>
            <a:r>
              <a:rPr lang="ru-RU" sz="1300" b="0" dirty="0" smtClean="0">
                <a:solidFill>
                  <a:srgbClr val="000000"/>
                </a:solidFill>
              </a:rPr>
              <a:t>) и т.д.</a:t>
            </a:r>
            <a:r>
              <a:rPr lang="en-GB" sz="1300" b="0" dirty="0" smtClean="0">
                <a:solidFill>
                  <a:srgbClr val="000000"/>
                </a:solidFill>
              </a:rPr>
              <a:t>) </a:t>
            </a:r>
            <a:r>
              <a:rPr lang="ru-RU" sz="1300" b="0" dirty="0" smtClean="0">
                <a:solidFill>
                  <a:srgbClr val="000000"/>
                </a:solidFill>
              </a:rPr>
              <a:t>выйти на уровень непрерывного профессионального образования.</a:t>
            </a:r>
            <a:r>
              <a:rPr lang="en-GB" sz="1300" b="0" dirty="0" smtClean="0">
                <a:solidFill>
                  <a:srgbClr val="000000"/>
                </a:solidFill>
              </a:rPr>
              <a:t> </a:t>
            </a:r>
            <a:endParaRPr lang="en-GB" sz="1300" dirty="0">
              <a:solidFill>
                <a:srgbClr val="000000"/>
              </a:solidFill>
            </a:endParaRPr>
          </a:p>
        </p:txBody>
      </p:sp>
      <p:sp>
        <p:nvSpPr>
          <p:cNvPr id="10" name="Rectangle 6"/>
          <p:cNvSpPr txBox="1">
            <a:spLocks noChangeArrowheads="1"/>
          </p:cNvSpPr>
          <p:nvPr/>
        </p:nvSpPr>
        <p:spPr bwMode="auto">
          <a:xfrm>
            <a:off x="670129" y="6277537"/>
            <a:ext cx="7103977" cy="384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b="1">
                <a:solidFill>
                  <a:schemeClr val="tx1"/>
                </a:solidFill>
                <a:latin typeface="Verdana" pitchFamily="34" charset="0"/>
                <a:cs typeface="Arial" pitchFamily="34" charset="0"/>
              </a:defRPr>
            </a:lvl1pPr>
            <a:lvl2pPr marL="742950" indent="-285750" eaLnBrk="0" hangingPunct="0">
              <a:defRPr b="1">
                <a:solidFill>
                  <a:schemeClr val="tx1"/>
                </a:solidFill>
                <a:latin typeface="Verdana" pitchFamily="34" charset="0"/>
                <a:cs typeface="Arial" pitchFamily="34" charset="0"/>
              </a:defRPr>
            </a:lvl2pPr>
            <a:lvl3pPr marL="1143000" indent="-228600" eaLnBrk="0" hangingPunct="0">
              <a:defRPr b="1">
                <a:solidFill>
                  <a:schemeClr val="tx1"/>
                </a:solidFill>
                <a:latin typeface="Verdana" pitchFamily="34" charset="0"/>
                <a:cs typeface="Arial" pitchFamily="34" charset="0"/>
              </a:defRPr>
            </a:lvl3pPr>
            <a:lvl4pPr marL="1600200" indent="-228600" eaLnBrk="0" hangingPunct="0">
              <a:defRPr b="1">
                <a:solidFill>
                  <a:schemeClr val="tx1"/>
                </a:solidFill>
                <a:latin typeface="Verdana" pitchFamily="34" charset="0"/>
                <a:cs typeface="Arial" pitchFamily="34" charset="0"/>
              </a:defRPr>
            </a:lvl4pPr>
            <a:lvl5pPr marL="2057400" indent="-228600" eaLnBrk="0" hangingPunct="0">
              <a:defRPr b="1">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b="1">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b="1">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b="1">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b="1">
                <a:solidFill>
                  <a:schemeClr val="tx1"/>
                </a:solidFill>
                <a:latin typeface="Verdana" pitchFamily="34" charset="0"/>
                <a:cs typeface="Arial" pitchFamily="34" charset="0"/>
              </a:defRPr>
            </a:lvl9pPr>
          </a:lstStyle>
          <a:p>
            <a:pPr lvl="0" eaLnBrk="1" hangingPunct="1"/>
            <a:r>
              <a:rPr lang="ru-RU" sz="1600" dirty="0" smtClean="0">
                <a:cs typeface="+mn-cs"/>
              </a:rPr>
              <a:t>Программа </a:t>
            </a:r>
            <a:r>
              <a:rPr lang="en-GB" sz="1600" dirty="0" err="1" smtClean="0">
                <a:cs typeface="+mn-cs"/>
              </a:rPr>
              <a:t>IATP</a:t>
            </a:r>
            <a:r>
              <a:rPr lang="ru-RU" sz="1600" dirty="0" smtClean="0">
                <a:cs typeface="+mn-cs"/>
              </a:rPr>
              <a:t> состоит из шести компонентов</a:t>
            </a:r>
            <a:endParaRPr lang="en-GB" sz="1600" b="0" dirty="0">
              <a:cs typeface="+mn-cs"/>
            </a:endParaRPr>
          </a:p>
        </p:txBody>
      </p:sp>
    </p:spTree>
    <p:custDataLst>
      <p:tags r:id="rId1"/>
    </p:custDataLst>
    <p:extLst>
      <p:ext uri="{BB962C8B-B14F-4D97-AF65-F5344CB8AC3E}">
        <p14:creationId xmlns:p14="http://schemas.microsoft.com/office/powerpoint/2010/main" xmlns="" val="3638922237"/>
      </p:ext>
    </p:extLst>
  </p:cSld>
  <p:clrMapOvr>
    <a:masterClrMapping/>
  </p:clrMapOvr>
  <p:transition advTm="498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250"/>
                                        <p:tgtEl>
                                          <p:spTgt spid="2">
                                            <p:txEl>
                                              <p:pRg st="0" end="0"/>
                                            </p:txEl>
                                          </p:spTgt>
                                        </p:tgtEl>
                                      </p:cBhvr>
                                    </p:animEffect>
                                    <p:anim calcmode="lin" valueType="num">
                                      <p:cBhvr>
                                        <p:cTn id="15" dur="25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25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fade">
                                      <p:cBhvr>
                                        <p:cTn id="28" dur="1000"/>
                                        <p:tgtEl>
                                          <p:spTgt spid="2">
                                            <p:txEl>
                                              <p:pRg st="2" end="2"/>
                                            </p:txEl>
                                          </p:spTgt>
                                        </p:tgtEl>
                                      </p:cBhvr>
                                    </p:animEffect>
                                    <p:anim calcmode="lin" valueType="num">
                                      <p:cBhvr>
                                        <p:cTn id="2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animEffect transition="in" filter="fade">
                                      <p:cBhvr>
                                        <p:cTn id="35" dur="1000"/>
                                        <p:tgtEl>
                                          <p:spTgt spid="2">
                                            <p:txEl>
                                              <p:pRg st="3" end="3"/>
                                            </p:txEl>
                                          </p:spTgt>
                                        </p:tgtEl>
                                      </p:cBhvr>
                                    </p:animEffect>
                                    <p:anim calcmode="lin" valueType="num">
                                      <p:cBhvr>
                                        <p:cTn id="36"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4" end="4"/>
                                            </p:txEl>
                                          </p:spTgt>
                                        </p:tgtEl>
                                        <p:attrNameLst>
                                          <p:attrName>style.visibility</p:attrName>
                                        </p:attrNameLst>
                                      </p:cBhvr>
                                      <p:to>
                                        <p:strVal val="visible"/>
                                      </p:to>
                                    </p:set>
                                    <p:animEffect transition="in" filter="fade">
                                      <p:cBhvr>
                                        <p:cTn id="42" dur="1000"/>
                                        <p:tgtEl>
                                          <p:spTgt spid="2">
                                            <p:txEl>
                                              <p:pRg st="4" end="4"/>
                                            </p:txEl>
                                          </p:spTgt>
                                        </p:tgtEl>
                                      </p:cBhvr>
                                    </p:animEffect>
                                    <p:anim calcmode="lin" valueType="num">
                                      <p:cBhvr>
                                        <p:cTn id="4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0" end="0"/>
                                            </p:txEl>
                                          </p:spTgt>
                                        </p:tgtEl>
                                        <p:attrNameLst>
                                          <p:attrName>style.visibility</p:attrName>
                                        </p:attrNameLst>
                                      </p:cBhvr>
                                      <p:to>
                                        <p:strVal val="visible"/>
                                      </p:to>
                                    </p:set>
                                    <p:animEffect transition="in" filter="fade">
                                      <p:cBhvr>
                                        <p:cTn id="49" dur="1000"/>
                                        <p:tgtEl>
                                          <p:spTgt spid="4">
                                            <p:txEl>
                                              <p:pRg st="0" end="0"/>
                                            </p:txEl>
                                          </p:spTgt>
                                        </p:tgtEl>
                                      </p:cBhvr>
                                    </p:animEffect>
                                    <p:anim calcmode="lin" valueType="num">
                                      <p:cBhvr>
                                        <p:cTn id="5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endParaRPr lang="en-GB" dirty="0" smtClean="0"/>
          </a:p>
          <a:p>
            <a:pPr algn="ctr"/>
            <a:endParaRPr lang="en-GB" dirty="0"/>
          </a:p>
          <a:p>
            <a:pPr marL="0" indent="0" algn="ctr">
              <a:buNone/>
            </a:pPr>
            <a:r>
              <a:rPr lang="ru-RU" sz="3000" b="1" dirty="0" smtClean="0">
                <a:latin typeface="Verdana" panose="020B0604030504040204" pitchFamily="34" charset="0"/>
                <a:ea typeface="Verdana" panose="020B0604030504040204" pitchFamily="34" charset="0"/>
                <a:cs typeface="Verdana" panose="020B0604030504040204" pitchFamily="34" charset="0"/>
              </a:rPr>
              <a:t>Прошу задавать вопросы</a:t>
            </a:r>
            <a:endParaRPr lang="en-GB" sz="30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xmlns="" val="4013653281"/>
      </p:ext>
    </p:extLst>
  </p:cSld>
  <p:clrMapOvr>
    <a:masterClrMapping/>
  </p:clrMapOvr>
  <mc:AlternateContent xmlns:mc="http://schemas.openxmlformats.org/markup-compatibility/2006">
    <mc:Choice xmlns:p14="http://schemas.microsoft.com/office/powerpoint/2010/main" xmlns="" Requires="p14">
      <p:transition spd="slow" p14:dur="2000" advTm="36487"/>
    </mc:Choice>
    <mc:Fallback>
      <p:transition spd="slow" advTm="36487"/>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3|0|0.6|0.5|0.1|0.6"/>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7_Default Design">
  <a:themeElements>
    <a:clrScheme name="9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9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8" dist="17961" dir="135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hu-HU" sz="1800" b="1" i="0" u="none" strike="noStrike" cap="none" normalizeH="0" baseline="0" smtClean="0">
            <a:ln>
              <a:noFill/>
            </a:ln>
            <a:solidFill>
              <a:schemeClr val="tx1"/>
            </a:solidFill>
            <a:effectLst/>
            <a:latin typeface="Verdana"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8" dist="17961" dir="135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hu-HU" sz="1800" b="1" i="0" u="none" strike="noStrike" cap="none" normalizeH="0" baseline="0" smtClean="0">
            <a:ln>
              <a:noFill/>
            </a:ln>
            <a:solidFill>
              <a:schemeClr val="tx1"/>
            </a:solidFill>
            <a:effectLst/>
            <a:latin typeface="Verdana" pitchFamily="34" charset="0"/>
            <a:cs typeface="Arial" pitchFamily="34" charset="0"/>
          </a:defRPr>
        </a:defPPr>
      </a:lstStyle>
    </a:lnDef>
  </a:objectDefaults>
  <a:extraClrSchemeLst>
    <a:extraClrScheme>
      <a:clrScheme name="9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8_Default Design">
  <a:themeElements>
    <a:clrScheme name="9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9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8" dist="17961" dir="135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hu-HU" sz="1800" b="1" i="0" u="none" strike="noStrike" cap="none" normalizeH="0" baseline="0" smtClean="0">
            <a:ln>
              <a:noFill/>
            </a:ln>
            <a:solidFill>
              <a:schemeClr val="tx1"/>
            </a:solidFill>
            <a:effectLst/>
            <a:latin typeface="Verdana"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8" dist="17961" dir="135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hu-HU" sz="1800" b="1" i="0" u="none" strike="noStrike" cap="none" normalizeH="0" baseline="0" smtClean="0">
            <a:ln>
              <a:noFill/>
            </a:ln>
            <a:solidFill>
              <a:schemeClr val="tx1"/>
            </a:solidFill>
            <a:effectLst/>
            <a:latin typeface="Verdana" pitchFamily="34" charset="0"/>
            <a:cs typeface="Arial" pitchFamily="34" charset="0"/>
          </a:defRPr>
        </a:defPPr>
      </a:lstStyle>
    </a:lnDef>
  </a:objectDefaults>
  <a:extraClrSchemeLst>
    <a:extraClrScheme>
      <a:clrScheme name="9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9_Default Design">
  <a:themeElements>
    <a:clrScheme name="9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9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8" dist="17961" dir="135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hu-HU" sz="1800" b="1" i="0" u="none" strike="noStrike" cap="none" normalizeH="0" baseline="0" smtClean="0">
            <a:ln>
              <a:noFill/>
            </a:ln>
            <a:solidFill>
              <a:schemeClr val="tx1"/>
            </a:solidFill>
            <a:effectLst/>
            <a:latin typeface="Verdana"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8" dist="17961" dir="135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hu-HU" sz="1800" b="1" i="0" u="none" strike="noStrike" cap="none" normalizeH="0" baseline="0" smtClean="0">
            <a:ln>
              <a:noFill/>
            </a:ln>
            <a:solidFill>
              <a:schemeClr val="tx1"/>
            </a:solidFill>
            <a:effectLst/>
            <a:latin typeface="Verdana" pitchFamily="34" charset="0"/>
            <a:cs typeface="Arial" pitchFamily="34" charset="0"/>
          </a:defRPr>
        </a:defPPr>
      </a:lstStyle>
    </a:lnDef>
  </a:objectDefaults>
  <a:extraClrSchemeLst>
    <a:extraClrScheme>
      <a:clrScheme name="9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0_Default Design">
  <a:themeElements>
    <a:clrScheme name="9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9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8" dist="17961" dir="135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hu-HU" sz="1800" b="1" i="0" u="none" strike="noStrike" cap="none" normalizeH="0" baseline="0" smtClean="0">
            <a:ln>
              <a:noFill/>
            </a:ln>
            <a:solidFill>
              <a:schemeClr val="tx1"/>
            </a:solidFill>
            <a:effectLst/>
            <a:latin typeface="Verdana"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8" dist="17961" dir="135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hu-HU" sz="1800" b="1" i="0" u="none" strike="noStrike" cap="none" normalizeH="0" baseline="0" smtClean="0">
            <a:ln>
              <a:noFill/>
            </a:ln>
            <a:solidFill>
              <a:schemeClr val="tx1"/>
            </a:solidFill>
            <a:effectLst/>
            <a:latin typeface="Verdana" pitchFamily="34" charset="0"/>
            <a:cs typeface="Arial" pitchFamily="34" charset="0"/>
          </a:defRPr>
        </a:defPPr>
      </a:lstStyle>
    </a:lnDef>
  </a:objectDefaults>
  <a:extraClrSchemeLst>
    <a:extraClrScheme>
      <a:clrScheme name="9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1_Default Design">
  <a:themeElements>
    <a:clrScheme name="9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9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8" dist="17961" dir="135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hu-HU" sz="1800" b="1" i="0" u="none" strike="noStrike" cap="none" normalizeH="0" baseline="0" smtClean="0">
            <a:ln>
              <a:noFill/>
            </a:ln>
            <a:solidFill>
              <a:schemeClr val="tx1"/>
            </a:solidFill>
            <a:effectLst/>
            <a:latin typeface="Verdana"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8" dist="17961" dir="135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hu-HU" sz="1800" b="1" i="0" u="none" strike="noStrike" cap="none" normalizeH="0" baseline="0" smtClean="0">
            <a:ln>
              <a:noFill/>
            </a:ln>
            <a:solidFill>
              <a:schemeClr val="tx1"/>
            </a:solidFill>
            <a:effectLst/>
            <a:latin typeface="Verdana" pitchFamily="34" charset="0"/>
            <a:cs typeface="Arial" pitchFamily="34" charset="0"/>
          </a:defRPr>
        </a:defPPr>
      </a:lstStyle>
    </a:lnDef>
  </a:objectDefaults>
  <a:extraClrSchemeLst>
    <a:extraClrScheme>
      <a:clrScheme name="9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2_Default Design">
  <a:themeElements>
    <a:clrScheme name="9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9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8" dist="17961" dir="135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hu-HU" sz="1800" b="1" i="0" u="none" strike="noStrike" cap="none" normalizeH="0" baseline="0" smtClean="0">
            <a:ln>
              <a:noFill/>
            </a:ln>
            <a:solidFill>
              <a:schemeClr val="tx1"/>
            </a:solidFill>
            <a:effectLst/>
            <a:latin typeface="Verdana"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8" dist="17961" dir="135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hu-HU" sz="1800" b="1" i="0" u="none" strike="noStrike" cap="none" normalizeH="0" baseline="0" smtClean="0">
            <a:ln>
              <a:noFill/>
            </a:ln>
            <a:solidFill>
              <a:schemeClr val="tx1"/>
            </a:solidFill>
            <a:effectLst/>
            <a:latin typeface="Verdana" pitchFamily="34" charset="0"/>
            <a:cs typeface="Arial" pitchFamily="34" charset="0"/>
          </a:defRPr>
        </a:defPPr>
      </a:lstStyle>
    </a:lnDef>
  </a:objectDefaults>
  <a:extraClrSchemeLst>
    <a:extraClrScheme>
      <a:clrScheme name="9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3_Default Design">
  <a:themeElements>
    <a:clrScheme name="9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9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8" dist="17961" dir="135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hu-HU" sz="1800" b="1" i="0" u="none" strike="noStrike" cap="none" normalizeH="0" baseline="0" smtClean="0">
            <a:ln>
              <a:noFill/>
            </a:ln>
            <a:solidFill>
              <a:schemeClr val="tx1"/>
            </a:solidFill>
            <a:effectLst/>
            <a:latin typeface="Verdana"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8" dist="17961" dir="135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hu-HU" sz="1800" b="1" i="0" u="none" strike="noStrike" cap="none" normalizeH="0" baseline="0" smtClean="0">
            <a:ln>
              <a:noFill/>
            </a:ln>
            <a:solidFill>
              <a:schemeClr val="tx1"/>
            </a:solidFill>
            <a:effectLst/>
            <a:latin typeface="Verdana" pitchFamily="34" charset="0"/>
            <a:cs typeface="Arial" pitchFamily="34" charset="0"/>
          </a:defRPr>
        </a:defPPr>
      </a:lstStyle>
    </a:lnDef>
  </a:objectDefaults>
  <a:extraClrSchemeLst>
    <a:extraClrScheme>
      <a:clrScheme name="9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4_Default Design">
  <a:themeElements>
    <a:clrScheme name="9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9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8" dist="17961" dir="135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hu-HU" sz="1800" b="1" i="0" u="none" strike="noStrike" cap="none" normalizeH="0" baseline="0" smtClean="0">
            <a:ln>
              <a:noFill/>
            </a:ln>
            <a:solidFill>
              <a:schemeClr val="tx1"/>
            </a:solidFill>
            <a:effectLst/>
            <a:latin typeface="Verdana"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8" dist="17961" dir="135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hu-HU" sz="1800" b="1" i="0" u="none" strike="noStrike" cap="none" normalizeH="0" baseline="0" smtClean="0">
            <a:ln>
              <a:noFill/>
            </a:ln>
            <a:solidFill>
              <a:schemeClr val="tx1"/>
            </a:solidFill>
            <a:effectLst/>
            <a:latin typeface="Verdana" pitchFamily="34" charset="0"/>
            <a:cs typeface="Arial" pitchFamily="34" charset="0"/>
          </a:defRPr>
        </a:defPPr>
      </a:lstStyle>
    </a:lnDef>
  </a:objectDefaults>
  <a:extraClrSchemeLst>
    <a:extraClrScheme>
      <a:clrScheme name="9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5_Default Design">
  <a:themeElements>
    <a:clrScheme name="9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9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8" dist="17961" dir="135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hu-HU" sz="1800" b="1" i="0" u="none" strike="noStrike" cap="none" normalizeH="0" baseline="0" smtClean="0">
            <a:ln>
              <a:noFill/>
            </a:ln>
            <a:solidFill>
              <a:schemeClr val="tx1"/>
            </a:solidFill>
            <a:effectLst/>
            <a:latin typeface="Verdana"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8" dist="17961" dir="135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hu-HU" sz="1800" b="1" i="0" u="none" strike="noStrike" cap="none" normalizeH="0" baseline="0" smtClean="0">
            <a:ln>
              <a:noFill/>
            </a:ln>
            <a:solidFill>
              <a:schemeClr val="tx1"/>
            </a:solidFill>
            <a:effectLst/>
            <a:latin typeface="Verdana" pitchFamily="34" charset="0"/>
            <a:cs typeface="Arial" pitchFamily="34" charset="0"/>
          </a:defRPr>
        </a:defPPr>
      </a:lstStyle>
    </a:lnDef>
  </a:objectDefaults>
  <a:extraClrSchemeLst>
    <a:extraClrScheme>
      <a:clrScheme name="9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6_Default Design">
  <a:themeElements>
    <a:clrScheme name="9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9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8" dist="17961" dir="135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hu-HU" sz="1800" b="1" i="0" u="none" strike="noStrike" cap="none" normalizeH="0" baseline="0" smtClean="0">
            <a:ln>
              <a:noFill/>
            </a:ln>
            <a:solidFill>
              <a:schemeClr val="tx1"/>
            </a:solidFill>
            <a:effectLst/>
            <a:latin typeface="Verdana"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8" dist="17961" dir="135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hu-HU" sz="1800" b="1" i="0" u="none" strike="noStrike" cap="none" normalizeH="0" baseline="0" smtClean="0">
            <a:ln>
              <a:noFill/>
            </a:ln>
            <a:solidFill>
              <a:schemeClr val="tx1"/>
            </a:solidFill>
            <a:effectLst/>
            <a:latin typeface="Verdana" pitchFamily="34" charset="0"/>
            <a:cs typeface="Arial" pitchFamily="34" charset="0"/>
          </a:defRPr>
        </a:defPPr>
      </a:lstStyle>
    </a:lnDef>
  </a:objectDefaults>
  <a:extraClrSchemeLst>
    <a:extraClrScheme>
      <a:clrScheme name="9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30AC9FA0F20A741BED4CDD681F286A8" ma:contentTypeVersion="1" ma:contentTypeDescription="Create a new document." ma:contentTypeScope="" ma:versionID="8c730d04a713f41f8cff6ce70d48b99c">
  <xsd:schema xmlns:xsd="http://www.w3.org/2001/XMLSchema" xmlns:xs="http://www.w3.org/2001/XMLSchema" xmlns:p="http://schemas.microsoft.com/office/2006/metadata/properties" xmlns:ns1="http://schemas.microsoft.com/sharepoint/v3" targetNamespace="http://schemas.microsoft.com/office/2006/metadata/properties" ma:root="true" ma:fieldsID="a447206dab0015f8b9f8924535193e8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28525C8-117F-4815-A6F6-C65CF0C15512}">
  <ds:schemaRefs>
    <ds:schemaRef ds:uri="http://schemas.microsoft.com/sharepoint/v3/contenttype/forms"/>
  </ds:schemaRefs>
</ds:datastoreItem>
</file>

<file path=customXml/itemProps2.xml><?xml version="1.0" encoding="utf-8"?>
<ds:datastoreItem xmlns:ds="http://schemas.openxmlformats.org/officeDocument/2006/customXml" ds:itemID="{B0851790-E33A-4F9A-ACC6-A1E603F9C45B}">
  <ds:schemaRefs>
    <ds:schemaRef ds:uri="http://purl.org/dc/dcmitype/"/>
    <ds:schemaRef ds:uri="http://schemas.microsoft.com/sharepoint/v3"/>
    <ds:schemaRef ds:uri="http://schemas.microsoft.com/office/2006/metadata/properties"/>
    <ds:schemaRef ds:uri="http://www.w3.org/XML/1998/namespace"/>
    <ds:schemaRef ds:uri="http://purl.org/dc/elements/1.1/"/>
    <ds:schemaRef ds:uri="http://schemas.microsoft.com/office/2006/documentManagement/types"/>
    <ds:schemaRef ds:uri="http://schemas.openxmlformats.org/package/2006/metadata/core-properties"/>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ABF075AF-4BA5-48AF-8523-30F78354F4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13810</TotalTime>
  <Words>1014</Words>
  <Application>Microsoft Office PowerPoint</Application>
  <PresentationFormat>Экран (4:3)</PresentationFormat>
  <Paragraphs>105</Paragraphs>
  <Slides>10</Slides>
  <Notes>10</Notes>
  <HiddenSlides>0</HiddenSlides>
  <MMClips>0</MMClips>
  <ScaleCrop>false</ScaleCrop>
  <HeadingPairs>
    <vt:vector size="6" baseType="variant">
      <vt:variant>
        <vt:lpstr>Тема</vt:lpstr>
      </vt:variant>
      <vt:variant>
        <vt:i4>11</vt:i4>
      </vt:variant>
      <vt:variant>
        <vt:lpstr>Внедренные серверы OLE</vt:lpstr>
      </vt:variant>
      <vt:variant>
        <vt:i4>1</vt:i4>
      </vt:variant>
      <vt:variant>
        <vt:lpstr>Заголовки слайдов</vt:lpstr>
      </vt:variant>
      <vt:variant>
        <vt:i4>10</vt:i4>
      </vt:variant>
    </vt:vector>
  </HeadingPairs>
  <TitlesOfParts>
    <vt:vector size="22" baseType="lpstr">
      <vt:lpstr>1_Default Design</vt:lpstr>
      <vt:lpstr>9_Default Design</vt:lpstr>
      <vt:lpstr>10_Default Design</vt:lpstr>
      <vt:lpstr>11_Default Design</vt:lpstr>
      <vt:lpstr>12_Default Design</vt:lpstr>
      <vt:lpstr>13_Default Design</vt:lpstr>
      <vt:lpstr>14_Default Design</vt:lpstr>
      <vt:lpstr>15_Default Design</vt:lpstr>
      <vt:lpstr>16_Default Design</vt:lpstr>
      <vt:lpstr>17_Default Design</vt:lpstr>
      <vt:lpstr>18_Default Design</vt:lpstr>
      <vt:lpstr>Clip</vt:lpstr>
      <vt:lpstr>Панельная дискуссия «Организация системы внутреннего аудита и выполнение аудиторских заданий»  Киран Спиллейн, главный советник Службы внутреннего аудита Европейской комиссии</vt:lpstr>
      <vt:lpstr>Общие сведения о Службе внутреннего аудита Европейской комиссии</vt:lpstr>
      <vt:lpstr>Стратегический план проведения аудита на 2016-2018 годы – Оценка рисков</vt:lpstr>
      <vt:lpstr>Слайд 4</vt:lpstr>
      <vt:lpstr>Слайд 5</vt:lpstr>
      <vt:lpstr>Слайд 6</vt:lpstr>
      <vt:lpstr>Слайд 7</vt:lpstr>
      <vt:lpstr>Слайд 8</vt:lpstr>
      <vt:lpstr>Слайд 9</vt:lpstr>
      <vt:lpstr>Слайд 10</vt:lpstr>
    </vt:vector>
  </TitlesOfParts>
  <Company>European Commission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turneem</dc:creator>
  <cp:lastModifiedBy>Lyudmila</cp:lastModifiedBy>
  <cp:revision>619</cp:revision>
  <cp:lastPrinted>2018-02-08T16:21:07Z</cp:lastPrinted>
  <dcterms:created xsi:type="dcterms:W3CDTF">2011-10-28T10:25:18Z</dcterms:created>
  <dcterms:modified xsi:type="dcterms:W3CDTF">2018-02-15T09:36:33Z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0x010100A30AC9FA0F20A741BED4CDD681F286A8</vt:lpwstr>
  </property>
</Properties>
</file>