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91" r:id="rId1"/>
    <p:sldMasterId id="2147484258" r:id="rId2"/>
    <p:sldMasterId id="2147484360" r:id="rId3"/>
    <p:sldMasterId id="2147484368" r:id="rId4"/>
  </p:sldMasterIdLst>
  <p:notesMasterIdLst>
    <p:notesMasterId r:id="rId17"/>
  </p:notesMasterIdLst>
  <p:sldIdLst>
    <p:sldId id="290" r:id="rId5"/>
    <p:sldId id="380" r:id="rId6"/>
    <p:sldId id="383" r:id="rId7"/>
    <p:sldId id="384" r:id="rId8"/>
    <p:sldId id="417" r:id="rId9"/>
    <p:sldId id="418" r:id="rId10"/>
    <p:sldId id="390" r:id="rId11"/>
    <p:sldId id="391" r:id="rId12"/>
    <p:sldId id="419" r:id="rId13"/>
    <p:sldId id="420" r:id="rId14"/>
    <p:sldId id="421" r:id="rId15"/>
    <p:sldId id="292" r:id="rId16"/>
  </p:sldIdLst>
  <p:sldSz cx="9144000" cy="6858000" type="screen4x3"/>
  <p:notesSz cx="6858000" cy="9144000"/>
  <p:defaultTextStyle>
    <a:defPPr>
      <a:defRPr lang="nl-NL"/>
    </a:defPPr>
    <a:lvl1pPr algn="l" rtl="0" eaLnBrk="0" fontAlgn="base" hangingPunct="0">
      <a:spcBef>
        <a:spcPct val="0"/>
      </a:spcBef>
      <a:spcAft>
        <a:spcPct val="0"/>
      </a:spcAft>
      <a:defRPr sz="2600" kern="1200">
        <a:solidFill>
          <a:srgbClr val="000000"/>
        </a:solidFill>
        <a:latin typeface="Verdana" pitchFamily="34" charset="0"/>
        <a:ea typeface="+mn-ea"/>
        <a:cs typeface="Arial" charset="0"/>
      </a:defRPr>
    </a:lvl1pPr>
    <a:lvl2pPr marL="457200" algn="l" rtl="0" eaLnBrk="0" fontAlgn="base" hangingPunct="0">
      <a:spcBef>
        <a:spcPct val="0"/>
      </a:spcBef>
      <a:spcAft>
        <a:spcPct val="0"/>
      </a:spcAft>
      <a:defRPr sz="2600" kern="1200">
        <a:solidFill>
          <a:srgbClr val="000000"/>
        </a:solidFill>
        <a:latin typeface="Verdana" pitchFamily="34" charset="0"/>
        <a:ea typeface="+mn-ea"/>
        <a:cs typeface="Arial" charset="0"/>
      </a:defRPr>
    </a:lvl2pPr>
    <a:lvl3pPr marL="914400" algn="l" rtl="0" eaLnBrk="0" fontAlgn="base" hangingPunct="0">
      <a:spcBef>
        <a:spcPct val="0"/>
      </a:spcBef>
      <a:spcAft>
        <a:spcPct val="0"/>
      </a:spcAft>
      <a:defRPr sz="2600" kern="1200">
        <a:solidFill>
          <a:srgbClr val="000000"/>
        </a:solidFill>
        <a:latin typeface="Verdana" pitchFamily="34" charset="0"/>
        <a:ea typeface="+mn-ea"/>
        <a:cs typeface="Arial" charset="0"/>
      </a:defRPr>
    </a:lvl3pPr>
    <a:lvl4pPr marL="1371600" algn="l" rtl="0" eaLnBrk="0" fontAlgn="base" hangingPunct="0">
      <a:spcBef>
        <a:spcPct val="0"/>
      </a:spcBef>
      <a:spcAft>
        <a:spcPct val="0"/>
      </a:spcAft>
      <a:defRPr sz="2600" kern="1200">
        <a:solidFill>
          <a:srgbClr val="000000"/>
        </a:solidFill>
        <a:latin typeface="Verdana" pitchFamily="34" charset="0"/>
        <a:ea typeface="+mn-ea"/>
        <a:cs typeface="Arial" charset="0"/>
      </a:defRPr>
    </a:lvl4pPr>
    <a:lvl5pPr marL="1828800" algn="l" rtl="0" eaLnBrk="0" fontAlgn="base" hangingPunct="0">
      <a:spcBef>
        <a:spcPct val="0"/>
      </a:spcBef>
      <a:spcAft>
        <a:spcPct val="0"/>
      </a:spcAft>
      <a:defRPr sz="2600" kern="1200">
        <a:solidFill>
          <a:srgbClr val="000000"/>
        </a:solidFill>
        <a:latin typeface="Verdana" pitchFamily="34" charset="0"/>
        <a:ea typeface="+mn-ea"/>
        <a:cs typeface="Arial" charset="0"/>
      </a:defRPr>
    </a:lvl5pPr>
    <a:lvl6pPr marL="2286000" algn="l" defTabSz="914400" rtl="0" eaLnBrk="1" latinLnBrk="0" hangingPunct="1">
      <a:defRPr sz="2600" kern="1200">
        <a:solidFill>
          <a:srgbClr val="000000"/>
        </a:solidFill>
        <a:latin typeface="Verdana" pitchFamily="34" charset="0"/>
        <a:ea typeface="+mn-ea"/>
        <a:cs typeface="Arial" charset="0"/>
      </a:defRPr>
    </a:lvl6pPr>
    <a:lvl7pPr marL="2743200" algn="l" defTabSz="914400" rtl="0" eaLnBrk="1" latinLnBrk="0" hangingPunct="1">
      <a:defRPr sz="2600" kern="1200">
        <a:solidFill>
          <a:srgbClr val="000000"/>
        </a:solidFill>
        <a:latin typeface="Verdana" pitchFamily="34" charset="0"/>
        <a:ea typeface="+mn-ea"/>
        <a:cs typeface="Arial" charset="0"/>
      </a:defRPr>
    </a:lvl7pPr>
    <a:lvl8pPr marL="3200400" algn="l" defTabSz="914400" rtl="0" eaLnBrk="1" latinLnBrk="0" hangingPunct="1">
      <a:defRPr sz="2600" kern="1200">
        <a:solidFill>
          <a:srgbClr val="000000"/>
        </a:solidFill>
        <a:latin typeface="Verdana" pitchFamily="34" charset="0"/>
        <a:ea typeface="+mn-ea"/>
        <a:cs typeface="Arial" charset="0"/>
      </a:defRPr>
    </a:lvl8pPr>
    <a:lvl9pPr marL="3657600" algn="l" defTabSz="914400" rtl="0" eaLnBrk="1" latinLnBrk="0" hangingPunct="1">
      <a:defRPr sz="2600" kern="1200">
        <a:solidFill>
          <a:srgbClr val="000000"/>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94C5"/>
    <a:srgbClr val="529D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234" autoAdjust="0"/>
    <p:restoredTop sz="94706" autoAdjust="0"/>
  </p:normalViewPr>
  <p:slideViewPr>
    <p:cSldViewPr snapToGrid="0">
      <p:cViewPr varScale="1">
        <p:scale>
          <a:sx n="72" d="100"/>
          <a:sy n="72" d="100"/>
        </p:scale>
        <p:origin x="43" y="120"/>
      </p:cViewPr>
      <p:guideLst>
        <p:guide orient="horz" pos="2160"/>
        <p:guide pos="2880"/>
      </p:guideLst>
    </p:cSldViewPr>
  </p:slideViewPr>
  <p:outlineViewPr>
    <p:cViewPr>
      <p:scale>
        <a:sx n="33" d="100"/>
        <a:sy n="33" d="100"/>
      </p:scale>
      <p:origin x="0" y="425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solidFill>
                  <a:schemeClr val="tx1"/>
                </a:solidFill>
                <a:latin typeface="+mn-lt"/>
                <a:cs typeface="+mn-cs"/>
              </a:defRPr>
            </a:lvl1pPr>
          </a:lstStyle>
          <a:p>
            <a:pPr>
              <a:defRPr/>
            </a:pPr>
            <a:fld id="{FC7D7862-AF02-4284-A2C1-54F3289F3CC1}" type="datetimeFigureOut">
              <a:rPr lang="nl-NL"/>
              <a:pPr>
                <a:defRPr/>
              </a:pPr>
              <a:t>20-3-2017</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dirty="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solidFill>
                  <a:schemeClr val="tx1"/>
                </a:solidFill>
                <a:latin typeface="+mn-lt"/>
                <a:cs typeface="+mn-cs"/>
              </a:defRPr>
            </a:lvl1pPr>
          </a:lstStyle>
          <a:p>
            <a:pPr>
              <a:defRPr/>
            </a:pPr>
            <a:fld id="{AE956567-BFC8-4B99-B00E-55687266A1CF}" type="slidenum">
              <a:rPr lang="nl-NL"/>
              <a:pPr>
                <a:defRPr/>
              </a:pPr>
              <a:t>‹nr.›</a:t>
            </a:fld>
            <a:endParaRPr lang="nl-NL" dirty="0"/>
          </a:p>
        </p:txBody>
      </p:sp>
    </p:spTree>
    <p:extLst>
      <p:ext uri="{BB962C8B-B14F-4D97-AF65-F5344CB8AC3E}">
        <p14:creationId xmlns:p14="http://schemas.microsoft.com/office/powerpoint/2010/main" val="38547813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4109A47-70C2-47C9-BCCC-5D40D061EA47}" type="slidenum">
              <a:rPr lang="nl-NL">
                <a:solidFill>
                  <a:prstClr val="black"/>
                </a:solidFill>
              </a:rPr>
              <a:pPr>
                <a:defRPr/>
              </a:pPr>
              <a:t>2</a:t>
            </a:fld>
            <a:endParaRPr lang="nl-NL">
              <a:solidFill>
                <a:prstClr val="black"/>
              </a:solidFill>
            </a:endParaRPr>
          </a:p>
        </p:txBody>
      </p:sp>
      <p:sp>
        <p:nvSpPr>
          <p:cNvPr id="512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3" name="Rectangle 3"/>
          <p:cNvSpPr>
            <a:spLocks noGrp="1" noChangeArrowheads="1"/>
          </p:cNvSpPr>
          <p:nvPr>
            <p:ph type="body" idx="1"/>
          </p:nvPr>
        </p:nvSpPr>
        <p:spPr bwMode="auto">
          <a:noFill/>
        </p:spPr>
        <p:txBody>
          <a:bodyPr/>
          <a:lstStyle/>
          <a:p>
            <a:pPr eaLnBrk="1" hangingPunct="1"/>
            <a:endParaRPr lang="en-US" smtClean="0">
              <a:cs typeface="Arial" charset="0"/>
            </a:endParaRPr>
          </a:p>
        </p:txBody>
      </p:sp>
    </p:spTree>
    <p:extLst>
      <p:ext uri="{BB962C8B-B14F-4D97-AF65-F5344CB8AC3E}">
        <p14:creationId xmlns:p14="http://schemas.microsoft.com/office/powerpoint/2010/main" val="2721774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ln>
            <a:miter lim="800000"/>
            <a:headEnd/>
            <a:tailEnd/>
          </a:ln>
        </p:spPr>
        <p:txBody>
          <a:bodyPr/>
          <a:lstStyle/>
          <a:p>
            <a:pPr>
              <a:defRPr/>
            </a:pPr>
            <a:fld id="{3E707163-BA9C-4FFA-B470-CCEDDA8D04AC}" type="slidenum">
              <a:rPr lang="de-DE" smtClean="0">
                <a:solidFill>
                  <a:prstClr val="black"/>
                </a:solidFill>
              </a:rPr>
              <a:pPr>
                <a:defRPr/>
              </a:pPr>
              <a:t>4</a:t>
            </a:fld>
            <a:endParaRPr lang="de-DE" smtClean="0">
              <a:solidFill>
                <a:prstClr val="black"/>
              </a:solidFill>
            </a:endParaRPr>
          </a:p>
        </p:txBody>
      </p:sp>
      <p:sp>
        <p:nvSpPr>
          <p:cNvPr id="563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3" name="Rectangle 3"/>
          <p:cNvSpPr>
            <a:spLocks noGrp="1" noChangeArrowheads="1"/>
          </p:cNvSpPr>
          <p:nvPr>
            <p:ph type="body" idx="1"/>
          </p:nvPr>
        </p:nvSpPr>
        <p:spPr bwMode="auto">
          <a:noFill/>
        </p:spPr>
        <p:txBody>
          <a:bodyPr/>
          <a:lstStyle/>
          <a:p>
            <a:pPr eaLnBrk="1" hangingPunct="1"/>
            <a:endParaRPr lang="en-US" smtClean="0">
              <a:cs typeface="Arial" charset="0"/>
            </a:endParaRPr>
          </a:p>
        </p:txBody>
      </p:sp>
    </p:spTree>
    <p:extLst>
      <p:ext uri="{BB962C8B-B14F-4D97-AF65-F5344CB8AC3E}">
        <p14:creationId xmlns:p14="http://schemas.microsoft.com/office/powerpoint/2010/main" val="3560356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ln>
            <a:miter lim="800000"/>
            <a:headEnd/>
            <a:tailEnd/>
          </a:ln>
        </p:spPr>
        <p:txBody>
          <a:bodyPr/>
          <a:lstStyle>
            <a:lvl1pPr eaLnBrk="0" hangingPunct="0">
              <a:defRPr sz="2400">
                <a:solidFill>
                  <a:schemeClr val="tx1"/>
                </a:solidFill>
                <a:latin typeface="Verdana" panose="020B0604030504040204" pitchFamily="34" charset="0"/>
                <a:cs typeface="Arial" panose="020B0604020202020204" pitchFamily="34" charset="0"/>
              </a:defRPr>
            </a:lvl1pPr>
            <a:lvl2pPr marL="742950" indent="-285750" eaLnBrk="0" hangingPunct="0">
              <a:defRPr sz="2400">
                <a:solidFill>
                  <a:schemeClr val="tx1"/>
                </a:solidFill>
                <a:latin typeface="Verdana" panose="020B0604030504040204" pitchFamily="34" charset="0"/>
                <a:cs typeface="Arial" panose="020B0604020202020204" pitchFamily="34" charset="0"/>
              </a:defRPr>
            </a:lvl2pPr>
            <a:lvl3pPr marL="1143000" indent="-228600" eaLnBrk="0" hangingPunct="0">
              <a:defRPr sz="2400">
                <a:solidFill>
                  <a:schemeClr val="tx1"/>
                </a:solidFill>
                <a:latin typeface="Verdana" panose="020B0604030504040204" pitchFamily="34" charset="0"/>
                <a:cs typeface="Arial" panose="020B0604020202020204" pitchFamily="34" charset="0"/>
              </a:defRPr>
            </a:lvl3pPr>
            <a:lvl4pPr marL="1600200" indent="-228600" eaLnBrk="0" hangingPunct="0">
              <a:defRPr sz="2400">
                <a:solidFill>
                  <a:schemeClr val="tx1"/>
                </a:solidFill>
                <a:latin typeface="Verdana" panose="020B0604030504040204" pitchFamily="34" charset="0"/>
                <a:cs typeface="Arial" panose="020B0604020202020204" pitchFamily="34" charset="0"/>
              </a:defRPr>
            </a:lvl4pPr>
            <a:lvl5pPr marL="2057400" indent="-228600" eaLnBrk="0" hangingPunct="0">
              <a:defRPr sz="2400">
                <a:solidFill>
                  <a:schemeClr val="tx1"/>
                </a:solidFill>
                <a:latin typeface="Verdana" panose="020B0604030504040204" pitchFamily="34" charset="0"/>
                <a:cs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eaLnBrk="1" hangingPunct="1"/>
            <a:fld id="{EC4918DB-5EE5-4C1D-B826-F0D91F86AD9B}" type="slidenum">
              <a:rPr lang="de-DE" altLang="nl-NL" sz="1200">
                <a:solidFill>
                  <a:prstClr val="black"/>
                </a:solidFill>
                <a:latin typeface="Calibri" panose="020F0502020204030204" pitchFamily="34" charset="0"/>
              </a:rPr>
              <a:pPr eaLnBrk="1" hangingPunct="1"/>
              <a:t>5</a:t>
            </a:fld>
            <a:endParaRPr lang="de-DE" altLang="nl-NL" sz="1200">
              <a:solidFill>
                <a:prstClr val="black"/>
              </a:solidFill>
              <a:latin typeface="Calibri" panose="020F0502020204030204" pitchFamily="34" charset="0"/>
            </a:endParaRPr>
          </a:p>
        </p:txBody>
      </p:sp>
      <p:sp>
        <p:nvSpPr>
          <p:cNvPr id="1198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nl-NL" smtClean="0"/>
          </a:p>
        </p:txBody>
      </p:sp>
    </p:spTree>
    <p:extLst>
      <p:ext uri="{BB962C8B-B14F-4D97-AF65-F5344CB8AC3E}">
        <p14:creationId xmlns:p14="http://schemas.microsoft.com/office/powerpoint/2010/main" val="2557267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AE956567-BFC8-4B99-B00E-55687266A1CF}" type="slidenum">
              <a:rPr lang="nl-NL" smtClean="0"/>
              <a:pPr>
                <a:defRPr/>
              </a:pPr>
              <a:t>6</a:t>
            </a:fld>
            <a:endParaRPr lang="nl-NL" dirty="0"/>
          </a:p>
        </p:txBody>
      </p:sp>
    </p:spTree>
    <p:extLst>
      <p:ext uri="{BB962C8B-B14F-4D97-AF65-F5344CB8AC3E}">
        <p14:creationId xmlns:p14="http://schemas.microsoft.com/office/powerpoint/2010/main" val="2831482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p:txBody>
          <a:bodyPr/>
          <a:lstStyle/>
          <a:p>
            <a:pPr>
              <a:defRPr/>
            </a:pPr>
            <a:fld id="{851D2E04-D213-458F-B943-4846A60FCC4F}" type="slidenum">
              <a:rPr lang="nl-NL" smtClean="0"/>
              <a:pPr>
                <a:defRPr/>
              </a:pPr>
              <a:t>10</a:t>
            </a:fld>
            <a:endParaRPr lang="nl-NL" smtClean="0"/>
          </a:p>
        </p:txBody>
      </p:sp>
      <p:sp>
        <p:nvSpPr>
          <p:cNvPr id="70658" name="Rectangle 2"/>
          <p:cNvSpPr>
            <a:spLocks noGrp="1" noRot="1" noChangeAspect="1" noChangeArrowheads="1" noTextEdit="1"/>
          </p:cNvSpPr>
          <p:nvPr>
            <p:ph type="sldImg"/>
          </p:nvPr>
        </p:nvSpPr>
        <p:spPr bwMode="auto">
          <a:xfrm>
            <a:off x="1143000" y="685800"/>
            <a:ext cx="4573588" cy="3429000"/>
          </a:xfrm>
          <a:solidFill>
            <a:srgbClr val="FFFFFF"/>
          </a:solidFill>
          <a:ln>
            <a:solidFill>
              <a:srgbClr val="000000"/>
            </a:solidFill>
            <a:miter lim="800000"/>
            <a:headEnd/>
            <a:tailEnd/>
          </a:ln>
        </p:spPr>
      </p:sp>
      <p:sp>
        <p:nvSpPr>
          <p:cNvPr id="70659"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a:normAutofit lnSpcReduction="10000"/>
          </a:bodyPr>
          <a:lstStyle/>
          <a:p>
            <a:pPr eaLnBrk="1" hangingPunct="1"/>
            <a:r>
              <a:rPr lang="nl-NL" dirty="0" smtClean="0">
                <a:latin typeface="Arial" charset="0"/>
                <a:cs typeface="Arial" charset="0"/>
              </a:rPr>
              <a:t>The auditmodel is a </a:t>
            </a:r>
            <a:r>
              <a:rPr lang="nl-NL" dirty="0" err="1" smtClean="0">
                <a:latin typeface="Arial" charset="0"/>
                <a:cs typeface="Arial" charset="0"/>
              </a:rPr>
              <a:t>schematic</a:t>
            </a:r>
            <a:r>
              <a:rPr lang="nl-NL" dirty="0" smtClean="0">
                <a:latin typeface="Arial" charset="0"/>
                <a:cs typeface="Arial" charset="0"/>
              </a:rPr>
              <a:t> view of </a:t>
            </a:r>
            <a:r>
              <a:rPr lang="nl-NL" dirty="0" err="1" smtClean="0">
                <a:latin typeface="Arial" charset="0"/>
                <a:cs typeface="Arial" charset="0"/>
              </a:rPr>
              <a:t>the</a:t>
            </a:r>
            <a:r>
              <a:rPr lang="nl-NL" dirty="0" smtClean="0">
                <a:latin typeface="Arial" charset="0"/>
                <a:cs typeface="Arial" charset="0"/>
              </a:rPr>
              <a:t> auditgoal </a:t>
            </a:r>
            <a:r>
              <a:rPr lang="nl-NL" dirty="0" err="1" smtClean="0">
                <a:latin typeface="Arial" charset="0"/>
                <a:cs typeface="Arial" charset="0"/>
              </a:rPr>
              <a:t>and</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auditview </a:t>
            </a:r>
            <a:r>
              <a:rPr lang="nl-NL" dirty="0" err="1" smtClean="0">
                <a:latin typeface="Arial" charset="0"/>
                <a:cs typeface="Arial" charset="0"/>
              </a:rPr>
              <a:t>to</a:t>
            </a:r>
            <a:r>
              <a:rPr lang="nl-NL" dirty="0" smtClean="0">
                <a:latin typeface="Arial" charset="0"/>
                <a:cs typeface="Arial" charset="0"/>
              </a:rPr>
              <a:t> </a:t>
            </a:r>
            <a:r>
              <a:rPr lang="nl-NL" dirty="0" err="1" smtClean="0">
                <a:latin typeface="Arial" charset="0"/>
                <a:cs typeface="Arial" charset="0"/>
              </a:rPr>
              <a:t>reach</a:t>
            </a:r>
            <a:r>
              <a:rPr lang="nl-NL" dirty="0" smtClean="0">
                <a:latin typeface="Arial" charset="0"/>
                <a:cs typeface="Arial" charset="0"/>
              </a:rPr>
              <a:t> </a:t>
            </a:r>
            <a:r>
              <a:rPr lang="nl-NL" dirty="0" err="1" smtClean="0">
                <a:latin typeface="Arial" charset="0"/>
                <a:cs typeface="Arial" charset="0"/>
              </a:rPr>
              <a:t>this</a:t>
            </a:r>
            <a:r>
              <a:rPr lang="nl-NL" dirty="0" smtClean="0">
                <a:latin typeface="Arial" charset="0"/>
                <a:cs typeface="Arial" charset="0"/>
              </a:rPr>
              <a:t> goal </a:t>
            </a:r>
            <a:r>
              <a:rPr lang="nl-NL" dirty="0" err="1" smtClean="0">
                <a:latin typeface="Arial" charset="0"/>
                <a:cs typeface="Arial" charset="0"/>
              </a:rPr>
              <a:t>and</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auditobject </a:t>
            </a:r>
            <a:r>
              <a:rPr lang="nl-NL" dirty="0" err="1" smtClean="0">
                <a:latin typeface="Arial" charset="0"/>
                <a:cs typeface="Arial" charset="0"/>
              </a:rPr>
              <a:t>where</a:t>
            </a:r>
            <a:r>
              <a:rPr lang="nl-NL" dirty="0" smtClean="0">
                <a:latin typeface="Arial" charset="0"/>
                <a:cs typeface="Arial" charset="0"/>
              </a:rPr>
              <a:t> </a:t>
            </a:r>
            <a:r>
              <a:rPr lang="nl-NL" dirty="0" err="1" smtClean="0">
                <a:latin typeface="Arial" charset="0"/>
                <a:cs typeface="Arial" charset="0"/>
              </a:rPr>
              <a:t>upon</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audit is </a:t>
            </a:r>
            <a:r>
              <a:rPr lang="nl-NL" dirty="0" err="1" smtClean="0">
                <a:latin typeface="Arial" charset="0"/>
                <a:cs typeface="Arial" charset="0"/>
              </a:rPr>
              <a:t>performed</a:t>
            </a:r>
            <a:r>
              <a:rPr lang="nl-NL" dirty="0" smtClean="0">
                <a:latin typeface="Arial" charset="0"/>
                <a:cs typeface="Arial" charset="0"/>
              </a:rPr>
              <a:t>. The auditmodel </a:t>
            </a:r>
            <a:r>
              <a:rPr lang="nl-NL" dirty="0" err="1" smtClean="0">
                <a:latin typeface="Arial" charset="0"/>
                <a:cs typeface="Arial" charset="0"/>
              </a:rPr>
              <a:t>forms</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framework</a:t>
            </a:r>
            <a:r>
              <a:rPr lang="nl-NL" dirty="0" smtClean="0">
                <a:latin typeface="Arial" charset="0"/>
                <a:cs typeface="Arial" charset="0"/>
              </a:rPr>
              <a:t> </a:t>
            </a:r>
            <a:r>
              <a:rPr lang="nl-NL" dirty="0" err="1" smtClean="0">
                <a:latin typeface="Arial" charset="0"/>
                <a:cs typeface="Arial" charset="0"/>
              </a:rPr>
              <a:t>for</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auditor.</a:t>
            </a:r>
          </a:p>
          <a:p>
            <a:pPr eaLnBrk="1" hangingPunct="1"/>
            <a:r>
              <a:rPr lang="nl-NL" dirty="0" smtClean="0">
                <a:latin typeface="Arial" charset="0"/>
                <a:cs typeface="Arial" charset="0"/>
              </a:rPr>
              <a:t>The auditgoal is </a:t>
            </a:r>
            <a:r>
              <a:rPr lang="nl-NL" dirty="0" err="1" smtClean="0">
                <a:latin typeface="Arial" charset="0"/>
                <a:cs typeface="Arial" charset="0"/>
              </a:rPr>
              <a:t>already</a:t>
            </a:r>
            <a:r>
              <a:rPr lang="nl-NL" dirty="0" smtClean="0">
                <a:latin typeface="Arial" charset="0"/>
                <a:cs typeface="Arial" charset="0"/>
              </a:rPr>
              <a:t> </a:t>
            </a:r>
            <a:r>
              <a:rPr lang="nl-NL" dirty="0" err="1" smtClean="0">
                <a:latin typeface="Arial" charset="0"/>
                <a:cs typeface="Arial" charset="0"/>
              </a:rPr>
              <a:t>treated</a:t>
            </a:r>
            <a:r>
              <a:rPr lang="nl-NL" dirty="0" smtClean="0">
                <a:latin typeface="Arial" charset="0"/>
                <a:cs typeface="Arial" charset="0"/>
              </a:rPr>
              <a:t> in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intakephase</a:t>
            </a:r>
            <a:r>
              <a:rPr lang="nl-NL" dirty="0" smtClean="0">
                <a:latin typeface="Arial" charset="0"/>
                <a:cs typeface="Arial" charset="0"/>
              </a:rPr>
              <a:t>. In </a:t>
            </a:r>
            <a:r>
              <a:rPr lang="nl-NL" dirty="0" err="1" smtClean="0">
                <a:latin typeface="Arial" charset="0"/>
                <a:cs typeface="Arial" charset="0"/>
              </a:rPr>
              <a:t>the</a:t>
            </a:r>
            <a:r>
              <a:rPr lang="nl-NL" dirty="0" smtClean="0">
                <a:latin typeface="Arial" charset="0"/>
                <a:cs typeface="Arial" charset="0"/>
              </a:rPr>
              <a:t> auditmodel </a:t>
            </a:r>
            <a:r>
              <a:rPr lang="nl-NL" dirty="0" err="1" smtClean="0">
                <a:latin typeface="Arial" charset="0"/>
                <a:cs typeface="Arial" charset="0"/>
              </a:rPr>
              <a:t>the</a:t>
            </a:r>
            <a:r>
              <a:rPr lang="nl-NL" dirty="0" smtClean="0">
                <a:latin typeface="Arial" charset="0"/>
                <a:cs typeface="Arial" charset="0"/>
              </a:rPr>
              <a:t> goal is </a:t>
            </a:r>
            <a:r>
              <a:rPr lang="nl-NL" dirty="0" err="1" smtClean="0">
                <a:latin typeface="Arial" charset="0"/>
                <a:cs typeface="Arial" charset="0"/>
              </a:rPr>
              <a:t>repeated</a:t>
            </a:r>
            <a:r>
              <a:rPr lang="nl-NL" dirty="0" smtClean="0">
                <a:latin typeface="Arial" charset="0"/>
                <a:cs typeface="Arial" charset="0"/>
              </a:rPr>
              <a:t> </a:t>
            </a:r>
            <a:r>
              <a:rPr lang="nl-NL" dirty="0" err="1" smtClean="0">
                <a:latin typeface="Arial" charset="0"/>
                <a:cs typeface="Arial" charset="0"/>
              </a:rPr>
              <a:t>and</a:t>
            </a:r>
            <a:r>
              <a:rPr lang="nl-NL" dirty="0" smtClean="0">
                <a:latin typeface="Arial" charset="0"/>
                <a:cs typeface="Arial" charset="0"/>
              </a:rPr>
              <a:t> put </a:t>
            </a:r>
            <a:r>
              <a:rPr lang="nl-NL" dirty="0" err="1" smtClean="0">
                <a:latin typeface="Arial" charset="0"/>
                <a:cs typeface="Arial" charset="0"/>
              </a:rPr>
              <a:t>into</a:t>
            </a:r>
            <a:r>
              <a:rPr lang="nl-NL" dirty="0" smtClean="0">
                <a:latin typeface="Arial" charset="0"/>
                <a:cs typeface="Arial" charset="0"/>
              </a:rPr>
              <a:t> a </a:t>
            </a:r>
            <a:r>
              <a:rPr lang="nl-NL" dirty="0" err="1" smtClean="0">
                <a:latin typeface="Arial" charset="0"/>
                <a:cs typeface="Arial" charset="0"/>
              </a:rPr>
              <a:t>scheme</a:t>
            </a:r>
            <a:r>
              <a:rPr lang="nl-NL" dirty="0" smtClean="0">
                <a:latin typeface="Arial" charset="0"/>
                <a:cs typeface="Arial" charset="0"/>
              </a:rPr>
              <a:t>. The auditobject is </a:t>
            </a:r>
            <a:r>
              <a:rPr lang="nl-NL" dirty="0" err="1" smtClean="0">
                <a:latin typeface="Arial" charset="0"/>
                <a:cs typeface="Arial" charset="0"/>
              </a:rPr>
              <a:t>the</a:t>
            </a:r>
            <a:r>
              <a:rPr lang="nl-NL" dirty="0" smtClean="0">
                <a:latin typeface="Arial" charset="0"/>
                <a:cs typeface="Arial" charset="0"/>
              </a:rPr>
              <a:t> subject or item of </a:t>
            </a:r>
            <a:r>
              <a:rPr lang="nl-NL" dirty="0" err="1" smtClean="0">
                <a:latin typeface="Arial" charset="0"/>
                <a:cs typeface="Arial" charset="0"/>
              </a:rPr>
              <a:t>the</a:t>
            </a:r>
            <a:r>
              <a:rPr lang="nl-NL" dirty="0" smtClean="0">
                <a:latin typeface="Arial" charset="0"/>
                <a:cs typeface="Arial" charset="0"/>
              </a:rPr>
              <a:t> audit. It </a:t>
            </a:r>
            <a:r>
              <a:rPr lang="nl-NL" dirty="0" err="1" smtClean="0">
                <a:latin typeface="Arial" charset="0"/>
                <a:cs typeface="Arial" charset="0"/>
              </a:rPr>
              <a:t>can</a:t>
            </a:r>
            <a:r>
              <a:rPr lang="nl-NL" dirty="0" smtClean="0">
                <a:latin typeface="Arial" charset="0"/>
                <a:cs typeface="Arial" charset="0"/>
              </a:rPr>
              <a:t> </a:t>
            </a:r>
            <a:r>
              <a:rPr lang="nl-NL" dirty="0" err="1" smtClean="0">
                <a:latin typeface="Arial" charset="0"/>
                <a:cs typeface="Arial" charset="0"/>
              </a:rPr>
              <a:t>be</a:t>
            </a:r>
            <a:r>
              <a:rPr lang="nl-NL" dirty="0" smtClean="0">
                <a:latin typeface="Arial" charset="0"/>
                <a:cs typeface="Arial" charset="0"/>
              </a:rPr>
              <a:t> a </a:t>
            </a:r>
            <a:r>
              <a:rPr lang="nl-NL" dirty="0" err="1" smtClean="0">
                <a:latin typeface="Arial" charset="0"/>
                <a:cs typeface="Arial" charset="0"/>
              </a:rPr>
              <a:t>process</a:t>
            </a:r>
            <a:r>
              <a:rPr lang="nl-NL" dirty="0" smtClean="0">
                <a:latin typeface="Arial" charset="0"/>
                <a:cs typeface="Arial" charset="0"/>
              </a:rPr>
              <a:t>, but </a:t>
            </a:r>
            <a:r>
              <a:rPr lang="nl-NL" dirty="0" err="1" smtClean="0">
                <a:latin typeface="Arial" charset="0"/>
                <a:cs typeface="Arial" charset="0"/>
              </a:rPr>
              <a:t>it</a:t>
            </a:r>
            <a:r>
              <a:rPr lang="nl-NL" dirty="0" smtClean="0">
                <a:latin typeface="Arial" charset="0"/>
                <a:cs typeface="Arial" charset="0"/>
              </a:rPr>
              <a:t> </a:t>
            </a:r>
            <a:r>
              <a:rPr lang="nl-NL" dirty="0" err="1" smtClean="0">
                <a:latin typeface="Arial" charset="0"/>
                <a:cs typeface="Arial" charset="0"/>
              </a:rPr>
              <a:t>can</a:t>
            </a:r>
            <a:r>
              <a:rPr lang="nl-NL" dirty="0" smtClean="0">
                <a:latin typeface="Arial" charset="0"/>
                <a:cs typeface="Arial" charset="0"/>
              </a:rPr>
              <a:t> </a:t>
            </a:r>
            <a:r>
              <a:rPr lang="nl-NL" dirty="0" err="1" smtClean="0">
                <a:latin typeface="Arial" charset="0"/>
                <a:cs typeface="Arial" charset="0"/>
              </a:rPr>
              <a:t>also</a:t>
            </a:r>
            <a:r>
              <a:rPr lang="nl-NL" dirty="0" smtClean="0">
                <a:latin typeface="Arial" charset="0"/>
                <a:cs typeface="Arial" charset="0"/>
              </a:rPr>
              <a:t> </a:t>
            </a:r>
            <a:r>
              <a:rPr lang="nl-NL" dirty="0" err="1" smtClean="0">
                <a:latin typeface="Arial" charset="0"/>
                <a:cs typeface="Arial" charset="0"/>
              </a:rPr>
              <a:t>be</a:t>
            </a:r>
            <a:r>
              <a:rPr lang="nl-NL" dirty="0" smtClean="0">
                <a:latin typeface="Arial" charset="0"/>
                <a:cs typeface="Arial" charset="0"/>
              </a:rPr>
              <a:t> a </a:t>
            </a:r>
            <a:r>
              <a:rPr lang="nl-NL" dirty="0" err="1" smtClean="0">
                <a:latin typeface="Arial" charset="0"/>
                <a:cs typeface="Arial" charset="0"/>
              </a:rPr>
              <a:t>theme</a:t>
            </a:r>
            <a:r>
              <a:rPr lang="nl-NL" dirty="0" smtClean="0">
                <a:latin typeface="Arial" charset="0"/>
                <a:cs typeface="Arial" charset="0"/>
              </a:rPr>
              <a:t> </a:t>
            </a:r>
            <a:r>
              <a:rPr lang="nl-NL" dirty="0" err="1" smtClean="0">
                <a:latin typeface="Arial" charset="0"/>
                <a:cs typeface="Arial" charset="0"/>
              </a:rPr>
              <a:t>such</a:t>
            </a:r>
            <a:r>
              <a:rPr lang="nl-NL" dirty="0" smtClean="0">
                <a:latin typeface="Arial" charset="0"/>
                <a:cs typeface="Arial" charset="0"/>
              </a:rPr>
              <a:t> as </a:t>
            </a:r>
            <a:r>
              <a:rPr lang="nl-NL" dirty="0" err="1" smtClean="0">
                <a:latin typeface="Arial" charset="0"/>
                <a:cs typeface="Arial" charset="0"/>
              </a:rPr>
              <a:t>integrity</a:t>
            </a:r>
            <a:r>
              <a:rPr lang="nl-NL" dirty="0" smtClean="0">
                <a:latin typeface="Arial" charset="0"/>
                <a:cs typeface="Arial" charset="0"/>
              </a:rPr>
              <a:t> or </a:t>
            </a:r>
            <a:r>
              <a:rPr lang="nl-NL" dirty="0" err="1" smtClean="0">
                <a:latin typeface="Arial" charset="0"/>
                <a:cs typeface="Arial" charset="0"/>
              </a:rPr>
              <a:t>safety</a:t>
            </a:r>
            <a:r>
              <a:rPr lang="nl-NL" dirty="0" smtClean="0">
                <a:latin typeface="Arial" charset="0"/>
                <a:cs typeface="Arial" charset="0"/>
              </a:rPr>
              <a:t>.  It is </a:t>
            </a:r>
            <a:r>
              <a:rPr lang="nl-NL" dirty="0" err="1" smtClean="0">
                <a:latin typeface="Arial" charset="0"/>
                <a:cs typeface="Arial" charset="0"/>
              </a:rPr>
              <a:t>the</a:t>
            </a:r>
            <a:r>
              <a:rPr lang="nl-NL" dirty="0" smtClean="0">
                <a:latin typeface="Arial" charset="0"/>
                <a:cs typeface="Arial" charset="0"/>
              </a:rPr>
              <a:t> focuspoint of </a:t>
            </a:r>
            <a:r>
              <a:rPr lang="nl-NL" dirty="0" err="1" smtClean="0">
                <a:latin typeface="Arial" charset="0"/>
                <a:cs typeface="Arial" charset="0"/>
              </a:rPr>
              <a:t>the</a:t>
            </a:r>
            <a:r>
              <a:rPr lang="nl-NL" dirty="0" smtClean="0">
                <a:latin typeface="Arial" charset="0"/>
                <a:cs typeface="Arial" charset="0"/>
              </a:rPr>
              <a:t> auditor. </a:t>
            </a:r>
            <a:r>
              <a:rPr lang="nl-NL" dirty="0" err="1" smtClean="0">
                <a:latin typeface="Arial" charset="0"/>
                <a:cs typeface="Arial" charset="0"/>
              </a:rPr>
              <a:t>This</a:t>
            </a:r>
            <a:r>
              <a:rPr lang="nl-NL" dirty="0" smtClean="0">
                <a:latin typeface="Arial" charset="0"/>
                <a:cs typeface="Arial" charset="0"/>
              </a:rPr>
              <a:t> auditobject is </a:t>
            </a:r>
            <a:r>
              <a:rPr lang="nl-NL" dirty="0" err="1" smtClean="0">
                <a:latin typeface="Arial" charset="0"/>
                <a:cs typeface="Arial" charset="0"/>
              </a:rPr>
              <a:t>already</a:t>
            </a:r>
            <a:r>
              <a:rPr lang="nl-NL" dirty="0" smtClean="0">
                <a:latin typeface="Arial" charset="0"/>
                <a:cs typeface="Arial" charset="0"/>
              </a:rPr>
              <a:t> </a:t>
            </a:r>
            <a:r>
              <a:rPr lang="nl-NL" dirty="0" err="1" smtClean="0">
                <a:latin typeface="Arial" charset="0"/>
                <a:cs typeface="Arial" charset="0"/>
              </a:rPr>
              <a:t>known</a:t>
            </a:r>
            <a:r>
              <a:rPr lang="nl-NL" dirty="0" smtClean="0">
                <a:latin typeface="Arial" charset="0"/>
                <a:cs typeface="Arial" charset="0"/>
              </a:rPr>
              <a:t> in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intakephase</a:t>
            </a:r>
            <a:r>
              <a:rPr lang="nl-NL" dirty="0" smtClean="0">
                <a:latin typeface="Arial" charset="0"/>
                <a:cs typeface="Arial" charset="0"/>
              </a:rPr>
              <a:t>, but in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phase</a:t>
            </a:r>
            <a:r>
              <a:rPr lang="nl-NL" dirty="0" smtClean="0">
                <a:latin typeface="Arial" charset="0"/>
                <a:cs typeface="Arial" charset="0"/>
              </a:rPr>
              <a:t> of building </a:t>
            </a:r>
            <a:r>
              <a:rPr lang="nl-NL" dirty="0" err="1" smtClean="0">
                <a:latin typeface="Arial" charset="0"/>
                <a:cs typeface="Arial" charset="0"/>
              </a:rPr>
              <a:t>the</a:t>
            </a:r>
            <a:r>
              <a:rPr lang="nl-NL" dirty="0" smtClean="0">
                <a:latin typeface="Arial" charset="0"/>
                <a:cs typeface="Arial" charset="0"/>
              </a:rPr>
              <a:t> auditmodel, </a:t>
            </a:r>
            <a:r>
              <a:rPr lang="nl-NL" dirty="0" err="1" smtClean="0">
                <a:latin typeface="Arial" charset="0"/>
                <a:cs typeface="Arial" charset="0"/>
              </a:rPr>
              <a:t>this</a:t>
            </a:r>
            <a:r>
              <a:rPr lang="nl-NL" dirty="0" smtClean="0">
                <a:latin typeface="Arial" charset="0"/>
                <a:cs typeface="Arial" charset="0"/>
              </a:rPr>
              <a:t> auditobject is </a:t>
            </a:r>
            <a:r>
              <a:rPr lang="nl-NL" dirty="0" err="1" smtClean="0">
                <a:latin typeface="Arial" charset="0"/>
                <a:cs typeface="Arial" charset="0"/>
              </a:rPr>
              <a:t>definitely</a:t>
            </a:r>
            <a:r>
              <a:rPr lang="nl-NL" dirty="0" smtClean="0">
                <a:latin typeface="Arial" charset="0"/>
                <a:cs typeface="Arial" charset="0"/>
              </a:rPr>
              <a:t> </a:t>
            </a:r>
            <a:r>
              <a:rPr lang="nl-NL" dirty="0" err="1" smtClean="0">
                <a:latin typeface="Arial" charset="0"/>
                <a:cs typeface="Arial" charset="0"/>
              </a:rPr>
              <a:t>determined</a:t>
            </a:r>
            <a:r>
              <a:rPr lang="nl-NL" dirty="0" smtClean="0">
                <a:latin typeface="Arial" charset="0"/>
                <a:cs typeface="Arial" charset="0"/>
              </a:rPr>
              <a:t>.</a:t>
            </a:r>
          </a:p>
          <a:p>
            <a:pPr eaLnBrk="1" hangingPunct="1"/>
            <a:r>
              <a:rPr lang="nl-NL" dirty="0" smtClean="0">
                <a:latin typeface="Arial" charset="0"/>
                <a:cs typeface="Arial" charset="0"/>
              </a:rPr>
              <a:t>The basis of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framework</a:t>
            </a:r>
            <a:r>
              <a:rPr lang="nl-NL" dirty="0" smtClean="0">
                <a:latin typeface="Arial" charset="0"/>
                <a:cs typeface="Arial" charset="0"/>
              </a:rPr>
              <a:t> is </a:t>
            </a:r>
            <a:r>
              <a:rPr lang="nl-NL" dirty="0" err="1" smtClean="0">
                <a:latin typeface="Arial" charset="0"/>
                <a:cs typeface="Arial" charset="0"/>
              </a:rPr>
              <a:t>the</a:t>
            </a:r>
            <a:r>
              <a:rPr lang="nl-NL" dirty="0" smtClean="0">
                <a:latin typeface="Arial" charset="0"/>
                <a:cs typeface="Arial" charset="0"/>
              </a:rPr>
              <a:t> auditview. </a:t>
            </a:r>
            <a:r>
              <a:rPr lang="nl-NL" dirty="0" err="1" smtClean="0">
                <a:latin typeface="Arial" charset="0"/>
                <a:cs typeface="Arial" charset="0"/>
              </a:rPr>
              <a:t>This</a:t>
            </a:r>
            <a:r>
              <a:rPr lang="nl-NL" dirty="0" smtClean="0">
                <a:latin typeface="Arial" charset="0"/>
                <a:cs typeface="Arial" charset="0"/>
              </a:rPr>
              <a:t> auditview are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glasses</a:t>
            </a:r>
            <a:r>
              <a:rPr lang="nl-NL" dirty="0" smtClean="0">
                <a:latin typeface="Arial" charset="0"/>
                <a:cs typeface="Arial" charset="0"/>
              </a:rPr>
              <a:t> </a:t>
            </a:r>
            <a:r>
              <a:rPr lang="nl-NL" dirty="0" err="1" smtClean="0">
                <a:latin typeface="Arial" charset="0"/>
                <a:cs typeface="Arial" charset="0"/>
              </a:rPr>
              <a:t>which</a:t>
            </a:r>
            <a:r>
              <a:rPr lang="nl-NL" dirty="0" smtClean="0">
                <a:latin typeface="Arial" charset="0"/>
                <a:cs typeface="Arial" charset="0"/>
              </a:rPr>
              <a:t> </a:t>
            </a:r>
            <a:r>
              <a:rPr lang="nl-NL" dirty="0" err="1" smtClean="0">
                <a:latin typeface="Arial" charset="0"/>
                <a:cs typeface="Arial" charset="0"/>
              </a:rPr>
              <a:t>clears</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sight</a:t>
            </a:r>
            <a:r>
              <a:rPr lang="nl-NL" dirty="0" smtClean="0">
                <a:latin typeface="Arial" charset="0"/>
                <a:cs typeface="Arial" charset="0"/>
              </a:rPr>
              <a:t> of </a:t>
            </a:r>
            <a:r>
              <a:rPr lang="nl-NL" dirty="0" err="1" smtClean="0">
                <a:latin typeface="Arial" charset="0"/>
                <a:cs typeface="Arial" charset="0"/>
              </a:rPr>
              <a:t>the</a:t>
            </a:r>
            <a:r>
              <a:rPr lang="nl-NL" dirty="0" smtClean="0">
                <a:latin typeface="Arial" charset="0"/>
                <a:cs typeface="Arial" charset="0"/>
              </a:rPr>
              <a:t> auditor. It </a:t>
            </a:r>
            <a:r>
              <a:rPr lang="nl-NL" dirty="0" err="1" smtClean="0">
                <a:latin typeface="Arial" charset="0"/>
                <a:cs typeface="Arial" charset="0"/>
              </a:rPr>
              <a:t>determines</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way </a:t>
            </a:r>
            <a:r>
              <a:rPr lang="nl-NL" dirty="0" err="1" smtClean="0">
                <a:latin typeface="Arial" charset="0"/>
                <a:cs typeface="Arial" charset="0"/>
              </a:rPr>
              <a:t>the</a:t>
            </a:r>
            <a:r>
              <a:rPr lang="nl-NL" dirty="0" smtClean="0">
                <a:latin typeface="Arial" charset="0"/>
                <a:cs typeface="Arial" charset="0"/>
              </a:rPr>
              <a:t> auditor </a:t>
            </a:r>
            <a:r>
              <a:rPr lang="nl-NL" dirty="0" err="1" smtClean="0">
                <a:latin typeface="Arial" charset="0"/>
                <a:cs typeface="Arial" charset="0"/>
              </a:rPr>
              <a:t>will</a:t>
            </a:r>
            <a:r>
              <a:rPr lang="nl-NL" dirty="0" smtClean="0">
                <a:latin typeface="Arial" charset="0"/>
                <a:cs typeface="Arial" charset="0"/>
              </a:rPr>
              <a:t> </a:t>
            </a:r>
            <a:r>
              <a:rPr lang="nl-NL" dirty="0" err="1" smtClean="0">
                <a:latin typeface="Arial" charset="0"/>
                <a:cs typeface="Arial" charset="0"/>
              </a:rPr>
              <a:t>examine</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auditobject. It </a:t>
            </a:r>
            <a:r>
              <a:rPr lang="nl-NL" dirty="0" err="1" smtClean="0">
                <a:latin typeface="Arial" charset="0"/>
                <a:cs typeface="Arial" charset="0"/>
              </a:rPr>
              <a:t>forms</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basis </a:t>
            </a:r>
            <a:r>
              <a:rPr lang="nl-NL" dirty="0" err="1" smtClean="0">
                <a:latin typeface="Arial" charset="0"/>
                <a:cs typeface="Arial" charset="0"/>
              </a:rPr>
              <a:t>upon</a:t>
            </a:r>
            <a:r>
              <a:rPr lang="nl-NL" dirty="0" smtClean="0">
                <a:latin typeface="Arial" charset="0"/>
                <a:cs typeface="Arial" charset="0"/>
              </a:rPr>
              <a:t> </a:t>
            </a:r>
            <a:r>
              <a:rPr lang="nl-NL" dirty="0" err="1" smtClean="0">
                <a:latin typeface="Arial" charset="0"/>
                <a:cs typeface="Arial" charset="0"/>
              </a:rPr>
              <a:t>which</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auditor draws his </a:t>
            </a:r>
            <a:r>
              <a:rPr lang="nl-NL" dirty="0" err="1" smtClean="0">
                <a:latin typeface="Arial" charset="0"/>
                <a:cs typeface="Arial" charset="0"/>
              </a:rPr>
              <a:t>conclusions</a:t>
            </a:r>
            <a:r>
              <a:rPr lang="nl-NL" dirty="0" smtClean="0">
                <a:latin typeface="Arial" charset="0"/>
                <a:cs typeface="Arial" charset="0"/>
              </a:rPr>
              <a:t>. The auditview is </a:t>
            </a:r>
            <a:r>
              <a:rPr lang="nl-NL" dirty="0" err="1" smtClean="0">
                <a:latin typeface="Arial" charset="0"/>
                <a:cs typeface="Arial" charset="0"/>
              </a:rPr>
              <a:t>mostly</a:t>
            </a:r>
            <a:r>
              <a:rPr lang="nl-NL" dirty="0" smtClean="0">
                <a:latin typeface="Arial" charset="0"/>
                <a:cs typeface="Arial" charset="0"/>
              </a:rPr>
              <a:t> </a:t>
            </a:r>
            <a:r>
              <a:rPr lang="nl-NL" dirty="0" err="1" smtClean="0">
                <a:latin typeface="Arial" charset="0"/>
                <a:cs typeface="Arial" charset="0"/>
              </a:rPr>
              <a:t>stated</a:t>
            </a:r>
            <a:r>
              <a:rPr lang="nl-NL" dirty="0" smtClean="0">
                <a:latin typeface="Arial" charset="0"/>
                <a:cs typeface="Arial" charset="0"/>
              </a:rPr>
              <a:t> in a few </a:t>
            </a:r>
            <a:r>
              <a:rPr lang="nl-NL" dirty="0" err="1" smtClean="0">
                <a:latin typeface="Arial" charset="0"/>
                <a:cs typeface="Arial" charset="0"/>
              </a:rPr>
              <a:t>general</a:t>
            </a:r>
            <a:r>
              <a:rPr lang="nl-NL" dirty="0" smtClean="0">
                <a:latin typeface="Arial" charset="0"/>
                <a:cs typeface="Arial" charset="0"/>
              </a:rPr>
              <a:t> audit </a:t>
            </a:r>
            <a:r>
              <a:rPr lang="nl-NL" dirty="0" err="1" smtClean="0">
                <a:latin typeface="Arial" charset="0"/>
                <a:cs typeface="Arial" charset="0"/>
              </a:rPr>
              <a:t>questions</a:t>
            </a:r>
            <a:r>
              <a:rPr lang="nl-NL" dirty="0" smtClean="0">
                <a:latin typeface="Arial" charset="0"/>
                <a:cs typeface="Arial" charset="0"/>
              </a:rPr>
              <a:t> </a:t>
            </a:r>
            <a:r>
              <a:rPr lang="nl-NL" dirty="0" err="1" smtClean="0">
                <a:latin typeface="Arial" charset="0"/>
                <a:cs typeface="Arial" charset="0"/>
              </a:rPr>
              <a:t>who</a:t>
            </a:r>
            <a:r>
              <a:rPr lang="nl-NL" dirty="0" smtClean="0">
                <a:latin typeface="Arial" charset="0"/>
                <a:cs typeface="Arial" charset="0"/>
              </a:rPr>
              <a:t> are </a:t>
            </a:r>
            <a:r>
              <a:rPr lang="nl-NL" dirty="0" err="1" smtClean="0">
                <a:latin typeface="Arial" charset="0"/>
                <a:cs typeface="Arial" charset="0"/>
              </a:rPr>
              <a:t>derived</a:t>
            </a:r>
            <a:r>
              <a:rPr lang="nl-NL" dirty="0" smtClean="0">
                <a:latin typeface="Arial" charset="0"/>
                <a:cs typeface="Arial" charset="0"/>
              </a:rPr>
              <a:t> </a:t>
            </a:r>
            <a:r>
              <a:rPr lang="nl-NL" dirty="0" err="1" smtClean="0">
                <a:latin typeface="Arial" charset="0"/>
                <a:cs typeface="Arial" charset="0"/>
              </a:rPr>
              <a:t>from</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central</a:t>
            </a:r>
            <a:r>
              <a:rPr lang="nl-NL" dirty="0" smtClean="0">
                <a:latin typeface="Arial" charset="0"/>
                <a:cs typeface="Arial" charset="0"/>
              </a:rPr>
              <a:t> audit question or auditgoal. Most of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times</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answers</a:t>
            </a:r>
            <a:r>
              <a:rPr lang="nl-NL" dirty="0" smtClean="0">
                <a:latin typeface="Arial" charset="0"/>
                <a:cs typeface="Arial" charset="0"/>
              </a:rPr>
              <a:t> </a:t>
            </a:r>
            <a:r>
              <a:rPr lang="nl-NL" dirty="0" err="1" smtClean="0">
                <a:latin typeface="Arial" charset="0"/>
                <a:cs typeface="Arial" charset="0"/>
              </a:rPr>
              <a:t>to</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general</a:t>
            </a:r>
            <a:r>
              <a:rPr lang="nl-NL" dirty="0" smtClean="0">
                <a:latin typeface="Arial" charset="0"/>
                <a:cs typeface="Arial" charset="0"/>
              </a:rPr>
              <a:t> audit </a:t>
            </a:r>
            <a:r>
              <a:rPr lang="nl-NL" dirty="0" err="1" smtClean="0">
                <a:latin typeface="Arial" charset="0"/>
                <a:cs typeface="Arial" charset="0"/>
              </a:rPr>
              <a:t>questions</a:t>
            </a:r>
            <a:r>
              <a:rPr lang="nl-NL" dirty="0" smtClean="0">
                <a:latin typeface="Arial" charset="0"/>
                <a:cs typeface="Arial" charset="0"/>
              </a:rPr>
              <a:t> lead </a:t>
            </a:r>
            <a:r>
              <a:rPr lang="nl-NL" dirty="0" err="1" smtClean="0">
                <a:latin typeface="Arial" charset="0"/>
                <a:cs typeface="Arial" charset="0"/>
              </a:rPr>
              <a:t>to</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fullfillment</a:t>
            </a:r>
            <a:r>
              <a:rPr lang="nl-NL" dirty="0" smtClean="0">
                <a:latin typeface="Arial" charset="0"/>
                <a:cs typeface="Arial" charset="0"/>
              </a:rPr>
              <a:t> of </a:t>
            </a:r>
            <a:r>
              <a:rPr lang="nl-NL" dirty="0" err="1" smtClean="0">
                <a:latin typeface="Arial" charset="0"/>
                <a:cs typeface="Arial" charset="0"/>
              </a:rPr>
              <a:t>the</a:t>
            </a:r>
            <a:r>
              <a:rPr lang="nl-NL" dirty="0" smtClean="0">
                <a:latin typeface="Arial" charset="0"/>
                <a:cs typeface="Arial" charset="0"/>
              </a:rPr>
              <a:t> auditgoal. </a:t>
            </a:r>
            <a:r>
              <a:rPr lang="nl-NL" dirty="0" err="1" smtClean="0">
                <a:latin typeface="Arial" charset="0"/>
                <a:cs typeface="Arial" charset="0"/>
              </a:rPr>
              <a:t>Sometimes</a:t>
            </a:r>
            <a:r>
              <a:rPr lang="nl-NL" dirty="0" smtClean="0">
                <a:latin typeface="Arial" charset="0"/>
                <a:cs typeface="Arial" charset="0"/>
              </a:rPr>
              <a:t> </a:t>
            </a:r>
            <a:r>
              <a:rPr lang="nl-NL" dirty="0" err="1" smtClean="0">
                <a:latin typeface="Arial" charset="0"/>
                <a:cs typeface="Arial" charset="0"/>
              </a:rPr>
              <a:t>not</a:t>
            </a:r>
            <a:r>
              <a:rPr lang="nl-NL" dirty="0" smtClean="0">
                <a:latin typeface="Arial" charset="0"/>
                <a:cs typeface="Arial" charset="0"/>
              </a:rPr>
              <a:t> </a:t>
            </a:r>
            <a:r>
              <a:rPr lang="nl-NL" dirty="0" err="1" smtClean="0">
                <a:latin typeface="Arial" charset="0"/>
                <a:cs typeface="Arial" charset="0"/>
              </a:rPr>
              <a:t>only</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general</a:t>
            </a:r>
            <a:r>
              <a:rPr lang="nl-NL" dirty="0" smtClean="0">
                <a:latin typeface="Arial" charset="0"/>
                <a:cs typeface="Arial" charset="0"/>
              </a:rPr>
              <a:t> audit </a:t>
            </a:r>
            <a:r>
              <a:rPr lang="nl-NL" dirty="0" err="1" smtClean="0">
                <a:latin typeface="Arial" charset="0"/>
                <a:cs typeface="Arial" charset="0"/>
              </a:rPr>
              <a:t>questions</a:t>
            </a:r>
            <a:r>
              <a:rPr lang="nl-NL" dirty="0" smtClean="0">
                <a:latin typeface="Arial" charset="0"/>
                <a:cs typeface="Arial" charset="0"/>
              </a:rPr>
              <a:t> are </a:t>
            </a:r>
            <a:r>
              <a:rPr lang="nl-NL" dirty="0" err="1" smtClean="0">
                <a:latin typeface="Arial" charset="0"/>
                <a:cs typeface="Arial" charset="0"/>
              </a:rPr>
              <a:t>mentioned</a:t>
            </a:r>
            <a:r>
              <a:rPr lang="nl-NL" dirty="0" smtClean="0">
                <a:latin typeface="Arial" charset="0"/>
                <a:cs typeface="Arial" charset="0"/>
              </a:rPr>
              <a:t> but </a:t>
            </a:r>
            <a:r>
              <a:rPr lang="nl-NL" dirty="0" err="1" smtClean="0">
                <a:latin typeface="Arial" charset="0"/>
                <a:cs typeface="Arial" charset="0"/>
              </a:rPr>
              <a:t>also</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t>
            </a:r>
            <a:r>
              <a:rPr lang="nl-NL" dirty="0" err="1" smtClean="0">
                <a:latin typeface="Arial" charset="0"/>
                <a:cs typeface="Arial" charset="0"/>
              </a:rPr>
              <a:t>aspects</a:t>
            </a:r>
            <a:r>
              <a:rPr lang="nl-NL" dirty="0" smtClean="0">
                <a:latin typeface="Arial" charset="0"/>
                <a:cs typeface="Arial" charset="0"/>
              </a:rPr>
              <a:t> or </a:t>
            </a:r>
            <a:r>
              <a:rPr lang="nl-NL" dirty="0" err="1" smtClean="0">
                <a:latin typeface="Arial" charset="0"/>
                <a:cs typeface="Arial" charset="0"/>
              </a:rPr>
              <a:t>themes</a:t>
            </a:r>
            <a:r>
              <a:rPr lang="nl-NL" dirty="0" smtClean="0">
                <a:latin typeface="Arial" charset="0"/>
                <a:cs typeface="Arial" charset="0"/>
              </a:rPr>
              <a:t> </a:t>
            </a:r>
            <a:r>
              <a:rPr lang="nl-NL" dirty="0" err="1" smtClean="0">
                <a:latin typeface="Arial" charset="0"/>
                <a:cs typeface="Arial" charset="0"/>
              </a:rPr>
              <a:t>to</a:t>
            </a:r>
            <a:r>
              <a:rPr lang="nl-NL" dirty="0" smtClean="0">
                <a:latin typeface="Arial" charset="0"/>
                <a:cs typeface="Arial" charset="0"/>
              </a:rPr>
              <a:t> look </a:t>
            </a:r>
            <a:r>
              <a:rPr lang="nl-NL" dirty="0" err="1" smtClean="0">
                <a:latin typeface="Arial" charset="0"/>
                <a:cs typeface="Arial" charset="0"/>
              </a:rPr>
              <a:t>for</a:t>
            </a:r>
            <a:r>
              <a:rPr lang="nl-NL" dirty="0" smtClean="0">
                <a:latin typeface="Arial" charset="0"/>
                <a:cs typeface="Arial" charset="0"/>
              </a:rPr>
              <a:t> </a:t>
            </a:r>
            <a:r>
              <a:rPr lang="nl-NL" dirty="0" err="1" smtClean="0">
                <a:latin typeface="Arial" charset="0"/>
                <a:cs typeface="Arial" charset="0"/>
              </a:rPr>
              <a:t>during</a:t>
            </a:r>
            <a:r>
              <a:rPr lang="nl-NL" dirty="0" smtClean="0">
                <a:latin typeface="Arial" charset="0"/>
                <a:cs typeface="Arial" charset="0"/>
              </a:rPr>
              <a:t> </a:t>
            </a:r>
            <a:r>
              <a:rPr lang="nl-NL" dirty="0" err="1" smtClean="0">
                <a:latin typeface="Arial" charset="0"/>
                <a:cs typeface="Arial" charset="0"/>
              </a:rPr>
              <a:t>the</a:t>
            </a:r>
            <a:r>
              <a:rPr lang="nl-NL" dirty="0" smtClean="0">
                <a:latin typeface="Arial" charset="0"/>
                <a:cs typeface="Arial" charset="0"/>
              </a:rPr>
              <a:t> audit. </a:t>
            </a:r>
          </a:p>
          <a:p>
            <a:pPr eaLnBrk="1" hangingPunct="1"/>
            <a:endParaRPr lang="nl-NL" i="1" u="sng" dirty="0" smtClean="0">
              <a:latin typeface="Arial" charset="0"/>
              <a:cs typeface="Arial" charset="0"/>
            </a:endParaRPr>
          </a:p>
          <a:p>
            <a:pPr eaLnBrk="1" hangingPunct="1"/>
            <a:r>
              <a:rPr lang="nl-NL" sz="600" dirty="0" smtClean="0">
                <a:latin typeface="Arial" charset="0"/>
                <a:cs typeface="Arial" charset="0"/>
              </a:rPr>
              <a:t>A </a:t>
            </a:r>
            <a:r>
              <a:rPr lang="nl-NL" sz="600" dirty="0" err="1" smtClean="0">
                <a:latin typeface="Arial" charset="0"/>
                <a:cs typeface="Arial" charset="0"/>
              </a:rPr>
              <a:t>good</a:t>
            </a:r>
            <a:r>
              <a:rPr lang="nl-NL" sz="600" dirty="0" smtClean="0">
                <a:latin typeface="Arial" charset="0"/>
                <a:cs typeface="Arial" charset="0"/>
              </a:rPr>
              <a:t> </a:t>
            </a:r>
            <a:r>
              <a:rPr lang="nl-NL" sz="600" dirty="0" err="1" smtClean="0">
                <a:latin typeface="Arial" charset="0"/>
                <a:cs typeface="Arial" charset="0"/>
              </a:rPr>
              <a:t>and</a:t>
            </a:r>
            <a:r>
              <a:rPr lang="nl-NL" sz="600" dirty="0" smtClean="0">
                <a:latin typeface="Arial" charset="0"/>
                <a:cs typeface="Arial" charset="0"/>
              </a:rPr>
              <a:t> explicit auditview is </a:t>
            </a:r>
            <a:r>
              <a:rPr lang="nl-NL" sz="600" dirty="0" err="1" smtClean="0">
                <a:latin typeface="Arial" charset="0"/>
                <a:cs typeface="Arial" charset="0"/>
              </a:rPr>
              <a:t>neccesary</a:t>
            </a:r>
            <a:r>
              <a:rPr lang="nl-NL" sz="600" dirty="0" smtClean="0">
                <a:latin typeface="Arial" charset="0"/>
                <a:cs typeface="Arial" charset="0"/>
              </a:rPr>
              <a:t> </a:t>
            </a:r>
            <a:r>
              <a:rPr lang="nl-NL" sz="600" dirty="0" err="1" smtClean="0">
                <a:latin typeface="Arial" charset="0"/>
                <a:cs typeface="Arial" charset="0"/>
              </a:rPr>
              <a:t>for</a:t>
            </a:r>
            <a:r>
              <a:rPr lang="nl-NL" sz="600" dirty="0" smtClean="0">
                <a:latin typeface="Arial" charset="0"/>
                <a:cs typeface="Arial" charset="0"/>
              </a:rPr>
              <a:t> </a:t>
            </a:r>
            <a:r>
              <a:rPr lang="nl-NL" sz="600" dirty="0" err="1" smtClean="0">
                <a:latin typeface="Arial" charset="0"/>
                <a:cs typeface="Arial" charset="0"/>
              </a:rPr>
              <a:t>an</a:t>
            </a:r>
            <a:r>
              <a:rPr lang="nl-NL" sz="600" dirty="0" smtClean="0">
                <a:latin typeface="Arial" charset="0"/>
                <a:cs typeface="Arial" charset="0"/>
              </a:rPr>
              <a:t> audit. </a:t>
            </a:r>
            <a:r>
              <a:rPr lang="nl-NL" sz="600" dirty="0" err="1" smtClean="0">
                <a:latin typeface="Arial" charset="0"/>
                <a:cs typeface="Arial" charset="0"/>
              </a:rPr>
              <a:t>If</a:t>
            </a:r>
            <a:r>
              <a:rPr lang="nl-NL" sz="600" dirty="0" smtClean="0">
                <a:latin typeface="Arial" charset="0"/>
                <a:cs typeface="Arial" charset="0"/>
              </a:rPr>
              <a:t> </a:t>
            </a:r>
            <a:r>
              <a:rPr lang="nl-NL" sz="600" dirty="0" err="1" smtClean="0">
                <a:latin typeface="Arial" charset="0"/>
                <a:cs typeface="Arial" charset="0"/>
              </a:rPr>
              <a:t>the</a:t>
            </a:r>
            <a:r>
              <a:rPr lang="nl-NL" sz="600" dirty="0" smtClean="0">
                <a:latin typeface="Arial" charset="0"/>
                <a:cs typeface="Arial" charset="0"/>
              </a:rPr>
              <a:t> auditor has </a:t>
            </a:r>
            <a:r>
              <a:rPr lang="nl-NL" sz="600" dirty="0" err="1" smtClean="0">
                <a:latin typeface="Arial" charset="0"/>
                <a:cs typeface="Arial" charset="0"/>
              </a:rPr>
              <a:t>the</a:t>
            </a:r>
            <a:r>
              <a:rPr lang="nl-NL" sz="600" dirty="0" smtClean="0">
                <a:latin typeface="Arial" charset="0"/>
                <a:cs typeface="Arial" charset="0"/>
              </a:rPr>
              <a:t> </a:t>
            </a:r>
            <a:r>
              <a:rPr lang="nl-NL" sz="600" dirty="0" err="1" smtClean="0">
                <a:latin typeface="Arial" charset="0"/>
                <a:cs typeface="Arial" charset="0"/>
              </a:rPr>
              <a:t>idea</a:t>
            </a:r>
            <a:r>
              <a:rPr lang="nl-NL" sz="600" dirty="0" smtClean="0">
                <a:latin typeface="Arial" charset="0"/>
                <a:cs typeface="Arial" charset="0"/>
              </a:rPr>
              <a:t> </a:t>
            </a:r>
            <a:r>
              <a:rPr lang="nl-NL" sz="600" dirty="0" err="1" smtClean="0">
                <a:latin typeface="Arial" charset="0"/>
                <a:cs typeface="Arial" charset="0"/>
              </a:rPr>
              <a:t>that</a:t>
            </a:r>
            <a:r>
              <a:rPr lang="nl-NL" sz="600" dirty="0" smtClean="0">
                <a:latin typeface="Arial" charset="0"/>
                <a:cs typeface="Arial" charset="0"/>
              </a:rPr>
              <a:t> he </a:t>
            </a:r>
            <a:r>
              <a:rPr lang="nl-NL" sz="600" dirty="0" err="1" smtClean="0">
                <a:latin typeface="Arial" charset="0"/>
                <a:cs typeface="Arial" charset="0"/>
              </a:rPr>
              <a:t>cannot</a:t>
            </a:r>
            <a:r>
              <a:rPr lang="nl-NL" sz="600" dirty="0" smtClean="0">
                <a:latin typeface="Arial" charset="0"/>
                <a:cs typeface="Arial" charset="0"/>
              </a:rPr>
              <a:t> </a:t>
            </a:r>
            <a:r>
              <a:rPr lang="nl-NL" sz="600" dirty="0" err="1" smtClean="0">
                <a:latin typeface="Arial" charset="0"/>
                <a:cs typeface="Arial" charset="0"/>
              </a:rPr>
              <a:t>completely</a:t>
            </a:r>
            <a:r>
              <a:rPr lang="nl-NL" sz="600" dirty="0" smtClean="0">
                <a:latin typeface="Arial" charset="0"/>
                <a:cs typeface="Arial" charset="0"/>
              </a:rPr>
              <a:t> </a:t>
            </a:r>
            <a:r>
              <a:rPr lang="nl-NL" sz="600" dirty="0" err="1" smtClean="0">
                <a:latin typeface="Arial" charset="0"/>
                <a:cs typeface="Arial" charset="0"/>
              </a:rPr>
              <a:t>answer</a:t>
            </a:r>
            <a:r>
              <a:rPr lang="nl-NL" sz="600" dirty="0" smtClean="0">
                <a:latin typeface="Arial" charset="0"/>
                <a:cs typeface="Arial" charset="0"/>
              </a:rPr>
              <a:t> </a:t>
            </a:r>
            <a:r>
              <a:rPr lang="nl-NL" sz="600" dirty="0" err="1" smtClean="0">
                <a:latin typeface="Arial" charset="0"/>
                <a:cs typeface="Arial" charset="0"/>
              </a:rPr>
              <a:t>the</a:t>
            </a:r>
            <a:r>
              <a:rPr lang="nl-NL" sz="600" dirty="0" smtClean="0">
                <a:latin typeface="Arial" charset="0"/>
                <a:cs typeface="Arial" charset="0"/>
              </a:rPr>
              <a:t> </a:t>
            </a:r>
            <a:r>
              <a:rPr lang="nl-NL" sz="600" dirty="0" err="1" smtClean="0">
                <a:latin typeface="Arial" charset="0"/>
                <a:cs typeface="Arial" charset="0"/>
              </a:rPr>
              <a:t>central</a:t>
            </a:r>
            <a:r>
              <a:rPr lang="nl-NL" sz="600" dirty="0" smtClean="0">
                <a:latin typeface="Arial" charset="0"/>
                <a:cs typeface="Arial" charset="0"/>
              </a:rPr>
              <a:t> auditgoal, he has </a:t>
            </a:r>
            <a:r>
              <a:rPr lang="nl-NL" sz="600" dirty="0" err="1" smtClean="0">
                <a:latin typeface="Arial" charset="0"/>
                <a:cs typeface="Arial" charset="0"/>
              </a:rPr>
              <a:t>to</a:t>
            </a:r>
            <a:r>
              <a:rPr lang="nl-NL" sz="600" dirty="0" smtClean="0">
                <a:latin typeface="Arial" charset="0"/>
                <a:cs typeface="Arial" charset="0"/>
              </a:rPr>
              <a:t> </a:t>
            </a:r>
            <a:r>
              <a:rPr lang="nl-NL" sz="600" dirty="0" err="1" smtClean="0">
                <a:latin typeface="Arial" charset="0"/>
                <a:cs typeface="Arial" charset="0"/>
              </a:rPr>
              <a:t>work</a:t>
            </a:r>
            <a:r>
              <a:rPr lang="nl-NL" sz="600" dirty="0" smtClean="0">
                <a:latin typeface="Arial" charset="0"/>
                <a:cs typeface="Arial" charset="0"/>
              </a:rPr>
              <a:t> on his </a:t>
            </a:r>
            <a:r>
              <a:rPr lang="nl-NL" sz="600" dirty="0" err="1" smtClean="0">
                <a:latin typeface="Arial" charset="0"/>
                <a:cs typeface="Arial" charset="0"/>
              </a:rPr>
              <a:t>references</a:t>
            </a:r>
            <a:r>
              <a:rPr lang="nl-NL" sz="600" dirty="0" smtClean="0">
                <a:latin typeface="Arial" charset="0"/>
                <a:cs typeface="Arial" charset="0"/>
              </a:rPr>
              <a:t>. </a:t>
            </a:r>
            <a:r>
              <a:rPr lang="nl-NL" sz="600" dirty="0" err="1" smtClean="0">
                <a:latin typeface="Arial" charset="0"/>
                <a:cs typeface="Arial" charset="0"/>
              </a:rPr>
              <a:t>If</a:t>
            </a:r>
            <a:r>
              <a:rPr lang="nl-NL" sz="600" dirty="0" smtClean="0">
                <a:latin typeface="Arial" charset="0"/>
                <a:cs typeface="Arial" charset="0"/>
              </a:rPr>
              <a:t> </a:t>
            </a:r>
            <a:r>
              <a:rPr lang="nl-NL" sz="600" dirty="0" err="1" smtClean="0">
                <a:latin typeface="Arial" charset="0"/>
                <a:cs typeface="Arial" charset="0"/>
              </a:rPr>
              <a:t>needed</a:t>
            </a:r>
            <a:r>
              <a:rPr lang="nl-NL" sz="600" dirty="0" smtClean="0">
                <a:latin typeface="Arial" charset="0"/>
                <a:cs typeface="Arial" charset="0"/>
              </a:rPr>
              <a:t> he </a:t>
            </a:r>
            <a:r>
              <a:rPr lang="nl-NL" sz="600" dirty="0" err="1" smtClean="0">
                <a:latin typeface="Arial" charset="0"/>
                <a:cs typeface="Arial" charset="0"/>
              </a:rPr>
              <a:t>can</a:t>
            </a:r>
            <a:r>
              <a:rPr lang="nl-NL" sz="600" dirty="0" smtClean="0">
                <a:latin typeface="Arial" charset="0"/>
                <a:cs typeface="Arial" charset="0"/>
              </a:rPr>
              <a:t> </a:t>
            </a:r>
            <a:r>
              <a:rPr lang="nl-NL" sz="600" dirty="0" err="1" smtClean="0">
                <a:latin typeface="Arial" charset="0"/>
                <a:cs typeface="Arial" charset="0"/>
              </a:rPr>
              <a:t>enlarge</a:t>
            </a:r>
            <a:r>
              <a:rPr lang="nl-NL" sz="600" dirty="0" smtClean="0">
                <a:latin typeface="Arial" charset="0"/>
                <a:cs typeface="Arial" charset="0"/>
              </a:rPr>
              <a:t> his </a:t>
            </a:r>
            <a:r>
              <a:rPr lang="nl-NL" sz="600" dirty="0" err="1" smtClean="0">
                <a:latin typeface="Arial" charset="0"/>
                <a:cs typeface="Arial" charset="0"/>
              </a:rPr>
              <a:t>preliminary</a:t>
            </a:r>
            <a:r>
              <a:rPr lang="nl-NL" sz="600" dirty="0" smtClean="0">
                <a:latin typeface="Arial" charset="0"/>
                <a:cs typeface="Arial" charset="0"/>
              </a:rPr>
              <a:t> </a:t>
            </a:r>
            <a:r>
              <a:rPr lang="nl-NL" sz="600" dirty="0" err="1" smtClean="0">
                <a:latin typeface="Arial" charset="0"/>
                <a:cs typeface="Arial" charset="0"/>
              </a:rPr>
              <a:t>investigation</a:t>
            </a:r>
            <a:r>
              <a:rPr lang="nl-NL" sz="600" dirty="0" smtClean="0">
                <a:latin typeface="Arial" charset="0"/>
                <a:cs typeface="Arial" charset="0"/>
              </a:rPr>
              <a:t> or intake </a:t>
            </a:r>
            <a:r>
              <a:rPr lang="nl-NL" sz="600" dirty="0" err="1" smtClean="0">
                <a:latin typeface="Arial" charset="0"/>
                <a:cs typeface="Arial" charset="0"/>
              </a:rPr>
              <a:t>to</a:t>
            </a:r>
            <a:r>
              <a:rPr lang="nl-NL" sz="600" dirty="0" smtClean="0">
                <a:latin typeface="Arial" charset="0"/>
                <a:cs typeface="Arial" charset="0"/>
              </a:rPr>
              <a:t> </a:t>
            </a:r>
            <a:r>
              <a:rPr lang="nl-NL" sz="600" dirty="0" err="1" smtClean="0">
                <a:latin typeface="Arial" charset="0"/>
                <a:cs typeface="Arial" charset="0"/>
              </a:rPr>
              <a:t>build</a:t>
            </a:r>
            <a:r>
              <a:rPr lang="nl-NL" sz="600" dirty="0" smtClean="0">
                <a:latin typeface="Arial" charset="0"/>
                <a:cs typeface="Arial" charset="0"/>
              </a:rPr>
              <a:t> a </a:t>
            </a:r>
            <a:r>
              <a:rPr lang="nl-NL" sz="600" dirty="0" err="1" smtClean="0">
                <a:latin typeface="Arial" charset="0"/>
                <a:cs typeface="Arial" charset="0"/>
              </a:rPr>
              <a:t>gooed</a:t>
            </a:r>
            <a:r>
              <a:rPr lang="nl-NL" sz="600" dirty="0" smtClean="0">
                <a:latin typeface="Arial" charset="0"/>
                <a:cs typeface="Arial" charset="0"/>
              </a:rPr>
              <a:t> auditmodel. It is </a:t>
            </a:r>
            <a:r>
              <a:rPr lang="nl-NL" sz="600" dirty="0" err="1" smtClean="0">
                <a:latin typeface="Arial" charset="0"/>
                <a:cs typeface="Arial" charset="0"/>
              </a:rPr>
              <a:t>also</a:t>
            </a:r>
            <a:r>
              <a:rPr lang="nl-NL" sz="600" dirty="0" smtClean="0">
                <a:latin typeface="Arial" charset="0"/>
                <a:cs typeface="Arial" charset="0"/>
              </a:rPr>
              <a:t> important </a:t>
            </a:r>
            <a:r>
              <a:rPr lang="nl-NL" sz="600" dirty="0" err="1" smtClean="0">
                <a:latin typeface="Arial" charset="0"/>
                <a:cs typeface="Arial" charset="0"/>
              </a:rPr>
              <a:t>to</a:t>
            </a:r>
            <a:r>
              <a:rPr lang="nl-NL" sz="600" dirty="0" smtClean="0">
                <a:latin typeface="Arial" charset="0"/>
                <a:cs typeface="Arial" charset="0"/>
              </a:rPr>
              <a:t> </a:t>
            </a:r>
            <a:r>
              <a:rPr lang="nl-NL" sz="600" dirty="0" err="1" smtClean="0">
                <a:latin typeface="Arial" charset="0"/>
                <a:cs typeface="Arial" charset="0"/>
              </a:rPr>
              <a:t>mention</a:t>
            </a:r>
            <a:r>
              <a:rPr lang="nl-NL" sz="600" dirty="0" smtClean="0">
                <a:latin typeface="Arial" charset="0"/>
                <a:cs typeface="Arial" charset="0"/>
              </a:rPr>
              <a:t> </a:t>
            </a:r>
            <a:r>
              <a:rPr lang="nl-NL" sz="600" dirty="0" err="1" smtClean="0">
                <a:latin typeface="Arial" charset="0"/>
                <a:cs typeface="Arial" charset="0"/>
              </a:rPr>
              <a:t>that</a:t>
            </a:r>
            <a:r>
              <a:rPr lang="nl-NL" sz="600" dirty="0" smtClean="0">
                <a:latin typeface="Arial" charset="0"/>
                <a:cs typeface="Arial" charset="0"/>
              </a:rPr>
              <a:t> </a:t>
            </a:r>
            <a:r>
              <a:rPr lang="nl-NL" sz="600" dirty="0" err="1" smtClean="0">
                <a:latin typeface="Arial" charset="0"/>
                <a:cs typeface="Arial" charset="0"/>
              </a:rPr>
              <a:t>it</a:t>
            </a:r>
            <a:r>
              <a:rPr lang="nl-NL" sz="600" dirty="0" smtClean="0">
                <a:latin typeface="Arial" charset="0"/>
                <a:cs typeface="Arial" charset="0"/>
              </a:rPr>
              <a:t> is NOT </a:t>
            </a:r>
            <a:r>
              <a:rPr lang="nl-NL" sz="600" dirty="0" err="1" smtClean="0">
                <a:latin typeface="Arial" charset="0"/>
                <a:cs typeface="Arial" charset="0"/>
              </a:rPr>
              <a:t>the</a:t>
            </a:r>
            <a:r>
              <a:rPr lang="nl-NL" sz="600" dirty="0" smtClean="0">
                <a:latin typeface="Arial" charset="0"/>
                <a:cs typeface="Arial" charset="0"/>
              </a:rPr>
              <a:t> auditor </a:t>
            </a:r>
            <a:r>
              <a:rPr lang="nl-NL" sz="600" dirty="0" err="1" smtClean="0">
                <a:latin typeface="Arial" charset="0"/>
                <a:cs typeface="Arial" charset="0"/>
              </a:rPr>
              <a:t>who</a:t>
            </a:r>
            <a:r>
              <a:rPr lang="nl-NL" sz="600" dirty="0" smtClean="0">
                <a:latin typeface="Arial" charset="0"/>
                <a:cs typeface="Arial" charset="0"/>
              </a:rPr>
              <a:t> is </a:t>
            </a:r>
            <a:r>
              <a:rPr lang="nl-NL" sz="600" dirty="0" err="1" smtClean="0">
                <a:latin typeface="Arial" charset="0"/>
                <a:cs typeface="Arial" charset="0"/>
              </a:rPr>
              <a:t>responsible</a:t>
            </a:r>
            <a:r>
              <a:rPr lang="nl-NL" sz="600" dirty="0" smtClean="0">
                <a:latin typeface="Arial" charset="0"/>
                <a:cs typeface="Arial" charset="0"/>
              </a:rPr>
              <a:t> </a:t>
            </a:r>
            <a:r>
              <a:rPr lang="nl-NL" sz="600" dirty="0" err="1" smtClean="0">
                <a:latin typeface="Arial" charset="0"/>
                <a:cs typeface="Arial" charset="0"/>
              </a:rPr>
              <a:t>for</a:t>
            </a:r>
            <a:r>
              <a:rPr lang="nl-NL" sz="600" dirty="0" smtClean="0">
                <a:latin typeface="Arial" charset="0"/>
                <a:cs typeface="Arial" charset="0"/>
              </a:rPr>
              <a:t> </a:t>
            </a:r>
            <a:r>
              <a:rPr lang="nl-NL" sz="600" dirty="0" err="1" smtClean="0">
                <a:latin typeface="Arial" charset="0"/>
                <a:cs typeface="Arial" charset="0"/>
              </a:rPr>
              <a:t>the</a:t>
            </a:r>
            <a:r>
              <a:rPr lang="nl-NL" sz="600" dirty="0" smtClean="0">
                <a:latin typeface="Arial" charset="0"/>
                <a:cs typeface="Arial" charset="0"/>
              </a:rPr>
              <a:t> </a:t>
            </a:r>
            <a:r>
              <a:rPr lang="nl-NL" sz="600" dirty="0" err="1" smtClean="0">
                <a:latin typeface="Arial" charset="0"/>
                <a:cs typeface="Arial" charset="0"/>
              </a:rPr>
              <a:t>decisionmaking</a:t>
            </a:r>
            <a:r>
              <a:rPr lang="nl-NL" sz="600" dirty="0" smtClean="0">
                <a:latin typeface="Arial" charset="0"/>
                <a:cs typeface="Arial" charset="0"/>
              </a:rPr>
              <a:t> </a:t>
            </a:r>
            <a:r>
              <a:rPr lang="nl-NL" sz="600" dirty="0" err="1" smtClean="0">
                <a:latin typeface="Arial" charset="0"/>
                <a:cs typeface="Arial" charset="0"/>
              </a:rPr>
              <a:t>around</a:t>
            </a:r>
            <a:r>
              <a:rPr lang="nl-NL" sz="600" dirty="0" smtClean="0">
                <a:latin typeface="Arial" charset="0"/>
                <a:cs typeface="Arial" charset="0"/>
              </a:rPr>
              <a:t> </a:t>
            </a:r>
            <a:r>
              <a:rPr lang="nl-NL" sz="600" dirty="0" err="1" smtClean="0">
                <a:latin typeface="Arial" charset="0"/>
                <a:cs typeface="Arial" charset="0"/>
              </a:rPr>
              <a:t>the</a:t>
            </a:r>
            <a:r>
              <a:rPr lang="nl-NL" sz="600" dirty="0" smtClean="0">
                <a:latin typeface="Arial" charset="0"/>
                <a:cs typeface="Arial" charset="0"/>
              </a:rPr>
              <a:t> auditmodel. It is </a:t>
            </a:r>
            <a:r>
              <a:rPr lang="nl-NL" sz="600" dirty="0" err="1" smtClean="0">
                <a:latin typeface="Arial" charset="0"/>
                <a:cs typeface="Arial" charset="0"/>
              </a:rPr>
              <a:t>the</a:t>
            </a:r>
            <a:r>
              <a:rPr lang="nl-NL" sz="600" dirty="0" smtClean="0">
                <a:latin typeface="Arial" charset="0"/>
                <a:cs typeface="Arial" charset="0"/>
              </a:rPr>
              <a:t> </a:t>
            </a:r>
            <a:r>
              <a:rPr lang="nl-NL" sz="600" dirty="0" err="1" smtClean="0">
                <a:latin typeface="Arial" charset="0"/>
                <a:cs typeface="Arial" charset="0"/>
              </a:rPr>
              <a:t>auditclient</a:t>
            </a:r>
            <a:r>
              <a:rPr lang="nl-NL" sz="600" dirty="0" smtClean="0">
                <a:latin typeface="Arial" charset="0"/>
                <a:cs typeface="Arial" charset="0"/>
              </a:rPr>
              <a:t> </a:t>
            </a:r>
            <a:r>
              <a:rPr lang="nl-NL" sz="600" dirty="0" err="1" smtClean="0">
                <a:latin typeface="Arial" charset="0"/>
                <a:cs typeface="Arial" charset="0"/>
              </a:rPr>
              <a:t>who</a:t>
            </a:r>
            <a:r>
              <a:rPr lang="nl-NL" sz="600" dirty="0" smtClean="0">
                <a:latin typeface="Arial" charset="0"/>
                <a:cs typeface="Arial" charset="0"/>
              </a:rPr>
              <a:t> is </a:t>
            </a:r>
            <a:r>
              <a:rPr lang="nl-NL" sz="600" dirty="0" err="1" smtClean="0">
                <a:latin typeface="Arial" charset="0"/>
                <a:cs typeface="Arial" charset="0"/>
              </a:rPr>
              <a:t>responsible</a:t>
            </a:r>
            <a:r>
              <a:rPr lang="nl-NL" sz="600" dirty="0" smtClean="0">
                <a:latin typeface="Arial" charset="0"/>
                <a:cs typeface="Arial" charset="0"/>
              </a:rPr>
              <a:t> </a:t>
            </a:r>
            <a:r>
              <a:rPr lang="nl-NL" sz="600" dirty="0" err="1" smtClean="0">
                <a:latin typeface="Arial" charset="0"/>
                <a:cs typeface="Arial" charset="0"/>
              </a:rPr>
              <a:t>for</a:t>
            </a:r>
            <a:r>
              <a:rPr lang="nl-NL" sz="600" dirty="0" smtClean="0">
                <a:latin typeface="Arial" charset="0"/>
                <a:cs typeface="Arial" charset="0"/>
              </a:rPr>
              <a:t> </a:t>
            </a:r>
            <a:r>
              <a:rPr lang="nl-NL" sz="600" dirty="0" err="1" smtClean="0">
                <a:latin typeface="Arial" charset="0"/>
                <a:cs typeface="Arial" charset="0"/>
              </a:rPr>
              <a:t>that</a:t>
            </a:r>
            <a:r>
              <a:rPr lang="nl-NL" sz="600" dirty="0" smtClean="0">
                <a:latin typeface="Arial" charset="0"/>
                <a:cs typeface="Arial" charset="0"/>
              </a:rPr>
              <a:t>, but in </a:t>
            </a:r>
            <a:r>
              <a:rPr lang="nl-NL" sz="600" dirty="0" err="1" smtClean="0">
                <a:latin typeface="Arial" charset="0"/>
                <a:cs typeface="Arial" charset="0"/>
              </a:rPr>
              <a:t>practice</a:t>
            </a:r>
            <a:r>
              <a:rPr lang="nl-NL" sz="600" dirty="0" smtClean="0">
                <a:latin typeface="Arial" charset="0"/>
                <a:cs typeface="Arial" charset="0"/>
              </a:rPr>
              <a:t> </a:t>
            </a:r>
            <a:r>
              <a:rPr lang="nl-NL" sz="600" dirty="0" err="1" smtClean="0">
                <a:latin typeface="Arial" charset="0"/>
                <a:cs typeface="Arial" charset="0"/>
              </a:rPr>
              <a:t>the</a:t>
            </a:r>
            <a:r>
              <a:rPr lang="nl-NL" sz="600" dirty="0" smtClean="0">
                <a:latin typeface="Arial" charset="0"/>
                <a:cs typeface="Arial" charset="0"/>
              </a:rPr>
              <a:t> auditor </a:t>
            </a:r>
            <a:r>
              <a:rPr lang="nl-NL" sz="600" dirty="0" err="1" smtClean="0">
                <a:latin typeface="Arial" charset="0"/>
                <a:cs typeface="Arial" charset="0"/>
              </a:rPr>
              <a:t>builds</a:t>
            </a:r>
            <a:r>
              <a:rPr lang="nl-NL" sz="600" dirty="0" smtClean="0">
                <a:latin typeface="Arial" charset="0"/>
                <a:cs typeface="Arial" charset="0"/>
              </a:rPr>
              <a:t> </a:t>
            </a:r>
            <a:r>
              <a:rPr lang="nl-NL" sz="600" dirty="0" err="1" smtClean="0">
                <a:latin typeface="Arial" charset="0"/>
                <a:cs typeface="Arial" charset="0"/>
              </a:rPr>
              <a:t>the</a:t>
            </a:r>
            <a:r>
              <a:rPr lang="nl-NL" sz="600" dirty="0" smtClean="0">
                <a:latin typeface="Arial" charset="0"/>
                <a:cs typeface="Arial" charset="0"/>
              </a:rPr>
              <a:t> </a:t>
            </a:r>
            <a:r>
              <a:rPr lang="nl-NL" sz="600" dirty="0" err="1" smtClean="0">
                <a:latin typeface="Arial" charset="0"/>
                <a:cs typeface="Arial" charset="0"/>
              </a:rPr>
              <a:t>framework</a:t>
            </a:r>
            <a:r>
              <a:rPr lang="nl-NL" sz="600" dirty="0" smtClean="0">
                <a:latin typeface="Arial" charset="0"/>
                <a:cs typeface="Arial" charset="0"/>
              </a:rPr>
              <a:t> </a:t>
            </a:r>
            <a:r>
              <a:rPr lang="nl-NL" sz="600" dirty="0" err="1" smtClean="0">
                <a:latin typeface="Arial" charset="0"/>
                <a:cs typeface="Arial" charset="0"/>
              </a:rPr>
              <a:t>and</a:t>
            </a:r>
            <a:r>
              <a:rPr lang="nl-NL" sz="600" dirty="0" smtClean="0">
                <a:latin typeface="Arial" charset="0"/>
                <a:cs typeface="Arial" charset="0"/>
              </a:rPr>
              <a:t> </a:t>
            </a:r>
            <a:r>
              <a:rPr lang="nl-NL" sz="600" dirty="0" err="1" smtClean="0">
                <a:latin typeface="Arial" charset="0"/>
                <a:cs typeface="Arial" charset="0"/>
              </a:rPr>
              <a:t>the</a:t>
            </a:r>
            <a:r>
              <a:rPr lang="nl-NL" sz="600" dirty="0" smtClean="0">
                <a:latin typeface="Arial" charset="0"/>
                <a:cs typeface="Arial" charset="0"/>
              </a:rPr>
              <a:t> </a:t>
            </a:r>
            <a:r>
              <a:rPr lang="nl-NL" sz="600" dirty="0" err="1" smtClean="0">
                <a:latin typeface="Arial" charset="0"/>
                <a:cs typeface="Arial" charset="0"/>
              </a:rPr>
              <a:t>auditclient</a:t>
            </a:r>
            <a:r>
              <a:rPr lang="nl-NL" sz="600" dirty="0" smtClean="0">
                <a:latin typeface="Arial" charset="0"/>
                <a:cs typeface="Arial" charset="0"/>
              </a:rPr>
              <a:t> </a:t>
            </a:r>
            <a:r>
              <a:rPr lang="nl-NL" sz="600" dirty="0" err="1" smtClean="0">
                <a:latin typeface="Arial" charset="0"/>
                <a:cs typeface="Arial" charset="0"/>
              </a:rPr>
              <a:t>approves</a:t>
            </a:r>
            <a:r>
              <a:rPr lang="nl-NL" sz="600" dirty="0" smtClean="0">
                <a:latin typeface="Arial" charset="0"/>
                <a:cs typeface="Arial" charset="0"/>
              </a:rPr>
              <a:t> it. </a:t>
            </a:r>
          </a:p>
          <a:p>
            <a:pPr eaLnBrk="1" hangingPunct="1">
              <a:lnSpc>
                <a:spcPct val="70000"/>
              </a:lnSpc>
              <a:spcBef>
                <a:spcPct val="0"/>
              </a:spcBef>
            </a:pPr>
            <a:endParaRPr lang="nl-NL" dirty="0" smtClean="0">
              <a:latin typeface="Arial" charset="0"/>
              <a:cs typeface="Arial" charset="0"/>
            </a:endParaRPr>
          </a:p>
          <a:p>
            <a:pPr eaLnBrk="1" hangingPunct="1"/>
            <a:r>
              <a:rPr lang="nl-NL" dirty="0" smtClean="0">
                <a:latin typeface="Arial" charset="0"/>
                <a:cs typeface="Arial" charset="0"/>
              </a:rPr>
              <a:t>Let </a:t>
            </a:r>
            <a:r>
              <a:rPr lang="nl-NL" dirty="0" err="1" smtClean="0">
                <a:latin typeface="Arial" charset="0"/>
                <a:cs typeface="Arial" charset="0"/>
              </a:rPr>
              <a:t>us</a:t>
            </a:r>
            <a:r>
              <a:rPr lang="nl-NL" dirty="0" smtClean="0">
                <a:latin typeface="Arial" charset="0"/>
                <a:cs typeface="Arial" charset="0"/>
              </a:rPr>
              <a:t> </a:t>
            </a:r>
            <a:r>
              <a:rPr lang="nl-NL" dirty="0" err="1" smtClean="0">
                <a:latin typeface="Arial" charset="0"/>
                <a:cs typeface="Arial" charset="0"/>
              </a:rPr>
              <a:t>now</a:t>
            </a:r>
            <a:r>
              <a:rPr lang="nl-NL" dirty="0" smtClean="0">
                <a:latin typeface="Arial" charset="0"/>
                <a:cs typeface="Arial" charset="0"/>
              </a:rPr>
              <a:t> </a:t>
            </a:r>
            <a:r>
              <a:rPr lang="nl-NL" dirty="0" err="1" smtClean="0">
                <a:latin typeface="Arial" charset="0"/>
                <a:cs typeface="Arial" charset="0"/>
              </a:rPr>
              <a:t>give</a:t>
            </a:r>
            <a:r>
              <a:rPr lang="nl-NL" dirty="0" smtClean="0">
                <a:latin typeface="Arial" charset="0"/>
                <a:cs typeface="Arial" charset="0"/>
              </a:rPr>
              <a:t> </a:t>
            </a:r>
            <a:r>
              <a:rPr lang="nl-NL" dirty="0" err="1" smtClean="0">
                <a:latin typeface="Arial" charset="0"/>
                <a:cs typeface="Arial" charset="0"/>
              </a:rPr>
              <a:t>some</a:t>
            </a:r>
            <a:r>
              <a:rPr lang="nl-NL" dirty="0" smtClean="0">
                <a:latin typeface="Arial" charset="0"/>
                <a:cs typeface="Arial" charset="0"/>
              </a:rPr>
              <a:t> </a:t>
            </a:r>
            <a:r>
              <a:rPr lang="nl-NL" dirty="0" err="1" smtClean="0">
                <a:latin typeface="Arial" charset="0"/>
                <a:cs typeface="Arial" charset="0"/>
              </a:rPr>
              <a:t>examples</a:t>
            </a:r>
            <a:r>
              <a:rPr lang="nl-NL" dirty="0" smtClean="0">
                <a:latin typeface="Arial" charset="0"/>
                <a:cs typeface="Arial" charset="0"/>
              </a:rPr>
              <a:t> of </a:t>
            </a:r>
            <a:r>
              <a:rPr lang="nl-NL" dirty="0" err="1" smtClean="0">
                <a:latin typeface="Arial" charset="0"/>
                <a:cs typeface="Arial" charset="0"/>
              </a:rPr>
              <a:t>references</a:t>
            </a:r>
            <a:r>
              <a:rPr lang="nl-NL" dirty="0" smtClean="0">
                <a:latin typeface="Arial" charset="0"/>
                <a:cs typeface="Arial" charset="0"/>
              </a:rPr>
              <a:t>.</a:t>
            </a:r>
          </a:p>
        </p:txBody>
      </p:sp>
    </p:spTree>
    <p:extLst>
      <p:ext uri="{BB962C8B-B14F-4D97-AF65-F5344CB8AC3E}">
        <p14:creationId xmlns:p14="http://schemas.microsoft.com/office/powerpoint/2010/main" val="368682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4.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lvl2pPr>
              <a:buFont typeface="Arial" pitchFamily="34" charset="0"/>
              <a:buChar char="•"/>
              <a:defRPr/>
            </a:lvl2pPr>
            <a:lvl3pPr>
              <a:buFont typeface="Arial" pitchFamily="34" charset="0"/>
              <a:buChar char="•"/>
              <a:defRPr/>
            </a:lvl3pPr>
            <a:lvl4pPr>
              <a:buFont typeface="Arial" pitchFamily="34" charset="0"/>
              <a:buChar char="•"/>
              <a:defRPr/>
            </a:lvl4pPr>
          </a:lstStyle>
          <a:p>
            <a:pPr lvl="0"/>
            <a:r>
              <a:rPr lang="nl-NL" dirty="0" smtClean="0"/>
              <a:t>Klik om de modelstijlen te bewerken</a:t>
            </a:r>
          </a:p>
          <a:p>
            <a:pPr lvl="1"/>
            <a:r>
              <a:rPr lang="nl-NL" dirty="0" smtClean="0"/>
              <a:t>Tweede niveau</a:t>
            </a:r>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inhoudsopgave letter">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6858000"/>
          </a:xfrm>
          <a:prstGeom prst="rect">
            <a:avLst/>
          </a:prstGeom>
          <a:solidFill>
            <a:srgbClr val="FBD326"/>
          </a:solidFill>
          <a:ln w="25400" algn="ctr">
            <a:noFill/>
            <a:miter lim="800000"/>
            <a:headEnd/>
            <a:tailEnd/>
          </a:ln>
        </p:spPr>
        <p:txBody>
          <a:bodyPr anchor="ctr"/>
          <a:lstStyle/>
          <a:p>
            <a:pPr algn="ctr" eaLnBrk="1" hangingPunct="1">
              <a:defRPr/>
            </a:pPr>
            <a:endParaRPr lang="en-US" sz="1800">
              <a:cs typeface="Arial" pitchFamily="34" charset="0"/>
            </a:endParaRPr>
          </a:p>
        </p:txBody>
      </p:sp>
      <p:sp>
        <p:nvSpPr>
          <p:cNvPr id="9" name="Tijdelijke aanduiding voor tekst 8"/>
          <p:cNvSpPr>
            <a:spLocks noGrp="1"/>
          </p:cNvSpPr>
          <p:nvPr>
            <p:ph type="body" sz="quarter" idx="12"/>
          </p:nvPr>
        </p:nvSpPr>
        <p:spPr>
          <a:xfrm>
            <a:off x="4929211" y="2500307"/>
            <a:ext cx="3500441" cy="571504"/>
          </a:xfrm>
          <a:prstGeom prst="rect">
            <a:avLst/>
          </a:prstGeom>
        </p:spPr>
        <p:txBody>
          <a:bodyPr/>
          <a:lstStyle>
            <a:lvl1pPr>
              <a:buFontTx/>
              <a:buNone/>
              <a:defRPr sz="2600">
                <a:solidFill>
                  <a:schemeClr val="bg1"/>
                </a:solidFill>
              </a:defRPr>
            </a:lvl1pPr>
            <a:lvl2pPr>
              <a:buFontTx/>
              <a:buNone/>
              <a:defRPr/>
            </a:lvl2pPr>
            <a:lvl3pPr>
              <a:buFontTx/>
              <a:buNone/>
              <a:defRPr/>
            </a:lvl3pPr>
            <a:lvl4pPr>
              <a:buFontTx/>
              <a:buNone/>
              <a:defRPr/>
            </a:lvl4pPr>
            <a:lvl5pPr>
              <a:buFontTx/>
              <a:buNone/>
              <a:defRPr/>
            </a:lvl5pPr>
          </a:lstStyle>
          <a:p>
            <a:pPr lvl="0"/>
            <a:r>
              <a:rPr lang="nl-NL" smtClean="0"/>
              <a:t>Klik om de modelstijlen te bewerken</a:t>
            </a:r>
          </a:p>
        </p:txBody>
      </p:sp>
      <p:sp>
        <p:nvSpPr>
          <p:cNvPr id="14" name="Tijdelijke aanduiding voor tekst 13"/>
          <p:cNvSpPr>
            <a:spLocks noGrp="1"/>
          </p:cNvSpPr>
          <p:nvPr>
            <p:ph type="body" sz="quarter" idx="13"/>
          </p:nvPr>
        </p:nvSpPr>
        <p:spPr>
          <a:xfrm>
            <a:off x="4943045" y="3157103"/>
            <a:ext cx="3486607" cy="3057979"/>
          </a:xfrm>
          <a:prstGeom prst="rect">
            <a:avLst/>
          </a:prstGeom>
        </p:spPr>
        <p:txBody>
          <a:bodyPr/>
          <a:lstStyle>
            <a:lvl1pPr marL="234950" indent="-234950">
              <a:buFont typeface="+mj-lt"/>
              <a:buAutoNum type="alphaLcPeriod"/>
              <a:defRPr sz="1800" baseline="0">
                <a:solidFill>
                  <a:schemeClr val="bg1"/>
                </a:solidFill>
              </a:defRPr>
            </a:lvl1pPr>
          </a:lstStyle>
          <a:p>
            <a:pPr lvl="0"/>
            <a:r>
              <a:rPr lang="nl-NL" smtClean="0"/>
              <a:t>Klik om de modelstijlen te bewerken</a:t>
            </a:r>
          </a:p>
        </p:txBody>
      </p:sp>
      <p:sp>
        <p:nvSpPr>
          <p:cNvPr id="5" name="shpDatum"/>
          <p:cNvSpPr>
            <a:spLocks noGrp="1" noChangeArrowheads="1"/>
          </p:cNvSpPr>
          <p:nvPr>
            <p:ph type="dt" sz="half" idx="14"/>
          </p:nvPr>
        </p:nvSpPr>
        <p:spPr/>
        <p:txBody>
          <a:bodyPr/>
          <a:lstStyle>
            <a:lvl1pPr>
              <a:defRPr/>
            </a:lvl1pPr>
          </a:lstStyle>
          <a:p>
            <a:pPr>
              <a:defRPr/>
            </a:pPr>
            <a:endParaRPr lang="nl-NL" dirty="0">
              <a:solidFill>
                <a:srgbClr val="000000"/>
              </a:solidFill>
            </a:endParaRPr>
          </a:p>
        </p:txBody>
      </p:sp>
    </p:spTree>
    <p:extLst>
      <p:ext uri="{BB962C8B-B14F-4D97-AF65-F5344CB8AC3E}">
        <p14:creationId xmlns:p14="http://schemas.microsoft.com/office/powerpoint/2010/main" val="376369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1 tekstblok">
    <p:spTree>
      <p:nvGrpSpPr>
        <p:cNvPr id="1" name=""/>
        <p:cNvGrpSpPr/>
        <p:nvPr/>
      </p:nvGrpSpPr>
      <p:grpSpPr>
        <a:xfrm>
          <a:off x="0" y="0"/>
          <a:ext cx="0" cy="0"/>
          <a:chOff x="0" y="0"/>
          <a:chExt cx="0" cy="0"/>
        </a:xfrm>
      </p:grpSpPr>
      <p:sp>
        <p:nvSpPr>
          <p:cNvPr id="4" name="shpKleurvlakOnder"/>
          <p:cNvSpPr>
            <a:spLocks noChangeArrowheads="1"/>
          </p:cNvSpPr>
          <p:nvPr/>
        </p:nvSpPr>
        <p:spPr bwMode="auto">
          <a:xfrm>
            <a:off x="0" y="6318250"/>
            <a:ext cx="9144000" cy="539750"/>
          </a:xfrm>
          <a:prstGeom prst="rect">
            <a:avLst/>
          </a:prstGeom>
          <a:solidFill>
            <a:srgbClr val="FBD32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rgbClr val="FFFFFF"/>
              </a:solidFill>
            </a:endParaRPr>
          </a:p>
        </p:txBody>
      </p:sp>
      <p:sp>
        <p:nvSpPr>
          <p:cNvPr id="5" name="shpTekst"/>
          <p:cNvSpPr>
            <a:spLocks noChangeArrowheads="1"/>
          </p:cNvSpPr>
          <p:nvPr/>
        </p:nvSpPr>
        <p:spPr bwMode="auto">
          <a:xfrm>
            <a:off x="0" y="0"/>
            <a:ext cx="9144000" cy="1071563"/>
          </a:xfrm>
          <a:prstGeom prst="rect">
            <a:avLst/>
          </a:prstGeom>
          <a:solidFill>
            <a:srgbClr val="FBD32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rgbClr val="FFFFFF"/>
              </a:solidFill>
            </a:endParaRPr>
          </a:p>
        </p:txBody>
      </p:sp>
      <p:pic>
        <p:nvPicPr>
          <p:cNvPr id="6" name="shpDatum" descr="RO__vervolgpagina~LPPT.png"/>
          <p:cNvPicPr>
            <a:picLocks noChangeAspect="1"/>
          </p:cNvPicPr>
          <p:nvPr/>
        </p:nvPicPr>
        <p:blipFill>
          <a:blip r:embed="rId2"/>
          <a:srcRect/>
          <a:stretch>
            <a:fillRect/>
          </a:stretch>
        </p:blipFill>
        <p:spPr bwMode="auto">
          <a:xfrm>
            <a:off x="0" y="0"/>
            <a:ext cx="9144000" cy="857250"/>
          </a:xfrm>
          <a:prstGeom prst="rect">
            <a:avLst/>
          </a:prstGeom>
          <a:noFill/>
          <a:ln w="9525">
            <a:noFill/>
            <a:miter lim="800000"/>
            <a:headEnd/>
            <a:tailEnd/>
          </a:ln>
        </p:spPr>
      </p:pic>
      <p:sp>
        <p:nvSpPr>
          <p:cNvPr id="2" name="Titel 1"/>
          <p:cNvSpPr>
            <a:spLocks noGrp="1"/>
          </p:cNvSpPr>
          <p:nvPr>
            <p:ph type="title"/>
          </p:nvPr>
        </p:nvSpPr>
        <p:spPr>
          <a:xfrm>
            <a:off x="368300" y="1233039"/>
            <a:ext cx="7847038" cy="571504"/>
          </a:xfrm>
          <a:prstGeom prst="rect">
            <a:avLst/>
          </a:prstGeom>
        </p:spPr>
        <p:txBody>
          <a:bodyPr>
            <a:normAutofit/>
          </a:bodyPr>
          <a:lstStyle>
            <a:lvl1pPr algn="l">
              <a:defRPr sz="2600" spc="-60" baseline="0">
                <a:solidFill>
                  <a:srgbClr val="2494C5"/>
                </a:solidFill>
                <a:latin typeface="Verdana" pitchFamily="34" charset="0"/>
                <a:ea typeface="Verdana" pitchFamily="34" charset="0"/>
                <a:cs typeface="Verdana" pitchFamily="34" charset="0"/>
              </a:defRPr>
            </a:lvl1pPr>
          </a:lstStyle>
          <a:p>
            <a:r>
              <a:rPr lang="nl-NL" smtClean="0"/>
              <a:t>Klik om de stijl te bewerken</a:t>
            </a:r>
            <a:endParaRPr lang="nl-NL" dirty="0"/>
          </a:p>
        </p:txBody>
      </p:sp>
      <p:sp>
        <p:nvSpPr>
          <p:cNvPr id="13" name="Tijdelijke aanduiding voor inhoud 2"/>
          <p:cNvSpPr>
            <a:spLocks noGrp="1"/>
          </p:cNvSpPr>
          <p:nvPr>
            <p:ph idx="1"/>
          </p:nvPr>
        </p:nvSpPr>
        <p:spPr>
          <a:xfrm>
            <a:off x="369858" y="1798626"/>
            <a:ext cx="7858180" cy="4273580"/>
          </a:xfrm>
          <a:prstGeom prst="rect">
            <a:avLst/>
          </a:prstGeom>
        </p:spPr>
        <p:txBody>
          <a:bodyPr>
            <a:normAutofit/>
          </a:bodyPr>
          <a:lstStyle>
            <a:lvl1pPr marL="0" indent="0">
              <a:buNone/>
              <a:defRPr sz="1800">
                <a:latin typeface="Verdana" pitchFamily="34" charset="0"/>
                <a:ea typeface="Verdana" pitchFamily="34" charset="0"/>
                <a:cs typeface="Verdana" pitchFamily="34" charset="0"/>
              </a:defRPr>
            </a:lvl1pPr>
            <a:lvl2pPr marL="179388" indent="-179388">
              <a:buFont typeface="Arial" pitchFamily="34" charset="0"/>
              <a:buChar char="•"/>
              <a:defRPr sz="1800">
                <a:latin typeface="Verdana" pitchFamily="34" charset="0"/>
                <a:ea typeface="Verdana" pitchFamily="34" charset="0"/>
                <a:cs typeface="Verdana" pitchFamily="34" charset="0"/>
              </a:defRPr>
            </a:lvl2pPr>
            <a:lvl3pPr marL="396000" indent="-252000">
              <a:buFontTx/>
              <a:buBlip>
                <a:blip r:embed="rId3"/>
              </a:buBlip>
              <a:defRPr sz="1800">
                <a:latin typeface="Verdana" pitchFamily="34" charset="0"/>
                <a:ea typeface="Verdana" pitchFamily="34" charset="0"/>
                <a:cs typeface="Verdana" pitchFamily="34" charset="0"/>
              </a:defRPr>
            </a:lvl3pPr>
            <a:lvl4pPr marL="539750" indent="-144000">
              <a:buSzPct val="100000"/>
              <a:buFontTx/>
              <a:buBlip>
                <a:blip r:embed="rId4"/>
              </a:buBlip>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7" name="shpTitel"/>
          <p:cNvSpPr>
            <a:spLocks noGrp="1" noChangeArrowheads="1"/>
          </p:cNvSpPr>
          <p:nvPr>
            <p:ph type="dt" sz="half" idx="10"/>
          </p:nvPr>
        </p:nvSpPr>
        <p:spPr>
          <a:xfrm>
            <a:off x="4641850" y="6542088"/>
            <a:ext cx="4184650" cy="315912"/>
          </a:xfrm>
        </p:spPr>
        <p:txBody>
          <a:bodyPr/>
          <a:lstStyle>
            <a:lvl1pPr>
              <a:defRPr/>
            </a:lvl1pPr>
          </a:lstStyle>
          <a:p>
            <a:pPr>
              <a:defRPr/>
            </a:pPr>
            <a:endParaRPr lang="nl-NL" dirty="0">
              <a:solidFill>
                <a:srgbClr val="000000"/>
              </a:solidFill>
            </a:endParaRPr>
          </a:p>
        </p:txBody>
      </p:sp>
      <p:sp>
        <p:nvSpPr>
          <p:cNvPr id="8" name="shpKleurvlakBoven"/>
          <p:cNvSpPr>
            <a:spLocks noGrp="1" noChangeArrowheads="1"/>
          </p:cNvSpPr>
          <p:nvPr>
            <p:ph type="ftr" sz="quarter" idx="11"/>
          </p:nvPr>
        </p:nvSpPr>
        <p:spPr bwMode="auto">
          <a:xfrm>
            <a:off x="4645025" y="6362700"/>
            <a:ext cx="4183063" cy="28416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a:cs typeface="Arial" pitchFamily="34" charset="0"/>
              </a:defRPr>
            </a:lvl1pPr>
          </a:lstStyle>
          <a:p>
            <a:pPr>
              <a:defRPr/>
            </a:pPr>
            <a:endParaRPr lang="en-US"/>
          </a:p>
        </p:txBody>
      </p:sp>
      <p:sp>
        <p:nvSpPr>
          <p:cNvPr id="9" name="shpBeeldmerk"/>
          <p:cNvSpPr>
            <a:spLocks noGrp="1" noChangeArrowheads="1"/>
          </p:cNvSpPr>
          <p:nvPr>
            <p:ph type="sldNum" sz="quarter" idx="12"/>
          </p:nvPr>
        </p:nvSpPr>
        <p:spPr bwMode="auto">
          <a:xfrm>
            <a:off x="387350" y="6362700"/>
            <a:ext cx="712788" cy="3635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a:cs typeface="Arial" pitchFamily="34" charset="0"/>
              </a:defRPr>
            </a:lvl1pPr>
          </a:lstStyle>
          <a:p>
            <a:pPr>
              <a:defRPr/>
            </a:pPr>
            <a:fld id="{5A6A1B73-A371-4597-82C6-788C897E1571}" type="slidenum">
              <a:rPr lang="nl-NL"/>
              <a:pPr>
                <a:defRPr/>
              </a:pPr>
              <a:t>‹nr.›</a:t>
            </a:fld>
            <a:endParaRPr lang="nl-NL"/>
          </a:p>
        </p:txBody>
      </p:sp>
    </p:spTree>
    <p:extLst>
      <p:ext uri="{BB962C8B-B14F-4D97-AF65-F5344CB8AC3E}">
        <p14:creationId xmlns:p14="http://schemas.microsoft.com/office/powerpoint/2010/main" val="289333728"/>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620713" y="1489075"/>
            <a:ext cx="7558087" cy="673100"/>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ianummer 3"/>
          <p:cNvSpPr>
            <a:spLocks noGrp="1"/>
          </p:cNvSpPr>
          <p:nvPr>
            <p:ph type="sldNum" sz="quarter" idx="10"/>
          </p:nvPr>
        </p:nvSpPr>
        <p:spPr>
          <a:xfrm>
            <a:off x="63500" y="6654800"/>
            <a:ext cx="525463" cy="228600"/>
          </a:xfrm>
          <a:prstGeom prst="rect">
            <a:avLst/>
          </a:prstGeom>
        </p:spPr>
        <p:txBody>
          <a:bodyPr/>
          <a:lstStyle>
            <a:lvl1pPr algn="ctr">
              <a:defRPr>
                <a:cs typeface="Arial" pitchFamily="34" charset="0"/>
              </a:defRPr>
            </a:lvl1pPr>
          </a:lstStyle>
          <a:p>
            <a:pPr eaLnBrk="1" hangingPunct="1">
              <a:defRPr/>
            </a:pPr>
            <a:fld id="{2DCE1485-DBD2-4395-B8F1-AD038511C18E}" type="slidenum">
              <a:rPr lang="nl-NL" sz="2400"/>
              <a:pPr eaLnBrk="1" hangingPunct="1">
                <a:defRPr/>
              </a:pPr>
              <a:t>‹nr.›</a:t>
            </a:fld>
            <a:endParaRPr lang="nl-NL" sz="2400"/>
          </a:p>
        </p:txBody>
      </p:sp>
    </p:spTree>
    <p:extLst>
      <p:ext uri="{BB962C8B-B14F-4D97-AF65-F5344CB8AC3E}">
        <p14:creationId xmlns:p14="http://schemas.microsoft.com/office/powerpoint/2010/main" val="2627516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title">
  <p:cSld name="Titeldia">
    <p:spTree>
      <p:nvGrpSpPr>
        <p:cNvPr id="1" name=""/>
        <p:cNvGrpSpPr/>
        <p:nvPr/>
      </p:nvGrpSpPr>
      <p:grpSpPr>
        <a:xfrm>
          <a:off x="0" y="0"/>
          <a:ext cx="0" cy="0"/>
          <a:chOff x="0" y="0"/>
          <a:chExt cx="0" cy="0"/>
        </a:xfrm>
      </p:grpSpPr>
      <p:sp>
        <p:nvSpPr>
          <p:cNvPr id="4" name="TMNaamConferentie"/>
          <p:cNvSpPr txBox="1">
            <a:spLocks noChangeArrowheads="1"/>
          </p:cNvSpPr>
          <p:nvPr/>
        </p:nvSpPr>
        <p:spPr bwMode="auto">
          <a:xfrm>
            <a:off x="990600" y="4572000"/>
            <a:ext cx="7558088" cy="442913"/>
          </a:xfrm>
          <a:prstGeom prst="rect">
            <a:avLst/>
          </a:prstGeom>
          <a:noFill/>
          <a:ln w="9525">
            <a:noFill/>
            <a:miter lim="800000"/>
            <a:headEnd/>
            <a:tailEnd/>
          </a:ln>
          <a:effectLst/>
        </p:spPr>
        <p:txBody>
          <a:bodyPr/>
          <a:lstStyle/>
          <a:p>
            <a:pPr algn="ctr">
              <a:spcBef>
                <a:spcPct val="20000"/>
              </a:spcBef>
              <a:buClr>
                <a:srgbClr val="FF9900"/>
              </a:buClr>
              <a:defRPr/>
            </a:pPr>
            <a:endParaRPr lang="nl-NL" sz="2000" noProof="1">
              <a:cs typeface="Arial" pitchFamily="34" charset="0"/>
            </a:endParaRPr>
          </a:p>
        </p:txBody>
      </p:sp>
      <p:sp>
        <p:nvSpPr>
          <p:cNvPr id="5" name="Vierkant1"/>
          <p:cNvSpPr>
            <a:spLocks noChangeArrowheads="1"/>
          </p:cNvSpPr>
          <p:nvPr/>
        </p:nvSpPr>
        <p:spPr bwMode="auto">
          <a:xfrm>
            <a:off x="0" y="1438275"/>
            <a:ext cx="136525" cy="136525"/>
          </a:xfrm>
          <a:prstGeom prst="rect">
            <a:avLst/>
          </a:prstGeom>
          <a:solidFill>
            <a:srgbClr val="01A0C7"/>
          </a:solidFill>
          <a:ln w="9525">
            <a:noFill/>
            <a:miter lim="800000"/>
            <a:headEnd/>
            <a:tailEnd/>
          </a:ln>
          <a:effectLst/>
        </p:spPr>
        <p:txBody>
          <a:bodyPr wrap="none" anchor="ctr"/>
          <a:lstStyle/>
          <a:p>
            <a:pPr algn="ctr" eaLnBrk="1" hangingPunct="1">
              <a:defRPr/>
            </a:pPr>
            <a:endParaRPr lang="nl-NL" sz="2400">
              <a:cs typeface="Arial" pitchFamily="34" charset="0"/>
            </a:endParaRPr>
          </a:p>
        </p:txBody>
      </p:sp>
      <p:sp>
        <p:nvSpPr>
          <p:cNvPr id="6" name="Vierkant2"/>
          <p:cNvSpPr>
            <a:spLocks noChangeArrowheads="1"/>
          </p:cNvSpPr>
          <p:nvPr/>
        </p:nvSpPr>
        <p:spPr bwMode="auto">
          <a:xfrm>
            <a:off x="1096963" y="6721475"/>
            <a:ext cx="136525" cy="136525"/>
          </a:xfrm>
          <a:prstGeom prst="rect">
            <a:avLst/>
          </a:prstGeom>
          <a:solidFill>
            <a:srgbClr val="01A0C7"/>
          </a:solidFill>
          <a:ln w="9525">
            <a:noFill/>
            <a:miter lim="800000"/>
            <a:headEnd/>
            <a:tailEnd/>
          </a:ln>
          <a:effectLst/>
        </p:spPr>
        <p:txBody>
          <a:bodyPr wrap="none" anchor="ctr"/>
          <a:lstStyle/>
          <a:p>
            <a:pPr algn="ctr" eaLnBrk="1" hangingPunct="1">
              <a:defRPr/>
            </a:pPr>
            <a:endParaRPr lang="nl-NL" sz="2400">
              <a:cs typeface="Arial" pitchFamily="34" charset="0"/>
            </a:endParaRPr>
          </a:p>
        </p:txBody>
      </p:sp>
      <p:sp>
        <p:nvSpPr>
          <p:cNvPr id="7" name="Vierkant3"/>
          <p:cNvSpPr>
            <a:spLocks noChangeArrowheads="1"/>
          </p:cNvSpPr>
          <p:nvPr/>
        </p:nvSpPr>
        <p:spPr bwMode="auto">
          <a:xfrm>
            <a:off x="9004300" y="5973763"/>
            <a:ext cx="136525" cy="136525"/>
          </a:xfrm>
          <a:prstGeom prst="rect">
            <a:avLst/>
          </a:prstGeom>
          <a:solidFill>
            <a:srgbClr val="01A0C7"/>
          </a:solidFill>
          <a:ln w="9525">
            <a:noFill/>
            <a:miter lim="800000"/>
            <a:headEnd/>
            <a:tailEnd/>
          </a:ln>
          <a:effectLst/>
        </p:spPr>
        <p:txBody>
          <a:bodyPr wrap="none" anchor="ctr"/>
          <a:lstStyle/>
          <a:p>
            <a:pPr algn="ctr" eaLnBrk="1" hangingPunct="1">
              <a:defRPr/>
            </a:pPr>
            <a:endParaRPr lang="nl-NL" sz="2400">
              <a:cs typeface="Arial" pitchFamily="34" charset="0"/>
            </a:endParaRPr>
          </a:p>
        </p:txBody>
      </p:sp>
      <p:sp>
        <p:nvSpPr>
          <p:cNvPr id="8" name="Vierkant4"/>
          <p:cNvSpPr>
            <a:spLocks noChangeArrowheads="1"/>
          </p:cNvSpPr>
          <p:nvPr/>
        </p:nvSpPr>
        <p:spPr bwMode="auto">
          <a:xfrm>
            <a:off x="7869238" y="849313"/>
            <a:ext cx="136525" cy="136525"/>
          </a:xfrm>
          <a:prstGeom prst="rect">
            <a:avLst/>
          </a:prstGeom>
          <a:solidFill>
            <a:srgbClr val="01A0C7"/>
          </a:solidFill>
          <a:ln w="9525">
            <a:noFill/>
            <a:miter lim="800000"/>
            <a:headEnd/>
            <a:tailEnd/>
          </a:ln>
          <a:effectLst/>
        </p:spPr>
        <p:txBody>
          <a:bodyPr wrap="none" anchor="ctr"/>
          <a:lstStyle/>
          <a:p>
            <a:pPr algn="ctr" eaLnBrk="1" hangingPunct="1">
              <a:defRPr/>
            </a:pPr>
            <a:endParaRPr lang="nl-NL" sz="2400">
              <a:cs typeface="Arial" pitchFamily="34" charset="0"/>
            </a:endParaRPr>
          </a:p>
        </p:txBody>
      </p:sp>
      <p:pic>
        <p:nvPicPr>
          <p:cNvPr id="9" name="MinFinF" descr="FKleur"/>
          <p:cNvPicPr>
            <a:picLocks noChangeArrowheads="1"/>
          </p:cNvPicPr>
          <p:nvPr/>
        </p:nvPicPr>
        <p:blipFill>
          <a:blip r:embed="rId2"/>
          <a:srcRect/>
          <a:stretch>
            <a:fillRect/>
          </a:stretch>
        </p:blipFill>
        <p:spPr bwMode="auto">
          <a:xfrm>
            <a:off x="381000" y="317500"/>
            <a:ext cx="441325" cy="441325"/>
          </a:xfrm>
          <a:prstGeom prst="rect">
            <a:avLst/>
          </a:prstGeom>
          <a:noFill/>
          <a:ln w="9525">
            <a:noFill/>
            <a:miter lim="800000"/>
            <a:headEnd/>
            <a:tailEnd/>
          </a:ln>
        </p:spPr>
      </p:pic>
      <p:pic>
        <p:nvPicPr>
          <p:cNvPr id="10" name="MinFinBullet" descr="BulletK"/>
          <p:cNvPicPr>
            <a:picLocks noChangeArrowheads="1"/>
          </p:cNvPicPr>
          <p:nvPr/>
        </p:nvPicPr>
        <p:blipFill>
          <a:blip r:embed="rId3"/>
          <a:srcRect/>
          <a:stretch>
            <a:fillRect/>
          </a:stretch>
        </p:blipFill>
        <p:spPr bwMode="auto">
          <a:xfrm>
            <a:off x="820738" y="469900"/>
            <a:ext cx="127000" cy="139700"/>
          </a:xfrm>
          <a:prstGeom prst="rect">
            <a:avLst/>
          </a:prstGeom>
          <a:noFill/>
          <a:ln w="9525">
            <a:noFill/>
            <a:miter lim="800000"/>
            <a:headEnd/>
            <a:tailEnd/>
          </a:ln>
        </p:spPr>
      </p:pic>
      <p:pic>
        <p:nvPicPr>
          <p:cNvPr id="11" name="MinFinNaam" descr="UKNaamK"/>
          <p:cNvPicPr>
            <a:picLocks noChangeAspect="1" noChangeArrowheads="1"/>
          </p:cNvPicPr>
          <p:nvPr/>
        </p:nvPicPr>
        <p:blipFill>
          <a:blip r:embed="rId4"/>
          <a:srcRect/>
          <a:stretch>
            <a:fillRect/>
          </a:stretch>
        </p:blipFill>
        <p:spPr bwMode="auto">
          <a:xfrm>
            <a:off x="1028700" y="441325"/>
            <a:ext cx="1576388" cy="190500"/>
          </a:xfrm>
          <a:prstGeom prst="rect">
            <a:avLst/>
          </a:prstGeom>
          <a:noFill/>
          <a:ln w="9525">
            <a:noFill/>
            <a:miter lim="800000"/>
            <a:headEnd/>
            <a:tailEnd/>
          </a:ln>
        </p:spPr>
      </p:pic>
      <p:sp>
        <p:nvSpPr>
          <p:cNvPr id="5122" name="Rectangle 2"/>
          <p:cNvSpPr>
            <a:spLocks noGrp="1" noChangeArrowheads="1"/>
          </p:cNvSpPr>
          <p:nvPr>
            <p:ph type="subTitle" idx="1"/>
          </p:nvPr>
        </p:nvSpPr>
        <p:spPr>
          <a:xfrm>
            <a:off x="989013" y="3273425"/>
            <a:ext cx="7558087" cy="608013"/>
          </a:xfrm>
        </p:spPr>
        <p:txBody>
          <a:bodyPr/>
          <a:lstStyle>
            <a:lvl1pPr marL="0" indent="0" algn="ctr">
              <a:buFont typeface="Wingdings" pitchFamily="2" charset="2"/>
              <a:buNone/>
              <a:defRPr noProof="1"/>
            </a:lvl1pPr>
          </a:lstStyle>
          <a:p>
            <a:r>
              <a:rPr lang="nl-NL" noProof="1"/>
              <a:t>Klik om het opmaakprofiel van de modelondertitel te bewerken</a:t>
            </a:r>
          </a:p>
        </p:txBody>
      </p:sp>
      <p:sp>
        <p:nvSpPr>
          <p:cNvPr id="5123" name="Rectangle 3"/>
          <p:cNvSpPr>
            <a:spLocks noGrp="1" noChangeArrowheads="1"/>
          </p:cNvSpPr>
          <p:nvPr>
            <p:ph type="ctrTitle"/>
          </p:nvPr>
        </p:nvSpPr>
        <p:spPr>
          <a:xfrm>
            <a:off x="989013" y="1798638"/>
            <a:ext cx="7558087" cy="1249362"/>
          </a:xfrm>
          <a:prstGeom prst="rect">
            <a:avLst/>
          </a:prstGeom>
        </p:spPr>
        <p:txBody>
          <a:bodyPr/>
          <a:lstStyle>
            <a:lvl1pPr>
              <a:defRPr noProof="1"/>
            </a:lvl1pPr>
          </a:lstStyle>
          <a:p>
            <a:r>
              <a:rPr lang="nl-NL" noProof="1"/>
              <a:t>Klik om het opmaakprofiel van de modeltitel te bewerken</a:t>
            </a:r>
          </a:p>
        </p:txBody>
      </p:sp>
      <p:sp>
        <p:nvSpPr>
          <p:cNvPr id="12" name="Rectangle 5"/>
          <p:cNvSpPr>
            <a:spLocks noGrp="1" noChangeArrowheads="1"/>
          </p:cNvSpPr>
          <p:nvPr>
            <p:ph type="sldNum" sz="quarter" idx="10"/>
          </p:nvPr>
        </p:nvSpPr>
        <p:spPr>
          <a:xfrm>
            <a:off x="152400" y="6400800"/>
            <a:ext cx="685800" cy="228600"/>
          </a:xfrm>
          <a:prstGeom prst="rect">
            <a:avLst/>
          </a:prstGeom>
        </p:spPr>
        <p:txBody>
          <a:bodyPr/>
          <a:lstStyle>
            <a:lvl1pPr algn="ctr">
              <a:defRPr>
                <a:cs typeface="Arial" pitchFamily="34" charset="0"/>
              </a:defRPr>
            </a:lvl1pPr>
          </a:lstStyle>
          <a:p>
            <a:pPr eaLnBrk="1" hangingPunct="1">
              <a:defRPr/>
            </a:pPr>
            <a:fld id="{80332FD6-0510-4843-9C97-FDBCDBD3CEB0}" type="slidenum">
              <a:rPr sz="2400"/>
              <a:pPr eaLnBrk="1" hangingPunct="1">
                <a:defRPr/>
              </a:pPr>
              <a:t>‹nr.›</a:t>
            </a:fld>
            <a:endParaRPr lang="nl-NL" sz="2400"/>
          </a:p>
        </p:txBody>
      </p:sp>
    </p:spTree>
    <p:extLst>
      <p:ext uri="{BB962C8B-B14F-4D97-AF65-F5344CB8AC3E}">
        <p14:creationId xmlns:p14="http://schemas.microsoft.com/office/powerpoint/2010/main" val="371737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grpId="0" nodeType="afterEffect" nodePh="1">
                                  <p:stCondLst>
                                    <p:cond delay="0"/>
                                  </p:stCondLst>
                                  <p:endCondLst>
                                    <p:cond evt="begin" delay="0">
                                      <p:tn val="10"/>
                                    </p:cond>
                                  </p:endCondLst>
                                  <p:childTnLst>
                                    <p:set>
                                      <p:cBhvr>
                                        <p:cTn id="11" dur="1" fill="hold">
                                          <p:stCondLst>
                                            <p:cond delay="499"/>
                                          </p:stCondLst>
                                        </p:cTn>
                                        <p:tgtEl>
                                          <p:spTgt spid="4"/>
                                        </p:tgtEl>
                                        <p:attrNameLst>
                                          <p:attrName>style.visibility</p:attrName>
                                        </p:attrNameLst>
                                      </p:cBhvr>
                                      <p:to>
                                        <p:strVal val="visible"/>
                                      </p:to>
                                    </p:se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ssolv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620713" y="1489075"/>
            <a:ext cx="7558087" cy="673100"/>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20713" y="2332038"/>
            <a:ext cx="3702050" cy="342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475163" y="2332038"/>
            <a:ext cx="3703637" cy="342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ianummer 4"/>
          <p:cNvSpPr>
            <a:spLocks noGrp="1"/>
          </p:cNvSpPr>
          <p:nvPr>
            <p:ph type="sldNum" sz="quarter" idx="10"/>
          </p:nvPr>
        </p:nvSpPr>
        <p:spPr>
          <a:xfrm>
            <a:off x="63500" y="6654800"/>
            <a:ext cx="525463" cy="228600"/>
          </a:xfrm>
          <a:prstGeom prst="rect">
            <a:avLst/>
          </a:prstGeom>
        </p:spPr>
        <p:txBody>
          <a:bodyPr/>
          <a:lstStyle>
            <a:lvl1pPr algn="ctr">
              <a:defRPr>
                <a:cs typeface="Arial" pitchFamily="34" charset="0"/>
              </a:defRPr>
            </a:lvl1pPr>
          </a:lstStyle>
          <a:p>
            <a:pPr eaLnBrk="1" hangingPunct="1">
              <a:defRPr/>
            </a:pPr>
            <a:fld id="{C5BA98BA-8CBA-4A77-8E6E-DD46898DA7FD}" type="slidenum">
              <a:rPr lang="nl-NL" sz="2400"/>
              <a:pPr eaLnBrk="1" hangingPunct="1">
                <a:defRPr/>
              </a:pPr>
              <a:t>‹nr.›</a:t>
            </a:fld>
            <a:endParaRPr lang="nl-NL" sz="2400"/>
          </a:p>
        </p:txBody>
      </p:sp>
    </p:spTree>
    <p:extLst>
      <p:ext uri="{BB962C8B-B14F-4D97-AF65-F5344CB8AC3E}">
        <p14:creationId xmlns:p14="http://schemas.microsoft.com/office/powerpoint/2010/main" val="513755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620713" y="1489075"/>
            <a:ext cx="7558087" cy="673100"/>
          </a:xfrm>
          <a:prstGeom prst="rect">
            <a:avLst/>
          </a:prstGeom>
        </p:spPr>
        <p:txBody>
          <a:bodyPr/>
          <a:lstStyle/>
          <a:p>
            <a:r>
              <a:rPr lang="nl-NL" smtClean="0"/>
              <a:t>Klik om de stijl te bewerken</a:t>
            </a:r>
            <a:endParaRPr lang="nl-NL"/>
          </a:p>
        </p:txBody>
      </p:sp>
      <p:sp>
        <p:nvSpPr>
          <p:cNvPr id="3" name="Tijdelijke aanduiding voor dianummer 2"/>
          <p:cNvSpPr>
            <a:spLocks noGrp="1"/>
          </p:cNvSpPr>
          <p:nvPr>
            <p:ph type="sldNum" sz="quarter" idx="10"/>
          </p:nvPr>
        </p:nvSpPr>
        <p:spPr>
          <a:xfrm>
            <a:off x="63500" y="6654800"/>
            <a:ext cx="525463" cy="228600"/>
          </a:xfrm>
          <a:prstGeom prst="rect">
            <a:avLst/>
          </a:prstGeom>
        </p:spPr>
        <p:txBody>
          <a:bodyPr/>
          <a:lstStyle>
            <a:lvl1pPr algn="ctr">
              <a:defRPr>
                <a:cs typeface="Arial" pitchFamily="34" charset="0"/>
              </a:defRPr>
            </a:lvl1pPr>
          </a:lstStyle>
          <a:p>
            <a:pPr eaLnBrk="1" hangingPunct="1">
              <a:defRPr/>
            </a:pPr>
            <a:fld id="{CE57DD62-0F8B-47C3-93AF-CEB6AC849ED9}" type="slidenum">
              <a:rPr lang="nl-NL" sz="2400"/>
              <a:pPr eaLnBrk="1" hangingPunct="1">
                <a:defRPr/>
              </a:pPr>
              <a:t>‹nr.›</a:t>
            </a:fld>
            <a:endParaRPr lang="nl-NL" sz="2400"/>
          </a:p>
        </p:txBody>
      </p:sp>
    </p:spTree>
    <p:extLst>
      <p:ext uri="{BB962C8B-B14F-4D97-AF65-F5344CB8AC3E}">
        <p14:creationId xmlns:p14="http://schemas.microsoft.com/office/powerpoint/2010/main" val="3440488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reserve="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
        <p:nvSpPr>
          <p:cNvPr id="5" name="shpVoettekst"/>
          <p:cNvSpPr>
            <a:spLocks noGrp="1" noChangeArrowheads="1"/>
          </p:cNvSpPr>
          <p:nvPr>
            <p:ph type="ftr" sz="quarter" idx="11"/>
          </p:nvPr>
        </p:nvSpPr>
        <p:spPr>
          <a:ln/>
        </p:spPr>
        <p:txBody>
          <a:bodyPr/>
          <a:lstStyle>
            <a:lvl1pPr>
              <a:defRPr/>
            </a:lvl1pPr>
          </a:lstStyle>
          <a:p>
            <a:pPr>
              <a:defRPr/>
            </a:pPr>
            <a:endParaRPr lang="nl-NL" dirty="0"/>
          </a:p>
        </p:txBody>
      </p:sp>
      <p:sp>
        <p:nvSpPr>
          <p:cNvPr id="6" name="shpPagina"/>
          <p:cNvSpPr>
            <a:spLocks noGrp="1" noChangeArrowheads="1"/>
          </p:cNvSpPr>
          <p:nvPr>
            <p:ph type="sldNum" sz="quarter" idx="12"/>
          </p:nvPr>
        </p:nvSpPr>
        <p:spPr>
          <a:ln/>
        </p:spPr>
        <p:txBody>
          <a:bodyPr/>
          <a:lstStyle>
            <a:lvl1pPr>
              <a:defRPr/>
            </a:lvl1pPr>
          </a:lstStyle>
          <a:p>
            <a:pPr>
              <a:defRPr/>
            </a:pPr>
            <a:fld id="{4F178762-5911-4F11-92B8-8D32F6856A5C}" type="slidenum">
              <a:rPr lang="nl-NL"/>
              <a:pPr>
                <a:defRPr/>
              </a:pPr>
              <a:t>‹nr.›</a:t>
            </a:fld>
            <a:endParaRPr lang="nl-NL"/>
          </a:p>
        </p:txBody>
      </p:sp>
    </p:spTree>
    <p:extLst>
      <p:ext uri="{BB962C8B-B14F-4D97-AF65-F5344CB8AC3E}">
        <p14:creationId xmlns:p14="http://schemas.microsoft.com/office/powerpoint/2010/main" val="9564585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ColTx" preserve="1">
  <p:cSld name="Titel en twee tekst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tekst 3"/>
          <p:cNvSpPr>
            <a:spLocks noGrp="1"/>
          </p:cNvSpPr>
          <p:nvPr>
            <p:ph type="body" sz="half" idx="2"/>
          </p:nvPr>
        </p:nvSpPr>
        <p:spPr>
          <a:xfrm>
            <a:off x="4543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0E1F65EC-8FE1-431A-AA0F-BFDAD8A53B05}" type="slidenum">
              <a:rPr lang="nl-NL"/>
              <a:pPr>
                <a:defRPr/>
              </a:pPr>
              <a:t>‹nr.›</a:t>
            </a:fld>
            <a:endParaRPr lang="nl-NL"/>
          </a:p>
        </p:txBody>
      </p:sp>
    </p:spTree>
    <p:extLst>
      <p:ext uri="{BB962C8B-B14F-4D97-AF65-F5344CB8AC3E}">
        <p14:creationId xmlns:p14="http://schemas.microsoft.com/office/powerpoint/2010/main" val="32238763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grafiek 3"/>
          <p:cNvSpPr>
            <a:spLocks noGrp="1"/>
          </p:cNvSpPr>
          <p:nvPr>
            <p:ph type="ch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1DFBCEA3-9CAC-457D-A7A3-F76AE74ECF60}" type="slidenum">
              <a:rPr lang="nl-NL"/>
              <a:pPr>
                <a:defRPr/>
              </a:pPr>
              <a:t>‹nr.›</a:t>
            </a:fld>
            <a:endParaRPr lang="nl-NL"/>
          </a:p>
        </p:txBody>
      </p:sp>
    </p:spTree>
    <p:extLst>
      <p:ext uri="{BB962C8B-B14F-4D97-AF65-F5344CB8AC3E}">
        <p14:creationId xmlns:p14="http://schemas.microsoft.com/office/powerpoint/2010/main" val="16582502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ClipArt" preserve="1">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33ACB63D-B2D2-400E-B454-F8F5694E63C6}" type="slidenum">
              <a:rPr lang="nl-NL"/>
              <a:pPr>
                <a:defRPr/>
              </a:pPr>
              <a:t>‹nr.›</a:t>
            </a:fld>
            <a:endParaRPr lang="nl-NL"/>
          </a:p>
        </p:txBody>
      </p:sp>
    </p:spTree>
    <p:extLst>
      <p:ext uri="{BB962C8B-B14F-4D97-AF65-F5344CB8AC3E}">
        <p14:creationId xmlns:p14="http://schemas.microsoft.com/office/powerpoint/2010/main" val="4148084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voorblad">
    <p:spTree>
      <p:nvGrpSpPr>
        <p:cNvPr id="1" name=""/>
        <p:cNvGrpSpPr/>
        <p:nvPr/>
      </p:nvGrpSpPr>
      <p:grpSpPr>
        <a:xfrm>
          <a:off x="0" y="0"/>
          <a:ext cx="0" cy="0"/>
          <a:chOff x="0" y="0"/>
          <a:chExt cx="0" cy="0"/>
        </a:xfrm>
      </p:grpSpPr>
      <p:sp>
        <p:nvSpPr>
          <p:cNvPr id="2"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sp>
        <p:nvSpPr>
          <p:cNvPr id="3" name="shpDatum"/>
          <p:cNvSpPr>
            <a:spLocks noGrp="1" noChangeArrowheads="1"/>
          </p:cNvSpPr>
          <p:nvPr>
            <p:ph type="dt" sz="half" idx="10"/>
          </p:nvPr>
        </p:nvSpPr>
        <p:spPr/>
        <p:txBody>
          <a:bodyPr/>
          <a:lstStyle>
            <a:lvl1pPr>
              <a:defRPr/>
            </a:lvl1pPr>
          </a:lstStyle>
          <a:p>
            <a:pPr>
              <a:defRPr/>
            </a:pPr>
            <a:endParaRPr lang="nl-N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43425" y="1800225"/>
            <a:ext cx="4038600" cy="4414838"/>
          </a:xfrm>
        </p:spPr>
        <p:txBody>
          <a:bodyPr/>
          <a:lstStyle/>
          <a:p>
            <a:pPr lvl="0"/>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B2975F22-B737-4152-AE1C-D2A10550729A}" type="slidenum">
              <a:rPr lang="nl-NL"/>
              <a:pPr>
                <a:defRPr/>
              </a:pPr>
              <a:t>‹nr.›</a:t>
            </a:fld>
            <a:endParaRPr lang="nl-NL"/>
          </a:p>
        </p:txBody>
      </p:sp>
    </p:spTree>
    <p:extLst>
      <p:ext uri="{BB962C8B-B14F-4D97-AF65-F5344CB8AC3E}">
        <p14:creationId xmlns:p14="http://schemas.microsoft.com/office/powerpoint/2010/main" val="28249742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7_1 tekstblok">
    <p:spTree>
      <p:nvGrpSpPr>
        <p:cNvPr id="1" name=""/>
        <p:cNvGrpSpPr/>
        <p:nvPr/>
      </p:nvGrpSpPr>
      <p:grpSpPr>
        <a:xfrm>
          <a:off x="0" y="0"/>
          <a:ext cx="0" cy="0"/>
          <a:chOff x="0" y="0"/>
          <a:chExt cx="0" cy="0"/>
        </a:xfrm>
      </p:grpSpPr>
      <p:sp>
        <p:nvSpPr>
          <p:cNvPr id="4" name="shpKleurvlakOnder"/>
          <p:cNvSpPr>
            <a:spLocks noChangeArrowheads="1"/>
          </p:cNvSpPr>
          <p:nvPr/>
        </p:nvSpPr>
        <p:spPr bwMode="auto">
          <a:xfrm>
            <a:off x="0" y="6318250"/>
            <a:ext cx="9144000" cy="539750"/>
          </a:xfrm>
          <a:prstGeom prst="rect">
            <a:avLst/>
          </a:prstGeom>
          <a:solidFill>
            <a:srgbClr val="FBD326"/>
          </a:solidFill>
          <a:ln w="25400" algn="ctr">
            <a:noFill/>
            <a:miter lim="800000"/>
            <a:headEnd/>
            <a:tailEnd/>
          </a:ln>
        </p:spPr>
        <p:txBody>
          <a:bodyPr anchor="ctr"/>
          <a:lstStyle/>
          <a:p>
            <a:pPr algn="ctr" fontAlgn="auto">
              <a:spcBef>
                <a:spcPts val="0"/>
              </a:spcBef>
              <a:spcAft>
                <a:spcPts val="0"/>
              </a:spcAft>
              <a:defRPr/>
            </a:pPr>
            <a:endParaRPr lang="nl-NL" sz="1800" dirty="0">
              <a:solidFill>
                <a:prstClr val="white"/>
              </a:solidFill>
              <a:latin typeface="Verdana"/>
              <a:cs typeface="Arial"/>
            </a:endParaRPr>
          </a:p>
        </p:txBody>
      </p:sp>
      <p:sp>
        <p:nvSpPr>
          <p:cNvPr id="5" name="shpTekst"/>
          <p:cNvSpPr>
            <a:spLocks noChangeArrowheads="1"/>
          </p:cNvSpPr>
          <p:nvPr/>
        </p:nvSpPr>
        <p:spPr bwMode="auto">
          <a:xfrm>
            <a:off x="0" y="0"/>
            <a:ext cx="9144000" cy="1071563"/>
          </a:xfrm>
          <a:prstGeom prst="rect">
            <a:avLst/>
          </a:prstGeom>
          <a:solidFill>
            <a:srgbClr val="FBD326"/>
          </a:solidFill>
          <a:ln w="25400" algn="ctr">
            <a:noFill/>
            <a:miter lim="800000"/>
            <a:headEnd/>
            <a:tailEnd/>
          </a:ln>
        </p:spPr>
        <p:txBody>
          <a:bodyPr anchor="ctr"/>
          <a:lstStyle/>
          <a:p>
            <a:pPr algn="ctr" fontAlgn="auto">
              <a:spcBef>
                <a:spcPts val="0"/>
              </a:spcBef>
              <a:spcAft>
                <a:spcPts val="0"/>
              </a:spcAft>
              <a:defRPr/>
            </a:pPr>
            <a:endParaRPr lang="nl-NL" sz="1800" dirty="0">
              <a:solidFill>
                <a:prstClr val="white"/>
              </a:solidFill>
              <a:latin typeface="Verdana"/>
              <a:cs typeface="Arial"/>
            </a:endParaRPr>
          </a:p>
        </p:txBody>
      </p:sp>
      <p:pic>
        <p:nvPicPr>
          <p:cNvPr id="6" name="shpDatum" descr="RO__vervolgpagina~LPPT.png"/>
          <p:cNvPicPr>
            <a:picLocks noChangeAspect="1"/>
          </p:cNvPicPr>
          <p:nvPr/>
        </p:nvPicPr>
        <p:blipFill>
          <a:blip r:embed="rId2"/>
          <a:srcRect/>
          <a:stretch>
            <a:fillRect/>
          </a:stretch>
        </p:blipFill>
        <p:spPr bwMode="auto">
          <a:xfrm>
            <a:off x="0" y="0"/>
            <a:ext cx="9144000" cy="857250"/>
          </a:xfrm>
          <a:prstGeom prst="rect">
            <a:avLst/>
          </a:prstGeom>
          <a:noFill/>
          <a:ln w="9525">
            <a:noFill/>
            <a:miter lim="800000"/>
            <a:headEnd/>
            <a:tailEnd/>
          </a:ln>
        </p:spPr>
      </p:pic>
      <p:sp>
        <p:nvSpPr>
          <p:cNvPr id="2" name="Titel 1"/>
          <p:cNvSpPr>
            <a:spLocks noGrp="1"/>
          </p:cNvSpPr>
          <p:nvPr>
            <p:ph type="title"/>
          </p:nvPr>
        </p:nvSpPr>
        <p:spPr>
          <a:xfrm>
            <a:off x="368300" y="1233039"/>
            <a:ext cx="7847038" cy="571504"/>
          </a:xfrm>
          <a:prstGeom prst="rect">
            <a:avLst/>
          </a:prstGeom>
        </p:spPr>
        <p:txBody>
          <a:bodyPr>
            <a:normAutofit/>
          </a:bodyPr>
          <a:lstStyle>
            <a:lvl1pPr algn="l">
              <a:defRPr sz="2600" spc="-60" baseline="0">
                <a:solidFill>
                  <a:srgbClr val="2494C5"/>
                </a:solidFill>
                <a:latin typeface="Verdana" pitchFamily="34" charset="0"/>
                <a:ea typeface="Verdana" pitchFamily="34" charset="0"/>
                <a:cs typeface="Verdana" pitchFamily="34" charset="0"/>
              </a:defRPr>
            </a:lvl1pPr>
          </a:lstStyle>
          <a:p>
            <a:r>
              <a:rPr lang="nl-NL" smtClean="0"/>
              <a:t>Klik om de stijl te bewerken</a:t>
            </a:r>
            <a:endParaRPr lang="nl-NL" dirty="0"/>
          </a:p>
        </p:txBody>
      </p:sp>
      <p:sp>
        <p:nvSpPr>
          <p:cNvPr id="13" name="Tijdelijke aanduiding voor inhoud 2"/>
          <p:cNvSpPr>
            <a:spLocks noGrp="1"/>
          </p:cNvSpPr>
          <p:nvPr>
            <p:ph idx="1"/>
          </p:nvPr>
        </p:nvSpPr>
        <p:spPr>
          <a:xfrm>
            <a:off x="369858" y="1798626"/>
            <a:ext cx="7858180" cy="4273580"/>
          </a:xfrm>
          <a:prstGeom prst="rect">
            <a:avLst/>
          </a:prstGeom>
        </p:spPr>
        <p:txBody>
          <a:bodyPr>
            <a:normAutofit/>
          </a:bodyPr>
          <a:lstStyle>
            <a:lvl1pPr marL="0" indent="0">
              <a:buNone/>
              <a:defRPr sz="1800">
                <a:latin typeface="Verdana" pitchFamily="34" charset="0"/>
                <a:ea typeface="Verdana" pitchFamily="34" charset="0"/>
                <a:cs typeface="Verdana" pitchFamily="34" charset="0"/>
              </a:defRPr>
            </a:lvl1pPr>
            <a:lvl2pPr marL="179388" indent="-179388">
              <a:buFont typeface="Arial" pitchFamily="34" charset="0"/>
              <a:buChar char="•"/>
              <a:defRPr sz="1800">
                <a:latin typeface="Verdana" pitchFamily="34" charset="0"/>
                <a:ea typeface="Verdana" pitchFamily="34" charset="0"/>
                <a:cs typeface="Verdana" pitchFamily="34" charset="0"/>
              </a:defRPr>
            </a:lvl2pPr>
            <a:lvl3pPr marL="396000" indent="-252000">
              <a:buFontTx/>
              <a:buBlip>
                <a:blip r:embed="rId3"/>
              </a:buBlip>
              <a:defRPr sz="1800">
                <a:latin typeface="Verdana" pitchFamily="34" charset="0"/>
                <a:ea typeface="Verdana" pitchFamily="34" charset="0"/>
                <a:cs typeface="Verdana" pitchFamily="34" charset="0"/>
              </a:defRPr>
            </a:lvl3pPr>
            <a:lvl4pPr marL="539750" indent="-144000">
              <a:buSzPct val="100000"/>
              <a:buFontTx/>
              <a:buBlip>
                <a:blip r:embed="rId4"/>
              </a:buBlip>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7" name="shpTitel"/>
          <p:cNvSpPr>
            <a:spLocks noGrp="1" noChangeArrowheads="1"/>
          </p:cNvSpPr>
          <p:nvPr>
            <p:ph type="dt" sz="half" idx="10"/>
          </p:nvPr>
        </p:nvSpPr>
        <p:spPr>
          <a:xfrm>
            <a:off x="4641850" y="6542088"/>
            <a:ext cx="4184650" cy="315912"/>
          </a:xfrm>
        </p:spPr>
        <p:txBody>
          <a:bodyPr/>
          <a:lstStyle>
            <a:lvl1pPr>
              <a:defRPr/>
            </a:lvl1pPr>
          </a:lstStyle>
          <a:p>
            <a:pPr>
              <a:defRPr/>
            </a:pPr>
            <a:endParaRPr lang="nl-NL" dirty="0"/>
          </a:p>
        </p:txBody>
      </p:sp>
      <p:sp>
        <p:nvSpPr>
          <p:cNvPr id="8" name="shpKleurvlakBoven"/>
          <p:cNvSpPr>
            <a:spLocks noGrp="1" noChangeArrowheads="1"/>
          </p:cNvSpPr>
          <p:nvPr>
            <p:ph type="ftr" sz="quarter" idx="11"/>
          </p:nvPr>
        </p:nvSpPr>
        <p:spPr bwMode="auto">
          <a:xfrm>
            <a:off x="4645025" y="6362700"/>
            <a:ext cx="4183063" cy="28416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a:cs typeface="Arial" pitchFamily="34" charset="0"/>
              </a:defRPr>
            </a:lvl1pPr>
          </a:lstStyle>
          <a:p>
            <a:pPr>
              <a:defRPr/>
            </a:pPr>
            <a:endParaRPr lang="en-US"/>
          </a:p>
        </p:txBody>
      </p:sp>
      <p:sp>
        <p:nvSpPr>
          <p:cNvPr id="9" name="shpBeeldmerk"/>
          <p:cNvSpPr>
            <a:spLocks noGrp="1" noChangeArrowheads="1"/>
          </p:cNvSpPr>
          <p:nvPr>
            <p:ph type="sldNum" sz="quarter" idx="12"/>
          </p:nvPr>
        </p:nvSpPr>
        <p:spPr bwMode="auto">
          <a:xfrm>
            <a:off x="387350" y="6362700"/>
            <a:ext cx="712788" cy="3635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a:cs typeface="Arial" pitchFamily="34" charset="0"/>
              </a:defRPr>
            </a:lvl1pPr>
          </a:lstStyle>
          <a:p>
            <a:pPr>
              <a:defRPr/>
            </a:pPr>
            <a:fld id="{5A6A1B73-A371-4597-82C6-788C897E1571}" type="slidenum">
              <a:rPr lang="nl-NL"/>
              <a:pPr>
                <a:defRPr/>
              </a:pPr>
              <a:t>‹nr.›</a:t>
            </a:fld>
            <a:endParaRPr lang="nl-NL"/>
          </a:p>
        </p:txBody>
      </p:sp>
    </p:spTree>
    <p:extLst>
      <p:ext uri="{BB962C8B-B14F-4D97-AF65-F5344CB8AC3E}">
        <p14:creationId xmlns:p14="http://schemas.microsoft.com/office/powerpoint/2010/main" val="253410873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4_inhoudsopgave letter">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hangingPunct="1">
              <a:defRPr/>
            </a:pPr>
            <a:endParaRPr lang="nl-NL" sz="1800">
              <a:solidFill>
                <a:schemeClr val="tx1"/>
              </a:solidFill>
            </a:endParaRPr>
          </a:p>
        </p:txBody>
      </p:sp>
      <p:sp>
        <p:nvSpPr>
          <p:cNvPr id="9" name="Tijdelijke aanduiding voor tekst 8"/>
          <p:cNvSpPr>
            <a:spLocks noGrp="1"/>
          </p:cNvSpPr>
          <p:nvPr>
            <p:ph type="body" sz="quarter" idx="12"/>
          </p:nvPr>
        </p:nvSpPr>
        <p:spPr>
          <a:xfrm>
            <a:off x="4929211" y="2500307"/>
            <a:ext cx="3500441" cy="571504"/>
          </a:xfrm>
          <a:prstGeom prst="rect">
            <a:avLst/>
          </a:prstGeom>
        </p:spPr>
        <p:txBody>
          <a:bodyPr/>
          <a:lstStyle>
            <a:lvl1pPr>
              <a:buFontTx/>
              <a:buNone/>
              <a:defRPr sz="2600">
                <a:solidFill>
                  <a:schemeClr val="bg1"/>
                </a:solidFill>
              </a:defRPr>
            </a:lvl1pPr>
            <a:lvl2pPr>
              <a:buFontTx/>
              <a:buNone/>
              <a:defRPr/>
            </a:lvl2pPr>
            <a:lvl3pPr>
              <a:buFontTx/>
              <a:buNone/>
              <a:defRPr/>
            </a:lvl3pPr>
            <a:lvl4pPr>
              <a:buFontTx/>
              <a:buNone/>
              <a:defRPr/>
            </a:lvl4pPr>
            <a:lvl5pPr>
              <a:buFontTx/>
              <a:buNone/>
              <a:defRPr/>
            </a:lvl5pPr>
          </a:lstStyle>
          <a:p>
            <a:pPr lvl="0"/>
            <a:r>
              <a:rPr lang="nl-NL" smtClean="0"/>
              <a:t>Klik om de modelstijlen te bewerken</a:t>
            </a:r>
          </a:p>
        </p:txBody>
      </p:sp>
      <p:sp>
        <p:nvSpPr>
          <p:cNvPr id="14" name="Tijdelijke aanduiding voor tekst 13"/>
          <p:cNvSpPr>
            <a:spLocks noGrp="1"/>
          </p:cNvSpPr>
          <p:nvPr>
            <p:ph type="body" sz="quarter" idx="13"/>
          </p:nvPr>
        </p:nvSpPr>
        <p:spPr>
          <a:xfrm>
            <a:off x="4943045" y="3157103"/>
            <a:ext cx="3486607" cy="3057979"/>
          </a:xfrm>
          <a:prstGeom prst="rect">
            <a:avLst/>
          </a:prstGeom>
        </p:spPr>
        <p:txBody>
          <a:bodyPr/>
          <a:lstStyle>
            <a:lvl1pPr marL="234950" indent="-234950">
              <a:buFont typeface="+mj-lt"/>
              <a:buAutoNum type="alphaLcPeriod"/>
              <a:defRPr sz="1800" baseline="0">
                <a:solidFill>
                  <a:schemeClr val="bg1"/>
                </a:solidFill>
              </a:defRPr>
            </a:lvl1pPr>
          </a:lstStyle>
          <a:p>
            <a:pPr lvl="0"/>
            <a:r>
              <a:rPr lang="nl-NL" smtClean="0"/>
              <a:t>Klik om de modelstijlen te bewerken</a:t>
            </a:r>
          </a:p>
        </p:txBody>
      </p:sp>
      <p:sp>
        <p:nvSpPr>
          <p:cNvPr id="5" name="shpDatum"/>
          <p:cNvSpPr>
            <a:spLocks noGrp="1" noChangeArrowheads="1"/>
          </p:cNvSpPr>
          <p:nvPr>
            <p:ph type="dt" sz="half" idx="14"/>
          </p:nvPr>
        </p:nvSpPr>
        <p:spPr/>
        <p:txBody>
          <a:bodyPr/>
          <a:lstStyle>
            <a:lvl1pPr>
              <a:defRPr/>
            </a:lvl1pPr>
          </a:lstStyle>
          <a:p>
            <a:pPr>
              <a:defRPr/>
            </a:pPr>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reserve="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
        <p:nvSpPr>
          <p:cNvPr id="5" name="shpVoettekst"/>
          <p:cNvSpPr>
            <a:spLocks noGrp="1" noChangeArrowheads="1"/>
          </p:cNvSpPr>
          <p:nvPr>
            <p:ph type="ftr" sz="quarter" idx="11"/>
          </p:nvPr>
        </p:nvSpPr>
        <p:spPr>
          <a:ln/>
        </p:spPr>
        <p:txBody>
          <a:bodyPr/>
          <a:lstStyle>
            <a:lvl1pPr>
              <a:defRPr/>
            </a:lvl1pPr>
          </a:lstStyle>
          <a:p>
            <a:pPr>
              <a:defRPr/>
            </a:pPr>
            <a:endParaRPr lang="nl-NL"/>
          </a:p>
        </p:txBody>
      </p:sp>
      <p:sp>
        <p:nvSpPr>
          <p:cNvPr id="6" name="shpPagina"/>
          <p:cNvSpPr>
            <a:spLocks noGrp="1" noChangeArrowheads="1"/>
          </p:cNvSpPr>
          <p:nvPr>
            <p:ph type="sldNum" sz="quarter" idx="12"/>
          </p:nvPr>
        </p:nvSpPr>
        <p:spPr>
          <a:ln/>
        </p:spPr>
        <p:txBody>
          <a:bodyPr/>
          <a:lstStyle>
            <a:lvl1pPr>
              <a:defRPr/>
            </a:lvl1pPr>
          </a:lstStyle>
          <a:p>
            <a:pPr>
              <a:defRPr/>
            </a:pPr>
            <a:fld id="{4F178762-5911-4F11-92B8-8D32F6856A5C}"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reserve="1">
  <p:cSld name="Titel en twee tekst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tekst 3"/>
          <p:cNvSpPr>
            <a:spLocks noGrp="1"/>
          </p:cNvSpPr>
          <p:nvPr>
            <p:ph type="body" sz="half" idx="2"/>
          </p:nvPr>
        </p:nvSpPr>
        <p:spPr>
          <a:xfrm>
            <a:off x="4543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0E1F65EC-8FE1-431A-AA0F-BFDAD8A53B05}"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grafiek 3"/>
          <p:cNvSpPr>
            <a:spLocks noGrp="1"/>
          </p:cNvSpPr>
          <p:nvPr>
            <p:ph type="ch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1DFBCEA3-9CAC-457D-A7A3-F76AE74ECF60}"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ClipArt" preserve="1">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33ACB63D-B2D2-400E-B454-F8F5694E63C6}"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43425" y="1800225"/>
            <a:ext cx="4038600" cy="4414838"/>
          </a:xfrm>
        </p:spPr>
        <p:txBody>
          <a:bodyPr/>
          <a:lstStyle/>
          <a:p>
            <a:pPr lvl="0"/>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B2975F22-B737-4152-AE1C-D2A10550729A}"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voorblad">
    <p:spTree>
      <p:nvGrpSpPr>
        <p:cNvPr id="1" name=""/>
        <p:cNvGrpSpPr/>
        <p:nvPr/>
      </p:nvGrpSpPr>
      <p:grpSpPr>
        <a:xfrm>
          <a:off x="0" y="0"/>
          <a:ext cx="0" cy="0"/>
          <a:chOff x="0" y="0"/>
          <a:chExt cx="0" cy="0"/>
        </a:xfrm>
      </p:grpSpPr>
      <p:sp>
        <p:nvSpPr>
          <p:cNvPr id="2" name="shpKleurvlak"/>
          <p:cNvSpPr>
            <a:spLocks noChangeArrowheads="1"/>
          </p:cNvSpPr>
          <p:nvPr/>
        </p:nvSpPr>
        <p:spPr bwMode="auto">
          <a:xfrm>
            <a:off x="4572000" y="0"/>
            <a:ext cx="4572000" cy="6858000"/>
          </a:xfrm>
          <a:prstGeom prst="rect">
            <a:avLst/>
          </a:prstGeom>
          <a:solidFill>
            <a:srgbClr val="FBD32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rgbClr val="FFFFFF"/>
              </a:solidFill>
            </a:endParaRPr>
          </a:p>
        </p:txBody>
      </p:sp>
      <p:sp>
        <p:nvSpPr>
          <p:cNvPr id="3" name="shpDatum"/>
          <p:cNvSpPr>
            <a:spLocks noGrp="1" noChangeArrowheads="1"/>
          </p:cNvSpPr>
          <p:nvPr>
            <p:ph type="dt" sz="half" idx="10"/>
          </p:nvPr>
        </p:nvSpPr>
        <p:spPr/>
        <p:txBody>
          <a:bodyPr/>
          <a:lstStyle>
            <a:lvl1pPr>
              <a:defRPr/>
            </a:lvl1pPr>
          </a:lstStyle>
          <a:p>
            <a:pPr>
              <a:defRPr/>
            </a:pPr>
            <a:endParaRPr lang="nl-NL" dirty="0">
              <a:solidFill>
                <a:srgbClr val="000000"/>
              </a:solidFill>
            </a:endParaRPr>
          </a:p>
        </p:txBody>
      </p:sp>
    </p:spTree>
    <p:extLst>
      <p:ext uri="{BB962C8B-B14F-4D97-AF65-F5344CB8AC3E}">
        <p14:creationId xmlns:p14="http://schemas.microsoft.com/office/powerpoint/2010/main" val="1593933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image" Target="../media/image4.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image" Target="../media/image3.png"/><Relationship Id="rId4" Type="http://schemas.openxmlformats.org/officeDocument/2006/relationships/slideLayout" Target="../slideLayouts/slideLayout7.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3.png"/><Relationship Id="rId5" Type="http://schemas.openxmlformats.org/officeDocument/2006/relationships/slideLayout" Target="../slideLayouts/slideLayout13.xml"/><Relationship Id="rId10" Type="http://schemas.openxmlformats.org/officeDocument/2006/relationships/image" Target="../media/image2.png"/><Relationship Id="rId4" Type="http://schemas.openxmlformats.org/officeDocument/2006/relationships/slideLayout" Target="../slideLayouts/slideLayout12.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8.xml"/><Relationship Id="rId7"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image" Target="../media/image3.png"/><Relationship Id="rId5" Type="http://schemas.openxmlformats.org/officeDocument/2006/relationships/slideLayout" Target="../slideLayouts/slideLayout20.xml"/><Relationship Id="rId10" Type="http://schemas.openxmlformats.org/officeDocument/2006/relationships/image" Target="../media/image2.png"/><Relationship Id="rId4" Type="http://schemas.openxmlformats.org/officeDocument/2006/relationships/slideLayout" Target="../slideLayouts/slideLayout19.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sp>
        <p:nvSpPr>
          <p:cNvPr id="181253" name="shpDatum"/>
          <p:cNvSpPr>
            <a:spLocks noGrp="1" noChangeArrowheads="1"/>
          </p:cNvSpPr>
          <p:nvPr>
            <p:ph type="dt" sz="half" idx="2"/>
          </p:nvPr>
        </p:nvSpPr>
        <p:spPr bwMode="auto">
          <a:xfrm>
            <a:off x="4929188" y="6380163"/>
            <a:ext cx="3714750" cy="363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defRPr>
            </a:lvl1pPr>
          </a:lstStyle>
          <a:p>
            <a:pPr>
              <a:defRPr/>
            </a:pPr>
            <a:endParaRPr lang="nl-NL"/>
          </a:p>
        </p:txBody>
      </p:sp>
      <p:sp>
        <p:nvSpPr>
          <p:cNvPr id="1028" name="shpTitel"/>
          <p:cNvSpPr>
            <a:spLocks noGrp="1" noChangeArrowheads="1"/>
          </p:cNvSpPr>
          <p:nvPr>
            <p:ph type="title"/>
          </p:nvPr>
        </p:nvSpPr>
        <p:spPr bwMode="auto">
          <a:xfrm>
            <a:off x="4929188" y="2103438"/>
            <a:ext cx="3711575" cy="571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1029" name="shpTekst"/>
          <p:cNvSpPr>
            <a:spLocks noGrp="1" noChangeArrowheads="1"/>
          </p:cNvSpPr>
          <p:nvPr>
            <p:ph type="body" idx="1"/>
          </p:nvPr>
        </p:nvSpPr>
        <p:spPr bwMode="auto">
          <a:xfrm>
            <a:off x="4943475" y="2797175"/>
            <a:ext cx="3695700" cy="3417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p:txBody>
      </p:sp>
    </p:spTree>
  </p:cSld>
  <p:clrMap bg1="lt1" tx1="dk1" bg2="lt2" tx2="dk2" accent1="accent1" accent2="accent2" accent3="accent3" accent4="accent4" accent5="accent5" accent6="accent6" hlink="hlink" folHlink="folHlink"/>
  <p:sldLayoutIdLst>
    <p:sldLayoutId id="2147484352" r:id="rId1"/>
    <p:sldLayoutId id="2147484358" r:id="rId2"/>
    <p:sldLayoutId id="2147484359" r:id="rId3"/>
  </p:sldLayoutIdLst>
  <p:hf sldNum="0" hdr="0" ftr="0" dt="0"/>
  <p:txStyles>
    <p:titleStyle>
      <a:lvl1pPr algn="l" rtl="0" eaLnBrk="0" fontAlgn="base" hangingPunct="0">
        <a:spcBef>
          <a:spcPct val="0"/>
        </a:spcBef>
        <a:spcAft>
          <a:spcPct val="0"/>
        </a:spcAft>
        <a:defRPr sz="2600">
          <a:solidFill>
            <a:srgbClr val="FFFFFF"/>
          </a:solidFill>
          <a:latin typeface="+mj-lt"/>
          <a:ea typeface="+mj-ea"/>
          <a:cs typeface="+mj-cs"/>
        </a:defRPr>
      </a:lvl1pPr>
      <a:lvl2pPr algn="l" rtl="0" eaLnBrk="0" fontAlgn="base" hangingPunct="0">
        <a:spcBef>
          <a:spcPct val="0"/>
        </a:spcBef>
        <a:spcAft>
          <a:spcPct val="0"/>
        </a:spcAft>
        <a:defRPr sz="2600">
          <a:solidFill>
            <a:srgbClr val="FFFFFF"/>
          </a:solidFill>
          <a:latin typeface="Verdana" pitchFamily="34" charset="0"/>
        </a:defRPr>
      </a:lvl2pPr>
      <a:lvl3pPr algn="l" rtl="0" eaLnBrk="0" fontAlgn="base" hangingPunct="0">
        <a:spcBef>
          <a:spcPct val="0"/>
        </a:spcBef>
        <a:spcAft>
          <a:spcPct val="0"/>
        </a:spcAft>
        <a:defRPr sz="2600">
          <a:solidFill>
            <a:srgbClr val="FFFFFF"/>
          </a:solidFill>
          <a:latin typeface="Verdana" pitchFamily="34" charset="0"/>
        </a:defRPr>
      </a:lvl3pPr>
      <a:lvl4pPr algn="l" rtl="0" eaLnBrk="0" fontAlgn="base" hangingPunct="0">
        <a:spcBef>
          <a:spcPct val="0"/>
        </a:spcBef>
        <a:spcAft>
          <a:spcPct val="0"/>
        </a:spcAft>
        <a:defRPr sz="2600">
          <a:solidFill>
            <a:srgbClr val="FFFFFF"/>
          </a:solidFill>
          <a:latin typeface="Verdana" pitchFamily="34" charset="0"/>
        </a:defRPr>
      </a:lvl4pPr>
      <a:lvl5pPr algn="l" rtl="0" eaLnBrk="0" fontAlgn="base" hangingPunct="0">
        <a:spcBef>
          <a:spcPct val="0"/>
        </a:spcBef>
        <a:spcAft>
          <a:spcPct val="0"/>
        </a:spcAft>
        <a:defRPr sz="2600">
          <a:solidFill>
            <a:srgbClr val="FFFFFF"/>
          </a:solidFill>
          <a:latin typeface="Verdana" pitchFamily="34" charset="0"/>
        </a:defRPr>
      </a:lvl5pPr>
      <a:lvl6pPr marL="457200" algn="l" rtl="0" eaLnBrk="0" fontAlgn="base" hangingPunct="0">
        <a:spcBef>
          <a:spcPct val="0"/>
        </a:spcBef>
        <a:spcAft>
          <a:spcPct val="0"/>
        </a:spcAft>
        <a:defRPr sz="2600">
          <a:solidFill>
            <a:srgbClr val="FFFFFF"/>
          </a:solidFill>
          <a:latin typeface="Verdana" pitchFamily="34" charset="0"/>
        </a:defRPr>
      </a:lvl6pPr>
      <a:lvl7pPr marL="914400" algn="l" rtl="0" eaLnBrk="0" fontAlgn="base" hangingPunct="0">
        <a:spcBef>
          <a:spcPct val="0"/>
        </a:spcBef>
        <a:spcAft>
          <a:spcPct val="0"/>
        </a:spcAft>
        <a:defRPr sz="2600">
          <a:solidFill>
            <a:srgbClr val="FFFFFF"/>
          </a:solidFill>
          <a:latin typeface="Verdana" pitchFamily="34" charset="0"/>
        </a:defRPr>
      </a:lvl7pPr>
      <a:lvl8pPr marL="1371600" algn="l" rtl="0" eaLnBrk="0" fontAlgn="base" hangingPunct="0">
        <a:spcBef>
          <a:spcPct val="0"/>
        </a:spcBef>
        <a:spcAft>
          <a:spcPct val="0"/>
        </a:spcAft>
        <a:defRPr sz="2600">
          <a:solidFill>
            <a:srgbClr val="FFFFFF"/>
          </a:solidFill>
          <a:latin typeface="Verdana" pitchFamily="34" charset="0"/>
        </a:defRPr>
      </a:lvl8pPr>
      <a:lvl9pPr marL="1828800" algn="l" rtl="0" eaLnBrk="0" fontAlgn="base" hangingPunct="0">
        <a:spcBef>
          <a:spcPct val="0"/>
        </a:spcBef>
        <a:spcAft>
          <a:spcPct val="0"/>
        </a:spcAft>
        <a:defRPr sz="2600">
          <a:solidFill>
            <a:srgbClr val="FFFFFF"/>
          </a:solidFill>
          <a:latin typeface="Verdana" pitchFamily="34" charset="0"/>
        </a:defRPr>
      </a:lvl9pPr>
    </p:titleStyle>
    <p:bodyStyle>
      <a:lvl1pPr marL="266700" indent="-266700" algn="l" rtl="0" eaLnBrk="0" fontAlgn="base" hangingPunct="0">
        <a:spcBef>
          <a:spcPct val="0"/>
        </a:spcBef>
        <a:spcAft>
          <a:spcPct val="0"/>
        </a:spcAft>
        <a:buSzPct val="80000"/>
        <a:buChar char="•"/>
        <a:defRPr>
          <a:solidFill>
            <a:srgbClr val="FFFFFF"/>
          </a:solidFill>
          <a:latin typeface="+mn-lt"/>
          <a:ea typeface="+mn-ea"/>
          <a:cs typeface="+mn-cs"/>
        </a:defRPr>
      </a:lvl1pPr>
      <a:lvl2pPr marL="884238" indent="-342900" algn="l" rtl="0" eaLnBrk="0" fontAlgn="base" hangingPunct="0">
        <a:spcBef>
          <a:spcPct val="20000"/>
        </a:spcBef>
        <a:spcAft>
          <a:spcPct val="0"/>
        </a:spcAft>
        <a:buFont typeface="Arial" charset="0"/>
        <a:buBlip>
          <a:blip r:embed="rId5"/>
        </a:buBlip>
        <a:defRPr>
          <a:solidFill>
            <a:srgbClr val="FFFFFF"/>
          </a:solidFill>
          <a:latin typeface="+mn-lt"/>
        </a:defRPr>
      </a:lvl2pPr>
      <a:lvl3pPr marL="1406525" indent="-342900" algn="l" rtl="0" eaLnBrk="0" fontAlgn="base" hangingPunct="0">
        <a:spcBef>
          <a:spcPct val="20000"/>
        </a:spcBef>
        <a:spcAft>
          <a:spcPct val="0"/>
        </a:spcAft>
        <a:buFont typeface="Arial" charset="0"/>
        <a:buBlip>
          <a:blip r:embed="rId6"/>
        </a:buBlip>
        <a:defRPr>
          <a:solidFill>
            <a:srgbClr val="FFFFFF"/>
          </a:solidFill>
          <a:latin typeface="+mn-lt"/>
        </a:defRPr>
      </a:lvl3pPr>
      <a:lvl4pPr marL="1928813" indent="-342900" algn="l" rtl="0" eaLnBrk="0" fontAlgn="base" hangingPunct="0">
        <a:spcBef>
          <a:spcPct val="20000"/>
        </a:spcBef>
        <a:spcAft>
          <a:spcPct val="0"/>
        </a:spcAft>
        <a:buFont typeface="Arial" charset="0"/>
        <a:buBlip>
          <a:blip r:embed="rId7"/>
        </a:buBlip>
        <a:defRPr>
          <a:solidFill>
            <a:srgbClr val="FFFFFF"/>
          </a:solidFill>
          <a:latin typeface="+mn-lt"/>
        </a:defRPr>
      </a:lvl4pPr>
      <a:lvl5pPr marL="2451100" indent="-342900" algn="l" rtl="0" eaLnBrk="0" fontAlgn="base" hangingPunct="0">
        <a:spcBef>
          <a:spcPct val="20000"/>
        </a:spcBef>
        <a:spcAft>
          <a:spcPct val="0"/>
        </a:spcAft>
        <a:buFont typeface="Arial" charset="0"/>
        <a:buChar char="»"/>
        <a:defRPr>
          <a:solidFill>
            <a:srgbClr val="FFFFFF"/>
          </a:solidFill>
          <a:latin typeface="+mn-lt"/>
        </a:defRPr>
      </a:lvl5pPr>
      <a:lvl6pPr marL="2908300" indent="-342900" algn="l" rtl="0" eaLnBrk="0" fontAlgn="base" hangingPunct="0">
        <a:spcBef>
          <a:spcPct val="20000"/>
        </a:spcBef>
        <a:spcAft>
          <a:spcPct val="0"/>
        </a:spcAft>
        <a:buFont typeface="Arial" charset="0"/>
        <a:buChar char="»"/>
        <a:defRPr>
          <a:solidFill>
            <a:srgbClr val="FFFFFF"/>
          </a:solidFill>
          <a:latin typeface="+mn-lt"/>
        </a:defRPr>
      </a:lvl6pPr>
      <a:lvl7pPr marL="3365500" indent="-342900" algn="l" rtl="0" eaLnBrk="0" fontAlgn="base" hangingPunct="0">
        <a:spcBef>
          <a:spcPct val="20000"/>
        </a:spcBef>
        <a:spcAft>
          <a:spcPct val="0"/>
        </a:spcAft>
        <a:buFont typeface="Arial" charset="0"/>
        <a:buChar char="»"/>
        <a:defRPr>
          <a:solidFill>
            <a:srgbClr val="FFFFFF"/>
          </a:solidFill>
          <a:latin typeface="+mn-lt"/>
        </a:defRPr>
      </a:lvl7pPr>
      <a:lvl8pPr marL="3822700" indent="-342900" algn="l" rtl="0" eaLnBrk="0" fontAlgn="base" hangingPunct="0">
        <a:spcBef>
          <a:spcPct val="20000"/>
        </a:spcBef>
        <a:spcAft>
          <a:spcPct val="0"/>
        </a:spcAft>
        <a:buFont typeface="Arial" charset="0"/>
        <a:buChar char="»"/>
        <a:defRPr>
          <a:solidFill>
            <a:srgbClr val="FFFFFF"/>
          </a:solidFill>
          <a:latin typeface="+mn-lt"/>
        </a:defRPr>
      </a:lvl8pPr>
      <a:lvl9pPr marL="4279900" indent="-342900" algn="l" rtl="0" eaLnBrk="0" fontAlgn="base" hangingPunct="0">
        <a:spcBef>
          <a:spcPct val="20000"/>
        </a:spcBef>
        <a:spcAft>
          <a:spcPct val="0"/>
        </a:spcAft>
        <a:buFont typeface="Arial" charset="0"/>
        <a:buChar char="»"/>
        <a:defRPr>
          <a:solidFill>
            <a:srgbClr val="FFFFFF"/>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shpKleurvlakOnder"/>
          <p:cNvSpPr/>
          <p:nvPr/>
        </p:nvSpPr>
        <p:spPr>
          <a:xfrm>
            <a:off x="0" y="6318250"/>
            <a:ext cx="9144000" cy="539750"/>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p>
        </p:txBody>
      </p:sp>
      <p:sp>
        <p:nvSpPr>
          <p:cNvPr id="2051" name="shpTekst"/>
          <p:cNvSpPr>
            <a:spLocks noGrp="1" noChangeArrowheads="1"/>
          </p:cNvSpPr>
          <p:nvPr>
            <p:ph type="body" idx="1"/>
          </p:nvPr>
        </p:nvSpPr>
        <p:spPr bwMode="auto">
          <a:xfrm>
            <a:off x="352425" y="1800225"/>
            <a:ext cx="8229600" cy="4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028" name="shpDatum"/>
          <p:cNvSpPr>
            <a:spLocks noGrp="1" noChangeArrowheads="1"/>
          </p:cNvSpPr>
          <p:nvPr>
            <p:ph type="dt" sz="half" idx="2"/>
          </p:nvPr>
        </p:nvSpPr>
        <p:spPr bwMode="auto">
          <a:xfrm>
            <a:off x="4486275" y="6540500"/>
            <a:ext cx="4157663"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endParaRPr lang="nl-NL"/>
          </a:p>
        </p:txBody>
      </p:sp>
      <p:sp>
        <p:nvSpPr>
          <p:cNvPr id="1029" name="shpVoettekst"/>
          <p:cNvSpPr>
            <a:spLocks noGrp="1" noChangeArrowheads="1"/>
          </p:cNvSpPr>
          <p:nvPr>
            <p:ph type="ftr" sz="quarter" idx="3"/>
          </p:nvPr>
        </p:nvSpPr>
        <p:spPr bwMode="auto">
          <a:xfrm>
            <a:off x="4478338" y="6386513"/>
            <a:ext cx="4165600" cy="315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endParaRPr lang="nl-NL"/>
          </a:p>
        </p:txBody>
      </p:sp>
      <p:sp>
        <p:nvSpPr>
          <p:cNvPr id="1030" name="shpPagina"/>
          <p:cNvSpPr>
            <a:spLocks noGrp="1" noChangeArrowheads="1"/>
          </p:cNvSpPr>
          <p:nvPr>
            <p:ph type="sldNum" sz="quarter" idx="4"/>
          </p:nvPr>
        </p:nvSpPr>
        <p:spPr bwMode="auto">
          <a:xfrm>
            <a:off x="374650" y="6378575"/>
            <a:ext cx="712788" cy="363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fld id="{88E5E4CB-8FFB-4F22-88D1-937CD4F0A0D8}" type="slidenum">
              <a:rPr lang="nl-NL"/>
              <a:pPr>
                <a:defRPr/>
              </a:pPr>
              <a:t>‹nr.›</a:t>
            </a:fld>
            <a:endParaRPr lang="nl-NL"/>
          </a:p>
        </p:txBody>
      </p:sp>
      <p:sp>
        <p:nvSpPr>
          <p:cNvPr id="1026" name="shpTitel"/>
          <p:cNvSpPr>
            <a:spLocks noGrp="1" noChangeArrowheads="1"/>
          </p:cNvSpPr>
          <p:nvPr>
            <p:ph type="title"/>
          </p:nvPr>
        </p:nvSpPr>
        <p:spPr bwMode="auto">
          <a:xfrm>
            <a:off x="352425" y="1263650"/>
            <a:ext cx="8229600" cy="57150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sp>
        <p:nvSpPr>
          <p:cNvPr id="17" name="shpKleurvlakBoven"/>
          <p:cNvSpPr/>
          <p:nvPr/>
        </p:nvSpPr>
        <p:spPr>
          <a:xfrm>
            <a:off x="0" y="0"/>
            <a:ext cx="9144000" cy="1071563"/>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p>
        </p:txBody>
      </p:sp>
      <p:pic>
        <p:nvPicPr>
          <p:cNvPr id="2057" name="shpBeeldmerk" descr="RO__vervolgpagina~LPPT.png"/>
          <p:cNvPicPr>
            <a:picLocks noChangeAspect="1"/>
          </p:cNvPicPr>
          <p:nvPr/>
        </p:nvPicPr>
        <p:blipFill>
          <a:blip r:embed="rId7" cstate="print"/>
          <a:srcRect/>
          <a:stretch>
            <a:fillRect/>
          </a:stretch>
        </p:blipFill>
        <p:spPr bwMode="auto">
          <a:xfrm>
            <a:off x="0" y="0"/>
            <a:ext cx="9144000" cy="857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53" r:id="rId1"/>
    <p:sldLayoutId id="2147484354" r:id="rId2"/>
    <p:sldLayoutId id="2147484355" r:id="rId3"/>
    <p:sldLayoutId id="2147484356" r:id="rId4"/>
    <p:sldLayoutId id="2147484357" r:id="rId5"/>
  </p:sldLayoutIdLst>
  <p:hf sldNum="0" hdr="0" ftr="0" dt="0"/>
  <p:txStyles>
    <p:title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8"/>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9"/>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0"/>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6" name="shpDatum"/>
          <p:cNvSpPr>
            <a:spLocks noGrp="1" noChangeArrowheads="1"/>
          </p:cNvSpPr>
          <p:nvPr>
            <p:ph type="dt" sz="half" idx="2"/>
          </p:nvPr>
        </p:nvSpPr>
        <p:spPr bwMode="auto">
          <a:xfrm>
            <a:off x="4929188" y="6380163"/>
            <a:ext cx="3714750" cy="363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a:cs typeface="Arial" pitchFamily="34" charset="0"/>
              </a:defRPr>
            </a:lvl1pPr>
          </a:lstStyle>
          <a:p>
            <a:pPr>
              <a:defRPr/>
            </a:pPr>
            <a:endParaRPr lang="nl-NL" dirty="0"/>
          </a:p>
        </p:txBody>
      </p:sp>
      <p:sp>
        <p:nvSpPr>
          <p:cNvPr id="13315" name="shpTekst"/>
          <p:cNvSpPr>
            <a:spLocks noGrp="1" noChangeArrowheads="1"/>
          </p:cNvSpPr>
          <p:nvPr>
            <p:ph type="body" idx="1"/>
          </p:nvPr>
        </p:nvSpPr>
        <p:spPr bwMode="auto">
          <a:xfrm>
            <a:off x="4943475" y="2109788"/>
            <a:ext cx="3695700" cy="4105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p:txBody>
      </p:sp>
    </p:spTree>
    <p:extLst>
      <p:ext uri="{BB962C8B-B14F-4D97-AF65-F5344CB8AC3E}">
        <p14:creationId xmlns:p14="http://schemas.microsoft.com/office/powerpoint/2010/main" val="3449666843"/>
      </p:ext>
    </p:extLst>
  </p:cSld>
  <p:clrMap bg1="lt1" tx1="dk1" bg2="lt2" tx2="dk2" accent1="accent1" accent2="accent2" accent3="accent3" accent4="accent4" accent5="accent5" accent6="accent6" hlink="hlink" folHlink="folHlink"/>
  <p:sldLayoutIdLst>
    <p:sldLayoutId id="2147484361" r:id="rId1"/>
    <p:sldLayoutId id="2147484362" r:id="rId2"/>
    <p:sldLayoutId id="2147484363" r:id="rId3"/>
    <p:sldLayoutId id="2147484364" r:id="rId4"/>
    <p:sldLayoutId id="2147484365" r:id="rId5"/>
    <p:sldLayoutId id="2147484366" r:id="rId6"/>
    <p:sldLayoutId id="2147484367" r:id="rId7"/>
  </p:sldLayoutIdLst>
  <p:hf sldNum="0" hdr="0" ftr="0" dt="0"/>
  <p:txStyles>
    <p:titleStyle>
      <a:lvl1pPr algn="l" rtl="0" eaLnBrk="0" fontAlgn="base" hangingPunct="0">
        <a:spcBef>
          <a:spcPct val="0"/>
        </a:spcBef>
        <a:spcAft>
          <a:spcPct val="0"/>
        </a:spcAft>
        <a:defRPr sz="2600" kern="1200">
          <a:solidFill>
            <a:srgbClr val="FFFFFF"/>
          </a:solidFill>
          <a:latin typeface="Arial" pitchFamily="34" charset="0"/>
          <a:ea typeface="+mj-ea"/>
          <a:cs typeface="+mj-cs"/>
        </a:defRPr>
      </a:lvl1pPr>
      <a:lvl2pPr algn="l" rtl="0" eaLnBrk="0" fontAlgn="base" hangingPunct="0">
        <a:spcBef>
          <a:spcPct val="0"/>
        </a:spcBef>
        <a:spcAft>
          <a:spcPct val="0"/>
        </a:spcAft>
        <a:defRPr sz="2600">
          <a:solidFill>
            <a:srgbClr val="FFFFFF"/>
          </a:solidFill>
          <a:latin typeface="Arial" pitchFamily="34" charset="0"/>
          <a:ea typeface="Verdana" pitchFamily="34" charset="0"/>
          <a:cs typeface="Verdana" pitchFamily="34" charset="0"/>
        </a:defRPr>
      </a:lvl2pPr>
      <a:lvl3pPr algn="l" rtl="0" eaLnBrk="0" fontAlgn="base" hangingPunct="0">
        <a:spcBef>
          <a:spcPct val="0"/>
        </a:spcBef>
        <a:spcAft>
          <a:spcPct val="0"/>
        </a:spcAft>
        <a:defRPr sz="2600">
          <a:solidFill>
            <a:srgbClr val="FFFFFF"/>
          </a:solidFill>
          <a:latin typeface="Arial" pitchFamily="34" charset="0"/>
          <a:ea typeface="Verdana" pitchFamily="34" charset="0"/>
          <a:cs typeface="Verdana" pitchFamily="34" charset="0"/>
        </a:defRPr>
      </a:lvl3pPr>
      <a:lvl4pPr algn="l" rtl="0" eaLnBrk="0" fontAlgn="base" hangingPunct="0">
        <a:spcBef>
          <a:spcPct val="0"/>
        </a:spcBef>
        <a:spcAft>
          <a:spcPct val="0"/>
        </a:spcAft>
        <a:defRPr sz="2600">
          <a:solidFill>
            <a:srgbClr val="FFFFFF"/>
          </a:solidFill>
          <a:latin typeface="Arial" pitchFamily="34" charset="0"/>
          <a:ea typeface="Verdana" pitchFamily="34" charset="0"/>
          <a:cs typeface="Verdana" pitchFamily="34" charset="0"/>
        </a:defRPr>
      </a:lvl4pPr>
      <a:lvl5pPr algn="l" rtl="0" eaLnBrk="0" fontAlgn="base" hangingPunct="0">
        <a:spcBef>
          <a:spcPct val="0"/>
        </a:spcBef>
        <a:spcAft>
          <a:spcPct val="0"/>
        </a:spcAft>
        <a:defRPr sz="2600">
          <a:solidFill>
            <a:srgbClr val="FFFFFF"/>
          </a:solidFill>
          <a:latin typeface="Arial" pitchFamily="34" charset="0"/>
          <a:ea typeface="Verdana" pitchFamily="34" charset="0"/>
          <a:cs typeface="Verdana" pitchFamily="34" charset="0"/>
        </a:defRPr>
      </a:lvl5pPr>
      <a:lvl6pPr marL="4572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6pPr>
      <a:lvl7pPr marL="9144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7pPr>
      <a:lvl8pPr marL="13716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8pPr>
      <a:lvl9pPr marL="18288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9pPr>
    </p:titleStyle>
    <p:bodyStyle>
      <a:lvl1pPr marL="342900" indent="-342900" algn="l" rtl="0" eaLnBrk="0" fontAlgn="base" hangingPunct="0">
        <a:spcBef>
          <a:spcPct val="0"/>
        </a:spcBef>
        <a:spcAft>
          <a:spcPct val="0"/>
        </a:spcAft>
        <a:buFont typeface="Verdana" pitchFamily="34" charset="0"/>
        <a:defRPr kern="1200">
          <a:solidFill>
            <a:schemeClr val="tx1"/>
          </a:solidFill>
          <a:latin typeface="Arial" pitchFamily="34" charset="0"/>
          <a:ea typeface="+mn-ea"/>
          <a:cs typeface="+mn-cs"/>
        </a:defRPr>
      </a:lvl1pPr>
      <a:lvl2pPr marL="742950" indent="-285750" algn="l" rtl="0" eaLnBrk="0" fontAlgn="base" hangingPunct="0">
        <a:spcBef>
          <a:spcPct val="20000"/>
        </a:spcBef>
        <a:spcAft>
          <a:spcPct val="0"/>
        </a:spcAft>
        <a:buFont typeface="Arial" charset="0"/>
        <a:buBlip>
          <a:blip r:embed="rId9"/>
        </a:buBlip>
        <a:defRPr kern="1200">
          <a:solidFill>
            <a:srgbClr val="FFFFFF"/>
          </a:solidFill>
          <a:latin typeface="Arial" pitchFamily="34" charset="0"/>
          <a:ea typeface="+mn-ea"/>
          <a:cs typeface="+mn-cs"/>
        </a:defRPr>
      </a:lvl2pPr>
      <a:lvl3pPr marL="1143000" indent="-228600" algn="l" rtl="0" eaLnBrk="0" fontAlgn="base" hangingPunct="0">
        <a:spcBef>
          <a:spcPct val="20000"/>
        </a:spcBef>
        <a:spcAft>
          <a:spcPct val="0"/>
        </a:spcAft>
        <a:buFont typeface="Arial" charset="0"/>
        <a:buBlip>
          <a:blip r:embed="rId10"/>
        </a:buBlip>
        <a:defRPr kern="1200">
          <a:solidFill>
            <a:srgbClr val="FFFFFF"/>
          </a:solidFill>
          <a:latin typeface="Arial" pitchFamily="34" charset="0"/>
          <a:ea typeface="+mn-ea"/>
          <a:cs typeface="+mn-cs"/>
        </a:defRPr>
      </a:lvl3pPr>
      <a:lvl4pPr marL="1600200" indent="-228600" algn="l" rtl="0" eaLnBrk="0" fontAlgn="base" hangingPunct="0">
        <a:spcBef>
          <a:spcPct val="20000"/>
        </a:spcBef>
        <a:spcAft>
          <a:spcPct val="0"/>
        </a:spcAft>
        <a:buFont typeface="Arial" charset="0"/>
        <a:buBlip>
          <a:blip r:embed="rId11"/>
        </a:buBlip>
        <a:defRPr kern="1200">
          <a:solidFill>
            <a:srgbClr val="FFFFFF"/>
          </a:solidFill>
          <a:latin typeface="Arial" pitchFamily="34" charset="0"/>
          <a:ea typeface="+mn-ea"/>
          <a:cs typeface="+mn-cs"/>
        </a:defRPr>
      </a:lvl4pPr>
      <a:lvl5pPr marL="2057400" indent="-228600" algn="l" rtl="0" eaLnBrk="0" fontAlgn="base" hangingPunct="0">
        <a:spcBef>
          <a:spcPct val="20000"/>
        </a:spcBef>
        <a:spcAft>
          <a:spcPct val="0"/>
        </a:spcAft>
        <a:buFont typeface="Arial" charset="0"/>
        <a:buChar char="»"/>
        <a:defRPr kern="1200">
          <a:solidFill>
            <a:srgbClr val="FFFFFF"/>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shpKleurvlakOnder"/>
          <p:cNvSpPr/>
          <p:nvPr/>
        </p:nvSpPr>
        <p:spPr>
          <a:xfrm>
            <a:off x="0" y="6318250"/>
            <a:ext cx="9144000" cy="539750"/>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solidFill>
                <a:prstClr val="white"/>
              </a:solidFill>
            </a:endParaRPr>
          </a:p>
        </p:txBody>
      </p:sp>
      <p:sp>
        <p:nvSpPr>
          <p:cNvPr id="2051" name="shpTekst"/>
          <p:cNvSpPr>
            <a:spLocks noGrp="1" noChangeArrowheads="1"/>
          </p:cNvSpPr>
          <p:nvPr>
            <p:ph type="body" idx="1"/>
          </p:nvPr>
        </p:nvSpPr>
        <p:spPr bwMode="auto">
          <a:xfrm>
            <a:off x="352425" y="1800225"/>
            <a:ext cx="8229600" cy="4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028" name="shpDatum"/>
          <p:cNvSpPr>
            <a:spLocks noGrp="1" noChangeArrowheads="1"/>
          </p:cNvSpPr>
          <p:nvPr>
            <p:ph type="dt" sz="half" idx="2"/>
          </p:nvPr>
        </p:nvSpPr>
        <p:spPr bwMode="auto">
          <a:xfrm>
            <a:off x="4486275" y="6540500"/>
            <a:ext cx="4157663"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endParaRPr lang="nl-NL"/>
          </a:p>
        </p:txBody>
      </p:sp>
      <p:sp>
        <p:nvSpPr>
          <p:cNvPr id="1029" name="shpVoettekst"/>
          <p:cNvSpPr>
            <a:spLocks noGrp="1" noChangeArrowheads="1"/>
          </p:cNvSpPr>
          <p:nvPr>
            <p:ph type="ftr" sz="quarter" idx="3"/>
          </p:nvPr>
        </p:nvSpPr>
        <p:spPr bwMode="auto">
          <a:xfrm>
            <a:off x="4478338" y="6386513"/>
            <a:ext cx="4165600" cy="315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endParaRPr lang="nl-NL" dirty="0"/>
          </a:p>
        </p:txBody>
      </p:sp>
      <p:sp>
        <p:nvSpPr>
          <p:cNvPr id="1030" name="shpPagina"/>
          <p:cNvSpPr>
            <a:spLocks noGrp="1" noChangeArrowheads="1"/>
          </p:cNvSpPr>
          <p:nvPr>
            <p:ph type="sldNum" sz="quarter" idx="4"/>
          </p:nvPr>
        </p:nvSpPr>
        <p:spPr bwMode="auto">
          <a:xfrm>
            <a:off x="374650" y="6378575"/>
            <a:ext cx="712788" cy="363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fld id="{88E5E4CB-8FFB-4F22-88D1-937CD4F0A0D8}" type="slidenum">
              <a:rPr lang="nl-NL"/>
              <a:pPr>
                <a:defRPr/>
              </a:pPr>
              <a:t>‹nr.›</a:t>
            </a:fld>
            <a:endParaRPr lang="nl-NL"/>
          </a:p>
        </p:txBody>
      </p:sp>
      <p:sp>
        <p:nvSpPr>
          <p:cNvPr id="1026" name="shpTitel"/>
          <p:cNvSpPr>
            <a:spLocks noGrp="1" noChangeArrowheads="1"/>
          </p:cNvSpPr>
          <p:nvPr>
            <p:ph type="title"/>
          </p:nvPr>
        </p:nvSpPr>
        <p:spPr bwMode="auto">
          <a:xfrm>
            <a:off x="352425" y="1263650"/>
            <a:ext cx="8229600" cy="57150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sp>
        <p:nvSpPr>
          <p:cNvPr id="17" name="shpKleurvlakBoven"/>
          <p:cNvSpPr/>
          <p:nvPr/>
        </p:nvSpPr>
        <p:spPr>
          <a:xfrm>
            <a:off x="0" y="0"/>
            <a:ext cx="9144000" cy="1071563"/>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solidFill>
                <a:prstClr val="white"/>
              </a:solidFill>
            </a:endParaRPr>
          </a:p>
        </p:txBody>
      </p:sp>
      <p:pic>
        <p:nvPicPr>
          <p:cNvPr id="2057" name="shpBeeldmerk" descr="RO__vervolgpagina~LPPT.png"/>
          <p:cNvPicPr>
            <a:picLocks noChangeAspect="1"/>
          </p:cNvPicPr>
          <p:nvPr/>
        </p:nvPicPr>
        <p:blipFill>
          <a:blip r:embed="rId8" cstate="print"/>
          <a:srcRect/>
          <a:stretch>
            <a:fillRect/>
          </a:stretch>
        </p:blipFill>
        <p:spPr bwMode="auto">
          <a:xfrm>
            <a:off x="0" y="0"/>
            <a:ext cx="9144000" cy="857250"/>
          </a:xfrm>
          <a:prstGeom prst="rect">
            <a:avLst/>
          </a:prstGeom>
          <a:noFill/>
          <a:ln w="9525">
            <a:noFill/>
            <a:miter lim="800000"/>
            <a:headEnd/>
            <a:tailEnd/>
          </a:ln>
        </p:spPr>
      </p:pic>
    </p:spTree>
    <p:extLst>
      <p:ext uri="{BB962C8B-B14F-4D97-AF65-F5344CB8AC3E}">
        <p14:creationId xmlns:p14="http://schemas.microsoft.com/office/powerpoint/2010/main" val="1858771732"/>
      </p:ext>
    </p:extLst>
  </p:cSld>
  <p:clrMap bg1="lt1" tx1="dk1" bg2="lt2" tx2="dk2" accent1="accent1" accent2="accent2" accent3="accent3" accent4="accent4" accent5="accent5" accent6="accent6" hlink="hlink" folHlink="folHlink"/>
  <p:sldLayoutIdLst>
    <p:sldLayoutId id="2147484369" r:id="rId1"/>
    <p:sldLayoutId id="2147484370" r:id="rId2"/>
    <p:sldLayoutId id="2147484371" r:id="rId3"/>
    <p:sldLayoutId id="2147484372" r:id="rId4"/>
    <p:sldLayoutId id="2147484373" r:id="rId5"/>
    <p:sldLayoutId id="2147484374" r:id="rId6"/>
  </p:sldLayoutIdLst>
  <p:hf sldNum="0" hdr="0" ftr="0" dt="0"/>
  <p:txStyles>
    <p:title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9"/>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10"/>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1"/>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7.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descr="foto1.jpg"/>
          <p:cNvPicPr>
            <a:picLocks/>
          </p:cNvPicPr>
          <p:nvPr/>
        </p:nvPicPr>
        <p:blipFill>
          <a:blip r:embed="rId2" cstate="print"/>
          <a:stretch>
            <a:fillRect/>
          </a:stretch>
        </p:blipFill>
        <p:spPr>
          <a:xfrm>
            <a:off x="0" y="0"/>
            <a:ext cx="4584700" cy="6858000"/>
          </a:xfrm>
          <a:prstGeom prst="rect">
            <a:avLst/>
          </a:prstGeom>
        </p:spPr>
      </p:pic>
      <p:sp>
        <p:nvSpPr>
          <p:cNvPr id="5122" name="shpDatum"/>
          <p:cNvSpPr>
            <a:spLocks noChangeArrowheads="1"/>
          </p:cNvSpPr>
          <p:nvPr/>
        </p:nvSpPr>
        <p:spPr bwMode="auto">
          <a:xfrm>
            <a:off x="4929188" y="6380163"/>
            <a:ext cx="3714750" cy="363537"/>
          </a:xfrm>
          <a:prstGeom prst="rect">
            <a:avLst/>
          </a:prstGeom>
          <a:noFill/>
          <a:ln w="9525">
            <a:noFill/>
            <a:miter lim="800000"/>
            <a:headEnd/>
            <a:tailEnd/>
          </a:ln>
        </p:spPr>
        <p:txBody>
          <a:bodyPr/>
          <a:lstStyle/>
          <a:p>
            <a:endParaRPr lang="en-US" sz="1000">
              <a:solidFill>
                <a:srgbClr val="FFFFFF"/>
              </a:solidFill>
            </a:endParaRPr>
          </a:p>
        </p:txBody>
      </p:sp>
      <p:sp>
        <p:nvSpPr>
          <p:cNvPr id="5123" name="Titel"/>
          <p:cNvSpPr>
            <a:spLocks noChangeArrowheads="1"/>
          </p:cNvSpPr>
          <p:nvPr/>
        </p:nvSpPr>
        <p:spPr bwMode="auto">
          <a:xfrm>
            <a:off x="4849444" y="2001838"/>
            <a:ext cx="3959225" cy="3867334"/>
          </a:xfrm>
          <a:prstGeom prst="rect">
            <a:avLst/>
          </a:prstGeom>
          <a:noFill/>
          <a:ln w="9525">
            <a:noFill/>
            <a:miter lim="800000"/>
            <a:headEnd/>
            <a:tailEnd/>
          </a:ln>
        </p:spPr>
        <p:txBody>
          <a:bodyPr/>
          <a:lstStyle/>
          <a:p>
            <a:r>
              <a:rPr lang="en-US" dirty="0">
                <a:solidFill>
                  <a:schemeClr val="bg1"/>
                </a:solidFill>
              </a:rPr>
              <a:t>Objective setting:</a:t>
            </a:r>
          </a:p>
          <a:p>
            <a:endParaRPr lang="en-US" noProof="1">
              <a:solidFill>
                <a:schemeClr val="bg1"/>
              </a:solidFill>
            </a:endParaRPr>
          </a:p>
          <a:p>
            <a:r>
              <a:rPr lang="en-GB" dirty="0">
                <a:solidFill>
                  <a:schemeClr val="bg1"/>
                </a:solidFill>
              </a:rPr>
              <a:t>application of </a:t>
            </a:r>
            <a:r>
              <a:rPr lang="en-GB" dirty="0" err="1">
                <a:solidFill>
                  <a:schemeClr val="bg1"/>
                </a:solidFill>
              </a:rPr>
              <a:t>ISPPIA</a:t>
            </a:r>
            <a:r>
              <a:rPr lang="en-GB" dirty="0">
                <a:solidFill>
                  <a:schemeClr val="bg1"/>
                </a:solidFill>
              </a:rPr>
              <a:t> 2210 </a:t>
            </a:r>
            <a:r>
              <a:rPr lang="en-GB" dirty="0">
                <a:solidFill>
                  <a:schemeClr val="bg1"/>
                </a:solidFill>
              </a:rPr>
              <a:t>in the Netherlands</a:t>
            </a:r>
            <a:endParaRPr lang="nl-NL" noProof="1">
              <a:solidFill>
                <a:schemeClr val="bg1"/>
              </a:solidFill>
            </a:endParaRPr>
          </a:p>
          <a:p>
            <a:endParaRPr lang="nl-NL" sz="1200" noProof="1" smtClean="0">
              <a:solidFill>
                <a:srgbClr val="FFFFFF"/>
              </a:solidFill>
            </a:endParaRPr>
          </a:p>
          <a:p>
            <a:endParaRPr lang="nl-NL" sz="1200" noProof="1" smtClean="0">
              <a:solidFill>
                <a:srgbClr val="FFFFFF"/>
              </a:solidFill>
            </a:endParaRPr>
          </a:p>
          <a:p>
            <a:r>
              <a:rPr lang="en-US" sz="1400" i="1" noProof="1" smtClean="0">
                <a:solidFill>
                  <a:srgbClr val="FFFFFF"/>
                </a:solidFill>
              </a:rPr>
              <a:t>Manfred van Kesteren</a:t>
            </a:r>
          </a:p>
          <a:p>
            <a:endParaRPr lang="en-US" sz="1200" noProof="1">
              <a:solidFill>
                <a:srgbClr val="FFFFFF"/>
              </a:solidFill>
            </a:endParaRPr>
          </a:p>
          <a:p>
            <a:endParaRPr lang="en-US" sz="1200" noProof="1" smtClean="0">
              <a:solidFill>
                <a:srgbClr val="FFFFFF"/>
              </a:solidFill>
            </a:endParaRPr>
          </a:p>
          <a:p>
            <a:r>
              <a:rPr lang="en-US" sz="1200" noProof="1" smtClean="0">
                <a:solidFill>
                  <a:srgbClr val="FFFFFF"/>
                </a:solidFill>
              </a:rPr>
              <a:t>Budapest, March 2017</a:t>
            </a:r>
            <a:endParaRPr lang="en-US" sz="1200" noProof="1" smtClean="0">
              <a:solidFill>
                <a:srgbClr val="FFFFFF"/>
              </a:solidFill>
            </a:endParaRPr>
          </a:p>
          <a:p>
            <a:endParaRPr lang="en-US" sz="1200" noProof="1">
              <a:solidFill>
                <a:srgbClr val="FFFFFF"/>
              </a:solidFill>
            </a:endParaRPr>
          </a:p>
          <a:p>
            <a:endParaRPr lang="en-US" sz="1200" noProof="1" smtClean="0">
              <a:solidFill>
                <a:srgbClr val="FFFFFF"/>
              </a:solidFill>
            </a:endParaRPr>
          </a:p>
          <a:p>
            <a:endParaRPr lang="en-US" sz="1200" noProof="1">
              <a:solidFill>
                <a:srgbClr val="FFFFFF"/>
              </a:solidFill>
            </a:endParaRPr>
          </a:p>
          <a:p>
            <a:endParaRPr lang="en-US" sz="1200" noProof="1" smtClean="0">
              <a:solidFill>
                <a:srgbClr val="FFFFFF"/>
              </a:solidFill>
            </a:endParaRPr>
          </a:p>
          <a:p>
            <a:endParaRPr lang="en-US" sz="1200" noProof="1">
              <a:solidFill>
                <a:srgbClr val="FFFFFF"/>
              </a:solidFill>
            </a:endParaRPr>
          </a:p>
          <a:p>
            <a:endParaRPr lang="en-US" sz="1200" noProof="1" smtClean="0">
              <a:solidFill>
                <a:srgbClr val="FFFFFF"/>
              </a:solidFill>
            </a:endParaRPr>
          </a:p>
          <a:p>
            <a:endParaRPr lang="en-US" sz="1200" noProof="1">
              <a:solidFill>
                <a:srgbClr val="FFFFFF"/>
              </a:solidFill>
            </a:endParaRPr>
          </a:p>
          <a:p>
            <a:endParaRPr lang="en-US" sz="1200" noProof="1" smtClean="0">
              <a:solidFill>
                <a:srgbClr val="FFFFFF"/>
              </a:solidFill>
            </a:endParaRPr>
          </a:p>
          <a:p>
            <a:endParaRPr lang="en-US" sz="1200" noProof="1">
              <a:solidFill>
                <a:srgbClr val="FFFFFF"/>
              </a:solidFill>
            </a:endParaRPr>
          </a:p>
          <a:p>
            <a:endParaRPr lang="en-US" sz="1200" noProof="1">
              <a:solidFill>
                <a:srgbClr val="FFFFFF"/>
              </a:solidFill>
            </a:endParaRPr>
          </a:p>
          <a:p>
            <a:endParaRPr lang="en-US" sz="1200" noProof="1" smtClean="0">
              <a:solidFill>
                <a:srgbClr val="FFFFFF"/>
              </a:solidFill>
            </a:endParaRPr>
          </a:p>
          <a:p>
            <a:endParaRPr lang="en-US" sz="1200" noProof="1">
              <a:solidFill>
                <a:srgbClr val="FFFFFF"/>
              </a:solidFill>
            </a:endParaRPr>
          </a:p>
          <a:p>
            <a:endParaRPr lang="en-US" sz="1200" noProof="1" smtClean="0">
              <a:solidFill>
                <a:srgbClr val="FFFFFF"/>
              </a:solidFill>
            </a:endParaRPr>
          </a:p>
          <a:p>
            <a:endParaRPr lang="en-US" sz="1200" noProof="1">
              <a:solidFill>
                <a:srgbClr val="FFFFFF"/>
              </a:solidFill>
            </a:endParaRPr>
          </a:p>
          <a:p>
            <a:endParaRPr lang="en-US" sz="1200" noProof="1" smtClean="0">
              <a:solidFill>
                <a:srgbClr val="FFFFFF"/>
              </a:solidFill>
            </a:endParaRPr>
          </a:p>
          <a:p>
            <a:endParaRPr lang="en-US" sz="1200" noProof="1">
              <a:solidFill>
                <a:srgbClr val="FFFFFF"/>
              </a:solidFill>
            </a:endParaRPr>
          </a:p>
        </p:txBody>
      </p:sp>
      <p:sp>
        <p:nvSpPr>
          <p:cNvPr id="5124" name="Subtitel"/>
          <p:cNvSpPr>
            <a:spLocks noChangeArrowheads="1"/>
          </p:cNvSpPr>
          <p:nvPr/>
        </p:nvSpPr>
        <p:spPr bwMode="auto">
          <a:xfrm>
            <a:off x="4929188" y="3708400"/>
            <a:ext cx="3959225" cy="608013"/>
          </a:xfrm>
          <a:prstGeom prst="rect">
            <a:avLst/>
          </a:prstGeom>
          <a:noFill/>
          <a:ln w="9525">
            <a:noFill/>
            <a:miter lim="800000"/>
            <a:headEnd/>
            <a:tailEnd/>
          </a:ln>
        </p:spPr>
        <p:txBody>
          <a:bodyPr/>
          <a:lstStyle/>
          <a:p>
            <a:pPr>
              <a:spcBef>
                <a:spcPct val="20000"/>
              </a:spcBef>
              <a:buFont typeface="Arial" charset="0"/>
              <a:buNone/>
            </a:pPr>
            <a:endParaRPr lang="en-US" sz="1800" noProof="1">
              <a:solidFill>
                <a:srgbClr val="FFFFFF"/>
              </a:solidFill>
            </a:endParaRPr>
          </a:p>
        </p:txBody>
      </p:sp>
      <p:pic>
        <p:nvPicPr>
          <p:cNvPr id="5127" name="Picture 11" descr="RO_F_Logo_Powerpoint_diap_en 1 "/>
          <p:cNvPicPr>
            <a:picLocks noChangeAspect="1" noChangeArrowheads="1"/>
          </p:cNvPicPr>
          <p:nvPr/>
        </p:nvPicPr>
        <p:blipFill>
          <a:blip r:embed="rId3" cstate="print"/>
          <a:srcRect/>
          <a:stretch>
            <a:fillRect/>
          </a:stretch>
        </p:blipFill>
        <p:spPr bwMode="auto">
          <a:xfrm>
            <a:off x="12700" y="0"/>
            <a:ext cx="9144000" cy="2001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1" name="Rectangle 3"/>
          <p:cNvSpPr>
            <a:spLocks noChangeArrowheads="1"/>
          </p:cNvSpPr>
          <p:nvPr/>
        </p:nvSpPr>
        <p:spPr bwMode="auto">
          <a:xfrm>
            <a:off x="6453554" y="3672436"/>
            <a:ext cx="2368061" cy="1012276"/>
          </a:xfrm>
          <a:prstGeom prst="rect">
            <a:avLst/>
          </a:prstGeom>
          <a:solidFill>
            <a:schemeClr val="accent1">
              <a:lumMod val="20000"/>
              <a:lumOff val="80000"/>
            </a:schemeClr>
          </a:solidFill>
          <a:ln w="9525">
            <a:solidFill>
              <a:schemeClr val="tx2"/>
            </a:solidFill>
            <a:miter lim="800000"/>
            <a:headEnd/>
            <a:tailEnd/>
          </a:ln>
          <a:effectLst>
            <a:outerShdw dist="35921" dir="2700000" algn="ctr" rotWithShape="0">
              <a:schemeClr val="bg2"/>
            </a:outerShdw>
          </a:effectLst>
        </p:spPr>
        <p:txBody>
          <a:bodyPr wrap="none" anchor="ctr"/>
          <a:lstStyle/>
          <a:p>
            <a:pPr algn="ctr">
              <a:defRPr/>
            </a:pPr>
            <a:r>
              <a:rPr lang="en-US" sz="1600" dirty="0" smtClean="0">
                <a:ea typeface="Verdana" panose="020B0604030504040204" pitchFamily="34" charset="0"/>
                <a:cs typeface="Verdana" panose="020B0604030504040204" pitchFamily="34" charset="0"/>
              </a:rPr>
              <a:t>Audit result:</a:t>
            </a:r>
          </a:p>
          <a:p>
            <a:pPr algn="ctr">
              <a:defRPr/>
            </a:pPr>
            <a:r>
              <a:rPr lang="en-US" sz="1600" dirty="0" smtClean="0">
                <a:ea typeface="Verdana" panose="020B0604030504040204" pitchFamily="34" charset="0"/>
                <a:cs typeface="Verdana" panose="020B0604030504040204" pitchFamily="34" charset="0"/>
              </a:rPr>
              <a:t>conclusions / opinions</a:t>
            </a:r>
            <a:endParaRPr lang="nl-NL" sz="1600" dirty="0">
              <a:ea typeface="Verdana" panose="020B0604030504040204" pitchFamily="34" charset="0"/>
              <a:cs typeface="Verdana" panose="020B0604030504040204" pitchFamily="34" charset="0"/>
            </a:endParaRPr>
          </a:p>
        </p:txBody>
      </p:sp>
      <p:sp>
        <p:nvSpPr>
          <p:cNvPr id="232452" name="Rectangle 4"/>
          <p:cNvSpPr>
            <a:spLocks noChangeArrowheads="1"/>
          </p:cNvSpPr>
          <p:nvPr/>
        </p:nvSpPr>
        <p:spPr bwMode="auto">
          <a:xfrm>
            <a:off x="3475893" y="2088874"/>
            <a:ext cx="2550258" cy="1421606"/>
          </a:xfrm>
          <a:prstGeom prst="rect">
            <a:avLst/>
          </a:prstGeom>
          <a:solidFill>
            <a:schemeClr val="accent1">
              <a:lumMod val="20000"/>
              <a:lumOff val="80000"/>
            </a:schemeClr>
          </a:solidFill>
          <a:ln w="9525">
            <a:solidFill>
              <a:schemeClr val="tx2"/>
            </a:solidFill>
            <a:miter lim="800000"/>
            <a:headEnd/>
            <a:tailEnd/>
          </a:ln>
          <a:effectLst>
            <a:outerShdw dist="35921" dir="2700000" algn="ctr" rotWithShape="0">
              <a:schemeClr val="bg2"/>
            </a:outerShdw>
          </a:effectLst>
        </p:spPr>
        <p:txBody>
          <a:bodyPr wrap="none" anchor="ctr"/>
          <a:lstStyle/>
          <a:p>
            <a:pPr algn="ctr">
              <a:defRPr/>
            </a:pPr>
            <a:r>
              <a:rPr lang="en-US" sz="1400" b="1" dirty="0" smtClean="0">
                <a:ea typeface="Verdana" panose="020B0604030504040204" pitchFamily="34" charset="0"/>
                <a:cs typeface="Verdana" panose="020B0604030504040204" pitchFamily="34" charset="0"/>
              </a:rPr>
              <a:t>Reference framework:</a:t>
            </a:r>
          </a:p>
          <a:p>
            <a:pPr algn="ctr">
              <a:defRPr/>
            </a:pPr>
            <a:r>
              <a:rPr lang="en-US" sz="2000" i="1" dirty="0" smtClean="0">
                <a:ea typeface="Verdana" panose="020B0604030504040204" pitchFamily="34" charset="0"/>
                <a:cs typeface="Verdana" panose="020B0604030504040204" pitchFamily="34" charset="0"/>
              </a:rPr>
              <a:t>Normative</a:t>
            </a:r>
            <a:endParaRPr lang="en-US" sz="2000" i="1" dirty="0">
              <a:ea typeface="Verdana" panose="020B0604030504040204" pitchFamily="34" charset="0"/>
              <a:cs typeface="Verdana" panose="020B0604030504040204" pitchFamily="34" charset="0"/>
            </a:endParaRPr>
          </a:p>
          <a:p>
            <a:pPr algn="ctr">
              <a:defRPr/>
            </a:pPr>
            <a:r>
              <a:rPr lang="en-US" sz="2000" i="1" dirty="0">
                <a:ea typeface="Verdana" panose="020B0604030504040204" pitchFamily="34" charset="0"/>
                <a:cs typeface="Verdana" panose="020B0604030504040204" pitchFamily="34" charset="0"/>
              </a:rPr>
              <a:t> Framework</a:t>
            </a:r>
          </a:p>
          <a:p>
            <a:pPr algn="ctr">
              <a:defRPr/>
            </a:pPr>
            <a:r>
              <a:rPr lang="en-US" sz="2000" dirty="0">
                <a:ea typeface="Verdana" panose="020B0604030504040204" pitchFamily="34" charset="0"/>
                <a:cs typeface="Verdana" panose="020B0604030504040204" pitchFamily="34" charset="0"/>
              </a:rPr>
              <a:t>(How it should be)</a:t>
            </a:r>
            <a:endParaRPr lang="nl-NL" sz="2000" dirty="0">
              <a:ea typeface="Verdana" panose="020B0604030504040204" pitchFamily="34" charset="0"/>
              <a:cs typeface="Verdana" panose="020B0604030504040204" pitchFamily="34" charset="0"/>
            </a:endParaRPr>
          </a:p>
        </p:txBody>
      </p:sp>
      <p:sp>
        <p:nvSpPr>
          <p:cNvPr id="232453" name="Rectangle 5"/>
          <p:cNvSpPr>
            <a:spLocks noChangeArrowheads="1"/>
          </p:cNvSpPr>
          <p:nvPr/>
        </p:nvSpPr>
        <p:spPr bwMode="auto">
          <a:xfrm>
            <a:off x="3494698" y="4884432"/>
            <a:ext cx="2284962" cy="1317075"/>
          </a:xfrm>
          <a:prstGeom prst="rect">
            <a:avLst/>
          </a:prstGeom>
          <a:solidFill>
            <a:schemeClr val="accent1">
              <a:lumMod val="20000"/>
              <a:lumOff val="80000"/>
            </a:schemeClr>
          </a:solidFill>
          <a:ln w="9525">
            <a:solidFill>
              <a:schemeClr val="tx2"/>
            </a:solidFill>
            <a:miter lim="800000"/>
            <a:headEnd/>
            <a:tailEnd/>
          </a:ln>
          <a:effectLst>
            <a:outerShdw dist="35921" dir="2700000" algn="ctr" rotWithShape="0">
              <a:schemeClr val="bg2"/>
            </a:outerShdw>
          </a:effectLst>
        </p:spPr>
        <p:txBody>
          <a:bodyPr wrap="none" anchor="ctr"/>
          <a:lstStyle/>
          <a:p>
            <a:pPr algn="ctr">
              <a:defRPr/>
            </a:pPr>
            <a:r>
              <a:rPr lang="en-US" sz="2000" dirty="0">
                <a:ea typeface="Verdana" panose="020B0604030504040204" pitchFamily="34" charset="0"/>
                <a:cs typeface="Verdana" panose="020B0604030504040204" pitchFamily="34" charset="0"/>
              </a:rPr>
              <a:t>Audit-</a:t>
            </a:r>
          </a:p>
          <a:p>
            <a:pPr algn="ctr">
              <a:defRPr/>
            </a:pPr>
            <a:r>
              <a:rPr lang="nl-NL" sz="2000" dirty="0">
                <a:ea typeface="Verdana" panose="020B0604030504040204" pitchFamily="34" charset="0"/>
                <a:cs typeface="Verdana" panose="020B0604030504040204" pitchFamily="34" charset="0"/>
              </a:rPr>
              <a:t>Object</a:t>
            </a:r>
          </a:p>
          <a:p>
            <a:pPr algn="ctr">
              <a:defRPr/>
            </a:pPr>
            <a:r>
              <a:rPr lang="nl-NL" sz="2000" dirty="0">
                <a:ea typeface="Verdana" panose="020B0604030504040204" pitchFamily="34" charset="0"/>
                <a:cs typeface="Verdana" panose="020B0604030504040204" pitchFamily="34" charset="0"/>
              </a:rPr>
              <a:t>(</a:t>
            </a:r>
            <a:r>
              <a:rPr lang="nl-NL" sz="2000" dirty="0" err="1">
                <a:ea typeface="Verdana" panose="020B0604030504040204" pitchFamily="34" charset="0"/>
                <a:cs typeface="Verdana" panose="020B0604030504040204" pitchFamily="34" charset="0"/>
              </a:rPr>
              <a:t>How</a:t>
            </a:r>
            <a:r>
              <a:rPr lang="nl-NL" sz="2000" dirty="0">
                <a:ea typeface="Verdana" panose="020B0604030504040204" pitchFamily="34" charset="0"/>
                <a:cs typeface="Verdana" panose="020B0604030504040204" pitchFamily="34" charset="0"/>
              </a:rPr>
              <a:t> </a:t>
            </a:r>
            <a:r>
              <a:rPr lang="nl-NL" sz="2000" dirty="0" err="1">
                <a:ea typeface="Verdana" panose="020B0604030504040204" pitchFamily="34" charset="0"/>
                <a:cs typeface="Verdana" panose="020B0604030504040204" pitchFamily="34" charset="0"/>
              </a:rPr>
              <a:t>it</a:t>
            </a:r>
            <a:r>
              <a:rPr lang="nl-NL" sz="2000" dirty="0">
                <a:ea typeface="Verdana" panose="020B0604030504040204" pitchFamily="34" charset="0"/>
                <a:cs typeface="Verdana" panose="020B0604030504040204" pitchFamily="34" charset="0"/>
              </a:rPr>
              <a:t> is)</a:t>
            </a:r>
          </a:p>
        </p:txBody>
      </p:sp>
      <p:sp>
        <p:nvSpPr>
          <p:cNvPr id="232454" name="Rectangle 6"/>
          <p:cNvSpPr>
            <a:spLocks noChangeArrowheads="1"/>
          </p:cNvSpPr>
          <p:nvPr/>
        </p:nvSpPr>
        <p:spPr bwMode="auto">
          <a:xfrm>
            <a:off x="275493" y="2142727"/>
            <a:ext cx="2274276" cy="533400"/>
          </a:xfrm>
          <a:prstGeom prst="rect">
            <a:avLst/>
          </a:prstGeom>
          <a:solidFill>
            <a:schemeClr val="accent1">
              <a:lumMod val="20000"/>
              <a:lumOff val="80000"/>
            </a:schemeClr>
          </a:solidFill>
          <a:ln w="9525">
            <a:solidFill>
              <a:schemeClr val="tx2"/>
            </a:solidFill>
            <a:miter lim="800000"/>
            <a:headEnd/>
            <a:tailEnd/>
          </a:ln>
          <a:effectLst>
            <a:outerShdw dist="35921" dir="2700000" algn="ctr" rotWithShape="0">
              <a:schemeClr val="bg2"/>
            </a:outerShdw>
          </a:effectLst>
        </p:spPr>
        <p:txBody>
          <a:bodyPr wrap="none" anchor="ctr"/>
          <a:lstStyle/>
          <a:p>
            <a:pPr algn="ctr">
              <a:defRPr/>
            </a:pPr>
            <a:r>
              <a:rPr lang="en-US" sz="2000" dirty="0" smtClean="0">
                <a:ea typeface="Verdana" panose="020B0604030504040204" pitchFamily="34" charset="0"/>
                <a:cs typeface="Verdana" panose="020B0604030504040204" pitchFamily="34" charset="0"/>
              </a:rPr>
              <a:t>Criteria source 1</a:t>
            </a:r>
            <a:endParaRPr lang="nl-NL" sz="2000" dirty="0">
              <a:ea typeface="Verdana" panose="020B0604030504040204" pitchFamily="34" charset="0"/>
              <a:cs typeface="Verdana" panose="020B0604030504040204" pitchFamily="34" charset="0"/>
            </a:endParaRPr>
          </a:p>
        </p:txBody>
      </p:sp>
      <p:sp>
        <p:nvSpPr>
          <p:cNvPr id="232455" name="Rectangle 7"/>
          <p:cNvSpPr>
            <a:spLocks noChangeArrowheads="1"/>
          </p:cNvSpPr>
          <p:nvPr/>
        </p:nvSpPr>
        <p:spPr bwMode="auto">
          <a:xfrm>
            <a:off x="275493" y="2760785"/>
            <a:ext cx="2274276" cy="533400"/>
          </a:xfrm>
          <a:prstGeom prst="rect">
            <a:avLst/>
          </a:prstGeom>
          <a:solidFill>
            <a:schemeClr val="accent1">
              <a:lumMod val="20000"/>
              <a:lumOff val="80000"/>
            </a:schemeClr>
          </a:solidFill>
          <a:ln w="9525">
            <a:solidFill>
              <a:schemeClr val="tx2"/>
            </a:solidFill>
            <a:miter lim="800000"/>
            <a:headEnd/>
            <a:tailEnd/>
          </a:ln>
          <a:effectLst>
            <a:outerShdw dist="35921" dir="2700000" algn="ctr" rotWithShape="0">
              <a:schemeClr val="bg2"/>
            </a:outerShdw>
          </a:effectLst>
        </p:spPr>
        <p:txBody>
          <a:bodyPr wrap="none" anchor="ctr"/>
          <a:lstStyle/>
          <a:p>
            <a:pPr algn="ctr">
              <a:defRPr/>
            </a:pPr>
            <a:r>
              <a:rPr lang="en-US" sz="2000" dirty="0" smtClean="0">
                <a:ea typeface="Verdana" panose="020B0604030504040204" pitchFamily="34" charset="0"/>
                <a:cs typeface="Verdana" panose="020B0604030504040204" pitchFamily="34" charset="0"/>
              </a:rPr>
              <a:t>Criteria source 2</a:t>
            </a:r>
            <a:endParaRPr lang="nl-NL" sz="2000" dirty="0">
              <a:ea typeface="Verdana" panose="020B0604030504040204" pitchFamily="34" charset="0"/>
              <a:cs typeface="Verdana" panose="020B0604030504040204" pitchFamily="34" charset="0"/>
            </a:endParaRPr>
          </a:p>
        </p:txBody>
      </p:sp>
      <p:sp>
        <p:nvSpPr>
          <p:cNvPr id="232456" name="Rectangle 8"/>
          <p:cNvSpPr>
            <a:spLocks noChangeArrowheads="1"/>
          </p:cNvSpPr>
          <p:nvPr/>
        </p:nvSpPr>
        <p:spPr bwMode="auto">
          <a:xfrm>
            <a:off x="275493" y="3405736"/>
            <a:ext cx="2274276" cy="533400"/>
          </a:xfrm>
          <a:prstGeom prst="rect">
            <a:avLst/>
          </a:prstGeom>
          <a:solidFill>
            <a:schemeClr val="accent1">
              <a:lumMod val="20000"/>
              <a:lumOff val="80000"/>
            </a:schemeClr>
          </a:solidFill>
          <a:ln w="9525">
            <a:solidFill>
              <a:schemeClr val="tx2"/>
            </a:solidFill>
            <a:miter lim="800000"/>
            <a:headEnd/>
            <a:tailEnd/>
          </a:ln>
          <a:effectLst>
            <a:outerShdw dist="35921" dir="2700000" algn="ctr" rotWithShape="0">
              <a:schemeClr val="bg2"/>
            </a:outerShdw>
          </a:effectLst>
        </p:spPr>
        <p:txBody>
          <a:bodyPr wrap="none" anchor="ctr"/>
          <a:lstStyle/>
          <a:p>
            <a:pPr algn="ctr">
              <a:defRPr/>
            </a:pPr>
            <a:r>
              <a:rPr lang="en-US" sz="2000" dirty="0" smtClean="0">
                <a:ea typeface="Verdana" panose="020B0604030504040204" pitchFamily="34" charset="0"/>
                <a:cs typeface="Verdana" panose="020B0604030504040204" pitchFamily="34" charset="0"/>
              </a:rPr>
              <a:t>Criteria source 3</a:t>
            </a:r>
            <a:endParaRPr lang="nl-NL" sz="2000" dirty="0">
              <a:ea typeface="Verdana" panose="020B0604030504040204" pitchFamily="34" charset="0"/>
              <a:cs typeface="Verdana" panose="020B0604030504040204" pitchFamily="34" charset="0"/>
            </a:endParaRPr>
          </a:p>
        </p:txBody>
      </p:sp>
      <p:sp>
        <p:nvSpPr>
          <p:cNvPr id="69639" name="Line 9"/>
          <p:cNvSpPr>
            <a:spLocks noChangeShapeType="1"/>
          </p:cNvSpPr>
          <p:nvPr/>
        </p:nvSpPr>
        <p:spPr bwMode="auto">
          <a:xfrm>
            <a:off x="2790093" y="2148589"/>
            <a:ext cx="0" cy="1828800"/>
          </a:xfrm>
          <a:prstGeom prst="line">
            <a:avLst/>
          </a:prstGeom>
          <a:noFill/>
          <a:ln w="76200">
            <a:solidFill>
              <a:schemeClr val="tx1"/>
            </a:solidFill>
            <a:round/>
            <a:headEnd type="triangle" w="med" len="med"/>
            <a:tailEnd type="triangle" w="med" len="med"/>
          </a:ln>
        </p:spPr>
        <p:txBody>
          <a:bodyPr/>
          <a:lstStyle/>
          <a:p>
            <a:endParaRPr lang="uk-UA"/>
          </a:p>
        </p:txBody>
      </p:sp>
      <p:sp>
        <p:nvSpPr>
          <p:cNvPr id="69641" name="Line 11"/>
          <p:cNvSpPr>
            <a:spLocks noChangeShapeType="1"/>
          </p:cNvSpPr>
          <p:nvPr/>
        </p:nvSpPr>
        <p:spPr bwMode="auto">
          <a:xfrm>
            <a:off x="2790093" y="2943867"/>
            <a:ext cx="685800" cy="0"/>
          </a:xfrm>
          <a:prstGeom prst="line">
            <a:avLst/>
          </a:prstGeom>
          <a:noFill/>
          <a:ln w="76200">
            <a:solidFill>
              <a:schemeClr val="tx1"/>
            </a:solidFill>
            <a:round/>
            <a:headEnd/>
            <a:tailEnd type="triangle" w="med" len="med"/>
          </a:ln>
        </p:spPr>
        <p:txBody>
          <a:bodyPr/>
          <a:lstStyle/>
          <a:p>
            <a:endParaRPr lang="uk-UA"/>
          </a:p>
        </p:txBody>
      </p:sp>
      <p:sp>
        <p:nvSpPr>
          <p:cNvPr id="16" name="Rectangle 2"/>
          <p:cNvSpPr>
            <a:spLocks noGrp="1" noChangeArrowheads="1"/>
          </p:cNvSpPr>
          <p:nvPr>
            <p:ph type="title"/>
          </p:nvPr>
        </p:nvSpPr>
        <p:spPr>
          <a:xfrm>
            <a:off x="0" y="1263650"/>
            <a:ext cx="9196754" cy="571500"/>
          </a:xfrm>
        </p:spPr>
        <p:txBody>
          <a:bodyPr lIns="91440" rIns="91440" anchor="t"/>
          <a:lstStyle/>
          <a:p>
            <a:pPr>
              <a:defRPr/>
            </a:pPr>
            <a:r>
              <a:rPr lang="en-US" dirty="0" smtClean="0">
                <a:solidFill>
                  <a:srgbClr val="C00000"/>
                </a:solidFill>
              </a:rPr>
              <a:t>Position of the reference framework in the audit process</a:t>
            </a:r>
            <a:endParaRPr lang="en-US" dirty="0">
              <a:solidFill>
                <a:srgbClr val="C00000"/>
              </a:solidFill>
            </a:endParaRPr>
          </a:p>
        </p:txBody>
      </p:sp>
      <p:sp>
        <p:nvSpPr>
          <p:cNvPr id="3" name="PIJL-RECHTS 2"/>
          <p:cNvSpPr/>
          <p:nvPr/>
        </p:nvSpPr>
        <p:spPr>
          <a:xfrm>
            <a:off x="4038600" y="3918956"/>
            <a:ext cx="2414954" cy="627184"/>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Analysis</a:t>
            </a:r>
            <a:endParaRPr lang="nl-NL" sz="1600" b="1" dirty="0">
              <a:solidFill>
                <a:schemeClr val="tx1"/>
              </a:solidFill>
            </a:endParaRPr>
          </a:p>
        </p:txBody>
      </p:sp>
      <p:sp>
        <p:nvSpPr>
          <p:cNvPr id="4" name="PIJL-OMHOOG en -OMLAAG 3"/>
          <p:cNvSpPr/>
          <p:nvPr/>
        </p:nvSpPr>
        <p:spPr>
          <a:xfrm>
            <a:off x="3634154" y="3510480"/>
            <a:ext cx="515815" cy="1373951"/>
          </a:xfrm>
          <a:prstGeom prst="up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Gap?</a:t>
            </a:r>
            <a:endParaRPr lang="nl-NL" sz="1600" dirty="0">
              <a:solidFill>
                <a:schemeClr val="tx1"/>
              </a:solidFill>
            </a:endParaRPr>
          </a:p>
        </p:txBody>
      </p:sp>
      <p:sp>
        <p:nvSpPr>
          <p:cNvPr id="17" name="Rectangle 8"/>
          <p:cNvSpPr>
            <a:spLocks noChangeArrowheads="1"/>
          </p:cNvSpPr>
          <p:nvPr/>
        </p:nvSpPr>
        <p:spPr bwMode="auto">
          <a:xfrm>
            <a:off x="275493" y="4884431"/>
            <a:ext cx="2274276" cy="1317075"/>
          </a:xfrm>
          <a:prstGeom prst="rect">
            <a:avLst/>
          </a:prstGeom>
          <a:solidFill>
            <a:schemeClr val="accent1">
              <a:lumMod val="20000"/>
              <a:lumOff val="80000"/>
            </a:schemeClr>
          </a:solidFill>
          <a:ln w="9525">
            <a:solidFill>
              <a:schemeClr val="tx2"/>
            </a:solidFill>
            <a:miter lim="800000"/>
            <a:headEnd/>
            <a:tailEnd/>
          </a:ln>
          <a:effectLst>
            <a:outerShdw dist="35921" dir="2700000" algn="ctr" rotWithShape="0">
              <a:schemeClr val="bg2"/>
            </a:outerShdw>
          </a:effectLst>
        </p:spPr>
        <p:txBody>
          <a:bodyPr wrap="none" anchor="ctr"/>
          <a:lstStyle/>
          <a:p>
            <a:pPr algn="ctr">
              <a:defRPr/>
            </a:pPr>
            <a:r>
              <a:rPr lang="en-US" sz="2000" dirty="0" smtClean="0">
                <a:ea typeface="Verdana" panose="020B0604030504040204" pitchFamily="34" charset="0"/>
                <a:cs typeface="Verdana" panose="020B0604030504040204" pitchFamily="34" charset="0"/>
              </a:rPr>
              <a:t>Data-collection </a:t>
            </a:r>
          </a:p>
          <a:p>
            <a:pPr algn="ctr">
              <a:defRPr/>
            </a:pPr>
            <a:r>
              <a:rPr lang="en-US" sz="2000" dirty="0" smtClean="0">
                <a:ea typeface="Verdana" panose="020B0604030504040204" pitchFamily="34" charset="0"/>
                <a:cs typeface="Verdana" panose="020B0604030504040204" pitchFamily="34" charset="0"/>
              </a:rPr>
              <a:t>(Fieldwork)</a:t>
            </a:r>
            <a:endParaRPr lang="nl-NL" sz="2000" dirty="0">
              <a:ea typeface="Verdana" panose="020B0604030504040204" pitchFamily="34" charset="0"/>
              <a:cs typeface="Verdana" panose="020B0604030504040204" pitchFamily="34" charset="0"/>
            </a:endParaRPr>
          </a:p>
        </p:txBody>
      </p:sp>
      <p:sp>
        <p:nvSpPr>
          <p:cNvPr id="18" name="Line 11"/>
          <p:cNvSpPr>
            <a:spLocks noChangeShapeType="1"/>
          </p:cNvSpPr>
          <p:nvPr/>
        </p:nvSpPr>
        <p:spPr bwMode="auto">
          <a:xfrm>
            <a:off x="2549768" y="5575697"/>
            <a:ext cx="944929" cy="4487"/>
          </a:xfrm>
          <a:prstGeom prst="line">
            <a:avLst/>
          </a:prstGeom>
          <a:noFill/>
          <a:ln w="76200">
            <a:solidFill>
              <a:schemeClr val="tx1"/>
            </a:solidFill>
            <a:round/>
            <a:headEnd/>
            <a:tailEnd type="triangle" w="med" len="med"/>
          </a:ln>
        </p:spPr>
        <p:txBody>
          <a:bodyPr/>
          <a:lstStyle/>
          <a:p>
            <a:endParaRPr lang="uk-UA"/>
          </a:p>
        </p:txBody>
      </p:sp>
    </p:spTree>
    <p:extLst>
      <p:ext uri="{BB962C8B-B14F-4D97-AF65-F5344CB8AC3E}">
        <p14:creationId xmlns:p14="http://schemas.microsoft.com/office/powerpoint/2010/main" val="3870553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 5"/>
          <p:cNvGraphicFramePr>
            <a:graphicFrameLocks noGrp="1"/>
          </p:cNvGraphicFramePr>
          <p:nvPr>
            <p:extLst/>
          </p:nvPr>
        </p:nvGraphicFramePr>
        <p:xfrm>
          <a:off x="0" y="1763979"/>
          <a:ext cx="9144000" cy="4505416"/>
        </p:xfrm>
        <a:graphic>
          <a:graphicData uri="http://schemas.openxmlformats.org/drawingml/2006/table">
            <a:tbl>
              <a:tblPr firstRow="1" bandRow="1">
                <a:tableStyleId>{5C22544A-7EE6-4342-B048-85BDC9FD1C3A}</a:tableStyleId>
              </a:tblPr>
              <a:tblGrid>
                <a:gridCol w="2169763"/>
                <a:gridCol w="4178283"/>
                <a:gridCol w="2795954"/>
              </a:tblGrid>
              <a:tr h="451683">
                <a:tc>
                  <a:txBody>
                    <a:bodyPr/>
                    <a:lstStyle/>
                    <a:p>
                      <a:r>
                        <a:rPr lang="en-US" sz="1600" dirty="0" smtClean="0"/>
                        <a:t>Type of Audit</a:t>
                      </a:r>
                      <a:endParaRPr lang="nl-NL" sz="1600" dirty="0"/>
                    </a:p>
                  </a:txBody>
                  <a:tcPr/>
                </a:tc>
                <a:tc>
                  <a:txBody>
                    <a:bodyPr/>
                    <a:lstStyle/>
                    <a:p>
                      <a:r>
                        <a:rPr lang="en-US" sz="1600" dirty="0" smtClean="0"/>
                        <a:t>Characteristics of the reference frameworks</a:t>
                      </a:r>
                      <a:endParaRPr lang="nl-NL" sz="1600" dirty="0"/>
                    </a:p>
                  </a:txBody>
                  <a:tcPr/>
                </a:tc>
                <a:tc>
                  <a:txBody>
                    <a:bodyPr/>
                    <a:lstStyle/>
                    <a:p>
                      <a:r>
                        <a:rPr lang="en-US" sz="1600" dirty="0" smtClean="0"/>
                        <a:t>Sources</a:t>
                      </a:r>
                      <a:endParaRPr lang="nl-NL" sz="1600" dirty="0"/>
                    </a:p>
                  </a:txBody>
                  <a:tcPr/>
                </a:tc>
              </a:tr>
              <a:tr h="729660">
                <a:tc>
                  <a:txBody>
                    <a:bodyPr/>
                    <a:lstStyle/>
                    <a:p>
                      <a:r>
                        <a:rPr lang="en-US" sz="1400" b="1" dirty="0" smtClean="0"/>
                        <a:t>Compliance Audit</a:t>
                      </a:r>
                      <a:endParaRPr lang="nl-NL" sz="1400" b="1" dirty="0"/>
                    </a:p>
                  </a:txBody>
                  <a:tcPr/>
                </a:tc>
                <a:tc>
                  <a:txBody>
                    <a:bodyPr/>
                    <a:lstStyle/>
                    <a:p>
                      <a:r>
                        <a:rPr lang="en-US" sz="1400" dirty="0" smtClean="0"/>
                        <a:t>Standardized (usually check lists)</a:t>
                      </a:r>
                      <a:endParaRPr lang="nl-NL" sz="1400" dirty="0"/>
                    </a:p>
                  </a:txBody>
                  <a:tcPr/>
                </a:tc>
                <a:tc>
                  <a:txBody>
                    <a:bodyPr/>
                    <a:lstStyle/>
                    <a:p>
                      <a:r>
                        <a:rPr lang="en-US" sz="1400" dirty="0" smtClean="0"/>
                        <a:t>Laws/regulations/procedures</a:t>
                      </a:r>
                      <a:endParaRPr lang="nl-NL" sz="1400" dirty="0"/>
                    </a:p>
                  </a:txBody>
                  <a:tcPr/>
                </a:tc>
              </a:tr>
              <a:tr h="1152137">
                <a:tc>
                  <a:txBody>
                    <a:bodyPr/>
                    <a:lstStyle/>
                    <a:p>
                      <a:r>
                        <a:rPr lang="en-US" sz="1400" b="1" dirty="0" smtClean="0"/>
                        <a:t>Financial Audit</a:t>
                      </a:r>
                      <a:endParaRPr lang="nl-NL" sz="1400" b="1" dirty="0"/>
                    </a:p>
                  </a:txBody>
                  <a:tcPr/>
                </a:tc>
                <a:tc>
                  <a:txBody>
                    <a:bodyPr/>
                    <a:lstStyle/>
                    <a:p>
                      <a:r>
                        <a:rPr lang="en-US" sz="1400" dirty="0" smtClean="0"/>
                        <a:t>More or less standardized</a:t>
                      </a:r>
                      <a:endParaRPr lang="nl-NL" sz="1400" dirty="0"/>
                    </a:p>
                  </a:txBody>
                  <a:tcPr/>
                </a:tc>
                <a:tc>
                  <a:txBody>
                    <a:bodyPr/>
                    <a:lstStyle/>
                    <a:p>
                      <a:r>
                        <a:rPr lang="en-US" sz="1400" dirty="0" smtClean="0"/>
                        <a:t>Tolerance</a:t>
                      </a:r>
                      <a:r>
                        <a:rPr lang="en-US" sz="1400" baseline="0" dirty="0" smtClean="0"/>
                        <a:t> levels, accounting procedures, reporting requirements</a:t>
                      </a:r>
                      <a:endParaRPr lang="nl-NL" sz="1400" dirty="0"/>
                    </a:p>
                  </a:txBody>
                  <a:tcPr/>
                </a:tc>
              </a:tr>
              <a:tr h="886259">
                <a:tc>
                  <a:txBody>
                    <a:bodyPr/>
                    <a:lstStyle/>
                    <a:p>
                      <a:r>
                        <a:rPr lang="en-US" sz="1400" b="1" dirty="0" smtClean="0"/>
                        <a:t>IT-audit</a:t>
                      </a:r>
                      <a:endParaRPr lang="nl-NL" sz="1400" b="1" dirty="0"/>
                    </a:p>
                  </a:txBody>
                  <a:tcPr/>
                </a:tc>
                <a:tc>
                  <a:txBody>
                    <a:bodyPr/>
                    <a:lstStyle/>
                    <a:p>
                      <a:r>
                        <a:rPr lang="en-US" sz="1400" dirty="0" smtClean="0"/>
                        <a:t>Partly custom made / partly standardized</a:t>
                      </a:r>
                      <a:r>
                        <a:rPr lang="en-US" sz="1400" baseline="0" dirty="0" smtClean="0"/>
                        <a:t> but needs to be tailor made dependable on audit topic</a:t>
                      </a:r>
                      <a:endParaRPr lang="nl-NL" sz="1400" dirty="0"/>
                    </a:p>
                  </a:txBody>
                  <a:tcPr/>
                </a:tc>
                <a:tc>
                  <a:txBody>
                    <a:bodyPr/>
                    <a:lstStyle/>
                    <a:p>
                      <a:r>
                        <a:rPr lang="en-US" sz="1400" dirty="0" smtClean="0"/>
                        <a:t>For example: COBIT, internal procedures, ISO27001</a:t>
                      </a:r>
                      <a:endParaRPr lang="nl-NL" sz="1400" dirty="0"/>
                    </a:p>
                  </a:txBody>
                  <a:tcPr/>
                </a:tc>
              </a:tr>
              <a:tr h="886259">
                <a:tc>
                  <a:txBody>
                    <a:bodyPr/>
                    <a:lstStyle/>
                    <a:p>
                      <a:r>
                        <a:rPr lang="en-US" sz="1400" b="1" dirty="0" smtClean="0"/>
                        <a:t>Performance Audit</a:t>
                      </a:r>
                      <a:endParaRPr lang="nl-NL" sz="1400" b="1" dirty="0"/>
                    </a:p>
                  </a:txBody>
                  <a:tcPr/>
                </a:tc>
                <a:tc>
                  <a:txBody>
                    <a:bodyPr/>
                    <a:lstStyle/>
                    <a:p>
                      <a:r>
                        <a:rPr lang="en-US" sz="1400" dirty="0" smtClean="0"/>
                        <a:t>Partly custom</a:t>
                      </a:r>
                      <a:r>
                        <a:rPr lang="en-US" sz="1400" baseline="0" dirty="0" smtClean="0"/>
                        <a:t> made </a:t>
                      </a:r>
                      <a:r>
                        <a:rPr lang="en-US" sz="1400" dirty="0" smtClean="0"/>
                        <a:t>/ partly standardized but needs to be tailor made in most cases</a:t>
                      </a:r>
                      <a:endParaRPr lang="nl-NL" sz="1400" dirty="0"/>
                    </a:p>
                  </a:txBody>
                  <a:tcPr/>
                </a:tc>
                <a:tc>
                  <a:txBody>
                    <a:bodyPr/>
                    <a:lstStyle/>
                    <a:p>
                      <a:r>
                        <a:rPr lang="en-US" sz="1400" dirty="0" smtClean="0"/>
                        <a:t>Norms/criteria set by management, internal procedures, regulations/laws, theories, best practices</a:t>
                      </a:r>
                      <a:endParaRPr lang="nl-NL" sz="1400" dirty="0"/>
                    </a:p>
                  </a:txBody>
                  <a:tcPr/>
                </a:tc>
              </a:tr>
            </a:tbl>
          </a:graphicData>
        </a:graphic>
      </p:graphicFrame>
      <p:sp>
        <p:nvSpPr>
          <p:cNvPr id="7" name="Titel 1"/>
          <p:cNvSpPr>
            <a:spLocks noGrp="1"/>
          </p:cNvSpPr>
          <p:nvPr>
            <p:ph type="title"/>
          </p:nvPr>
        </p:nvSpPr>
        <p:spPr>
          <a:xfrm>
            <a:off x="317256" y="1075361"/>
            <a:ext cx="8229600" cy="571500"/>
          </a:xfrm>
        </p:spPr>
        <p:txBody>
          <a:bodyPr/>
          <a:lstStyle/>
          <a:p>
            <a:r>
              <a:rPr lang="en-US" dirty="0" smtClean="0"/>
              <a:t>Reference frameworks and types of audits </a:t>
            </a:r>
            <a:endParaRPr lang="en-US" dirty="0"/>
          </a:p>
        </p:txBody>
      </p:sp>
    </p:spTree>
    <p:extLst>
      <p:ext uri="{BB962C8B-B14F-4D97-AF65-F5344CB8AC3E}">
        <p14:creationId xmlns:p14="http://schemas.microsoft.com/office/powerpoint/2010/main" val="476188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6" descr="RO_F_Logo_Powerpoint_diap_en 1 "/>
          <p:cNvPicPr>
            <a:picLocks noChangeAspect="1" noChangeArrowheads="1"/>
          </p:cNvPicPr>
          <p:nvPr/>
        </p:nvPicPr>
        <p:blipFill>
          <a:blip r:embed="rId2" cstate="print"/>
          <a:srcRect/>
          <a:stretch>
            <a:fillRect/>
          </a:stretch>
        </p:blipFill>
        <p:spPr bwMode="auto">
          <a:xfrm>
            <a:off x="0" y="0"/>
            <a:ext cx="9144000" cy="2001838"/>
          </a:xfrm>
          <a:prstGeom prst="rect">
            <a:avLst/>
          </a:prstGeom>
          <a:noFill/>
          <a:ln w="9525">
            <a:noFill/>
            <a:miter lim="800000"/>
            <a:headEnd/>
            <a:tailEnd/>
          </a:ln>
        </p:spPr>
      </p:pic>
      <p:pic>
        <p:nvPicPr>
          <p:cNvPr id="5122" name="Picture 2" descr="Thank you"/>
          <p:cNvPicPr>
            <a:picLocks noChangeAspect="1" noChangeArrowheads="1"/>
          </p:cNvPicPr>
          <p:nvPr/>
        </p:nvPicPr>
        <p:blipFill>
          <a:blip r:embed="rId3" cstate="print"/>
          <a:srcRect/>
          <a:stretch>
            <a:fillRect/>
          </a:stretch>
        </p:blipFill>
        <p:spPr bwMode="auto">
          <a:xfrm>
            <a:off x="0" y="2273606"/>
            <a:ext cx="4572000" cy="3571875"/>
          </a:xfrm>
          <a:prstGeom prst="rect">
            <a:avLst/>
          </a:prstGeom>
          <a:noFill/>
        </p:spPr>
      </p:pic>
      <p:sp>
        <p:nvSpPr>
          <p:cNvPr id="3" name="Tekstvak 2"/>
          <p:cNvSpPr txBox="1"/>
          <p:nvPr/>
        </p:nvSpPr>
        <p:spPr>
          <a:xfrm>
            <a:off x="5281246" y="3593123"/>
            <a:ext cx="3276600" cy="369332"/>
          </a:xfrm>
          <a:prstGeom prst="rect">
            <a:avLst/>
          </a:prstGeom>
          <a:noFill/>
        </p:spPr>
        <p:txBody>
          <a:bodyPr wrap="square" rtlCol="0">
            <a:spAutoFit/>
          </a:bodyPr>
          <a:lstStyle/>
          <a:p>
            <a:r>
              <a:rPr lang="en-US" sz="1800" dirty="0" smtClean="0">
                <a:solidFill>
                  <a:schemeClr val="bg1"/>
                </a:solidFill>
              </a:rPr>
              <a:t>m.Kesteren@minfin.nl</a:t>
            </a:r>
            <a:endParaRPr lang="nl-NL" sz="1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defRPr/>
            </a:pPr>
            <a:r>
              <a:rPr lang="en-US" dirty="0">
                <a:solidFill>
                  <a:srgbClr val="C00000"/>
                </a:solidFill>
              </a:rPr>
              <a:t>Steps taken in </a:t>
            </a:r>
            <a:r>
              <a:rPr lang="en-US" dirty="0" smtClean="0">
                <a:solidFill>
                  <a:srgbClr val="C00000"/>
                </a:solidFill>
              </a:rPr>
              <a:t>any type of audit</a:t>
            </a:r>
            <a:endParaRPr lang="en-US" dirty="0">
              <a:solidFill>
                <a:srgbClr val="C00000"/>
              </a:solidFill>
            </a:endParaRPr>
          </a:p>
        </p:txBody>
      </p:sp>
      <p:sp>
        <p:nvSpPr>
          <p:cNvPr id="50178" name="Text Box 3"/>
          <p:cNvSpPr txBox="1">
            <a:spLocks noChangeArrowheads="1"/>
          </p:cNvSpPr>
          <p:nvPr/>
        </p:nvSpPr>
        <p:spPr bwMode="auto">
          <a:xfrm>
            <a:off x="442913" y="1871663"/>
            <a:ext cx="6000750" cy="4130675"/>
          </a:xfrm>
          <a:prstGeom prst="rect">
            <a:avLst/>
          </a:prstGeom>
          <a:noFill/>
          <a:ln w="9525">
            <a:noFill/>
            <a:miter lim="800000"/>
            <a:headEnd/>
            <a:tailEnd/>
          </a:ln>
        </p:spPr>
        <p:txBody>
          <a:bodyPr>
            <a:spAutoFit/>
          </a:bodyPr>
          <a:lstStyle/>
          <a:p>
            <a:pPr marL="342900" indent="-342900" eaLnBrk="1" hangingPunct="1">
              <a:lnSpc>
                <a:spcPct val="95000"/>
              </a:lnSpc>
              <a:spcBef>
                <a:spcPct val="30000"/>
              </a:spcBef>
              <a:buFontTx/>
              <a:buAutoNum type="arabicPeriod"/>
            </a:pPr>
            <a:r>
              <a:rPr lang="en-US" sz="1600"/>
              <a:t>Intake</a:t>
            </a:r>
          </a:p>
          <a:p>
            <a:pPr marL="342900" indent="-342900" eaLnBrk="1" hangingPunct="1">
              <a:lnSpc>
                <a:spcPct val="95000"/>
              </a:lnSpc>
              <a:spcBef>
                <a:spcPct val="30000"/>
              </a:spcBef>
              <a:buFontTx/>
              <a:buAutoNum type="arabicPeriod"/>
            </a:pPr>
            <a:endParaRPr lang="en-US" sz="1600"/>
          </a:p>
          <a:p>
            <a:pPr marL="342900" indent="-342900" eaLnBrk="1" hangingPunct="1">
              <a:spcBef>
                <a:spcPct val="30000"/>
              </a:spcBef>
              <a:buFontTx/>
              <a:buAutoNum type="arabicPeriod"/>
            </a:pPr>
            <a:r>
              <a:rPr lang="en-US" sz="1600"/>
              <a:t>(planning and) preliminary research</a:t>
            </a:r>
          </a:p>
          <a:p>
            <a:pPr marL="342900" indent="-342900" eaLnBrk="1" hangingPunct="1">
              <a:spcBef>
                <a:spcPct val="30000"/>
              </a:spcBef>
              <a:buFontTx/>
              <a:buAutoNum type="arabicPeriod"/>
            </a:pPr>
            <a:endParaRPr lang="en-US" sz="1600"/>
          </a:p>
          <a:p>
            <a:pPr marL="342900" indent="-342900" eaLnBrk="1" hangingPunct="1">
              <a:spcBef>
                <a:spcPct val="30000"/>
              </a:spcBef>
              <a:buFontTx/>
              <a:buAutoNum type="arabicPeriod"/>
            </a:pPr>
            <a:r>
              <a:rPr lang="en-US" sz="1600"/>
              <a:t>Fieldwork</a:t>
            </a:r>
          </a:p>
          <a:p>
            <a:pPr marL="342900" indent="-342900" eaLnBrk="1" hangingPunct="1">
              <a:spcBef>
                <a:spcPct val="30000"/>
              </a:spcBef>
              <a:buFontTx/>
              <a:buAutoNum type="arabicPeriod"/>
            </a:pPr>
            <a:endParaRPr lang="en-US" sz="1600"/>
          </a:p>
          <a:p>
            <a:pPr marL="342900" indent="-342900" eaLnBrk="1" hangingPunct="1">
              <a:lnSpc>
                <a:spcPct val="95000"/>
              </a:lnSpc>
              <a:spcBef>
                <a:spcPct val="30000"/>
              </a:spcBef>
              <a:buFontTx/>
              <a:buAutoNum type="arabicPeriod"/>
            </a:pPr>
            <a:r>
              <a:rPr lang="en-US" sz="1600"/>
              <a:t>Analysis</a:t>
            </a:r>
          </a:p>
          <a:p>
            <a:pPr marL="342900" indent="-342900" eaLnBrk="1" hangingPunct="1">
              <a:lnSpc>
                <a:spcPct val="95000"/>
              </a:lnSpc>
              <a:spcBef>
                <a:spcPct val="30000"/>
              </a:spcBef>
              <a:buFontTx/>
              <a:buAutoNum type="arabicPeriod"/>
            </a:pPr>
            <a:endParaRPr lang="en-US" sz="1600"/>
          </a:p>
          <a:p>
            <a:pPr marL="342900" indent="-342900" eaLnBrk="1" hangingPunct="1">
              <a:spcBef>
                <a:spcPct val="30000"/>
              </a:spcBef>
              <a:buFontTx/>
              <a:buAutoNum type="arabicPeriod"/>
            </a:pPr>
            <a:r>
              <a:rPr lang="en-US" sz="1600"/>
              <a:t>Report</a:t>
            </a:r>
          </a:p>
          <a:p>
            <a:pPr marL="342900" indent="-342900" eaLnBrk="1" hangingPunct="1">
              <a:spcBef>
                <a:spcPct val="30000"/>
              </a:spcBef>
              <a:buFontTx/>
              <a:buAutoNum type="arabicPeriod"/>
            </a:pPr>
            <a:endParaRPr lang="en-US" sz="1600"/>
          </a:p>
          <a:p>
            <a:pPr marL="342900" indent="-342900" eaLnBrk="1" hangingPunct="1">
              <a:spcBef>
                <a:spcPct val="30000"/>
              </a:spcBef>
              <a:buFontTx/>
              <a:buAutoNum type="arabicPeriod"/>
            </a:pPr>
            <a:r>
              <a:rPr lang="en-US" sz="1600"/>
              <a:t>Evaluation</a:t>
            </a:r>
          </a:p>
          <a:p>
            <a:pPr marL="342900" indent="-342900" eaLnBrk="1" hangingPunct="1">
              <a:spcBef>
                <a:spcPct val="30000"/>
              </a:spcBef>
              <a:buFontTx/>
              <a:buAutoNum type="arabicPeriod"/>
            </a:pPr>
            <a:endParaRPr lang="en-US" sz="1600"/>
          </a:p>
          <a:p>
            <a:pPr marL="342900" indent="-342900" eaLnBrk="1" hangingPunct="1">
              <a:spcBef>
                <a:spcPct val="30000"/>
              </a:spcBef>
              <a:buFontTx/>
              <a:buAutoNum type="arabicPeriod"/>
            </a:pPr>
            <a:r>
              <a:rPr lang="en-US" sz="1600"/>
              <a:t>Follow-up</a:t>
            </a:r>
          </a:p>
        </p:txBody>
      </p:sp>
      <p:pic>
        <p:nvPicPr>
          <p:cNvPr id="50179" name="Picture 2" descr="http://us.123rf.com/400wm/400/400/abhishek4383/abhishek43831106/abhishek4383110600082/9688280-businessmen-climbing-up-steps.jpg"/>
          <p:cNvPicPr>
            <a:picLocks noChangeAspect="1" noChangeArrowheads="1"/>
          </p:cNvPicPr>
          <p:nvPr/>
        </p:nvPicPr>
        <p:blipFill>
          <a:blip r:embed="rId3"/>
          <a:srcRect/>
          <a:stretch>
            <a:fillRect/>
          </a:stretch>
        </p:blipFill>
        <p:spPr bwMode="auto">
          <a:xfrm>
            <a:off x="4797425" y="2085975"/>
            <a:ext cx="3810000" cy="3810000"/>
          </a:xfrm>
          <a:prstGeom prst="rect">
            <a:avLst/>
          </a:prstGeom>
          <a:noFill/>
          <a:ln w="9525">
            <a:noFill/>
            <a:miter lim="800000"/>
            <a:headEnd/>
            <a:tailEnd/>
          </a:ln>
        </p:spPr>
      </p:pic>
    </p:spTree>
    <p:extLst>
      <p:ext uri="{BB962C8B-B14F-4D97-AF65-F5344CB8AC3E}">
        <p14:creationId xmlns:p14="http://schemas.microsoft.com/office/powerpoint/2010/main" val="3685790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nl-NL" dirty="0" err="1" smtClean="0">
                <a:solidFill>
                  <a:srgbClr val="C00000"/>
                </a:solidFill>
              </a:rPr>
              <a:t>After</a:t>
            </a:r>
            <a:r>
              <a:rPr lang="nl-NL" dirty="0" smtClean="0">
                <a:solidFill>
                  <a:srgbClr val="C00000"/>
                </a:solidFill>
              </a:rPr>
              <a:t> </a:t>
            </a:r>
            <a:r>
              <a:rPr lang="en-US" dirty="0" smtClean="0">
                <a:solidFill>
                  <a:srgbClr val="C00000"/>
                </a:solidFill>
              </a:rPr>
              <a:t>intake and preliminary research</a:t>
            </a:r>
            <a:r>
              <a:rPr lang="nl-NL" dirty="0" smtClean="0">
                <a:solidFill>
                  <a:srgbClr val="C00000"/>
                </a:solidFill>
              </a:rPr>
              <a:t>:</a:t>
            </a:r>
            <a:endParaRPr lang="nl-NL" dirty="0">
              <a:solidFill>
                <a:srgbClr val="C00000"/>
              </a:solidFill>
            </a:endParaRPr>
          </a:p>
        </p:txBody>
      </p:sp>
      <p:sp>
        <p:nvSpPr>
          <p:cNvPr id="7" name="Rectangle 3"/>
          <p:cNvSpPr txBox="1">
            <a:spLocks noChangeArrowheads="1"/>
          </p:cNvSpPr>
          <p:nvPr/>
        </p:nvSpPr>
        <p:spPr bwMode="auto">
          <a:xfrm>
            <a:off x="347663" y="1992313"/>
            <a:ext cx="8796337" cy="2680696"/>
          </a:xfrm>
          <a:prstGeom prst="rect">
            <a:avLst/>
          </a:prstGeom>
          <a:noFill/>
          <a:ln w="9525">
            <a:noFill/>
            <a:miter lim="800000"/>
            <a:headEnd/>
            <a:tailEnd/>
          </a:ln>
          <a:effectLst/>
        </p:spPr>
        <p:txBody>
          <a:bodyPr/>
          <a:lstStyle/>
          <a:p>
            <a:pPr marL="152400" lvl="1" indent="-150813">
              <a:spcBef>
                <a:spcPct val="20000"/>
              </a:spcBef>
              <a:buFont typeface="Wingdings" pitchFamily="2" charset="2"/>
              <a:buChar char="Ø"/>
              <a:defRPr/>
            </a:pPr>
            <a:r>
              <a:rPr lang="nl-NL" sz="1800" dirty="0"/>
              <a:t>  	</a:t>
            </a:r>
            <a:r>
              <a:rPr lang="en-US" sz="1800" dirty="0"/>
              <a:t>An audit plan in which the ‘</a:t>
            </a:r>
            <a:r>
              <a:rPr lang="en-US" sz="1800" u="sng" dirty="0"/>
              <a:t>why</a:t>
            </a:r>
            <a:r>
              <a:rPr lang="en-US" sz="1800" dirty="0"/>
              <a:t>’ and ‘</a:t>
            </a:r>
            <a:r>
              <a:rPr lang="en-US" sz="1800" u="sng" dirty="0"/>
              <a:t>how</a:t>
            </a:r>
            <a:r>
              <a:rPr lang="en-US" sz="1800" dirty="0"/>
              <a:t>’ questions for the audit 	are described. These are the elements of the audit framework 	(see next slide);</a:t>
            </a:r>
          </a:p>
          <a:p>
            <a:pPr marL="152400" lvl="1" indent="-150813">
              <a:spcBef>
                <a:spcPct val="20000"/>
              </a:spcBef>
              <a:buFont typeface="Wingdings" pitchFamily="2" charset="2"/>
              <a:buChar char="Ø"/>
              <a:defRPr/>
            </a:pPr>
            <a:endParaRPr lang="en-US" sz="1800" dirty="0"/>
          </a:p>
          <a:p>
            <a:pPr marL="152400" lvl="1" indent="-150813">
              <a:spcBef>
                <a:spcPct val="20000"/>
              </a:spcBef>
              <a:buFont typeface="Wingdings" pitchFamily="2" charset="2"/>
              <a:buChar char="Ø"/>
              <a:defRPr/>
            </a:pPr>
            <a:r>
              <a:rPr lang="en-US" sz="1800" dirty="0"/>
              <a:t> 	The audit plan is basically the contract between the assigner of 	the audit and the audit unit (signed by both parties</a:t>
            </a:r>
            <a:r>
              <a:rPr lang="en-US" sz="1800" dirty="0" smtClean="0"/>
              <a:t>);</a:t>
            </a:r>
          </a:p>
          <a:p>
            <a:pPr marL="152400" lvl="1" indent="-150813">
              <a:spcBef>
                <a:spcPct val="20000"/>
              </a:spcBef>
              <a:buFont typeface="Wingdings" pitchFamily="2" charset="2"/>
              <a:buChar char="Ø"/>
              <a:defRPr/>
            </a:pPr>
            <a:r>
              <a:rPr lang="en-US" sz="1800" dirty="0"/>
              <a:t> </a:t>
            </a:r>
            <a:r>
              <a:rPr lang="en-US" sz="1800" dirty="0" smtClean="0"/>
              <a:t>	A Risk Analysis is always the starting point and usually the trigger 	of an audit</a:t>
            </a:r>
            <a:endParaRPr lang="en-US" sz="1800" dirty="0" smtClean="0"/>
          </a:p>
          <a:p>
            <a:pPr marL="152400" lvl="1" indent="-150813">
              <a:spcBef>
                <a:spcPct val="20000"/>
              </a:spcBef>
              <a:buFont typeface="Wingdings" pitchFamily="2" charset="2"/>
              <a:buChar char="Ø"/>
              <a:defRPr/>
            </a:pPr>
            <a:endParaRPr lang="en-US" sz="1800" dirty="0"/>
          </a:p>
          <a:p>
            <a:pPr marL="458787" lvl="2">
              <a:spcBef>
                <a:spcPct val="20000"/>
              </a:spcBef>
              <a:defRPr/>
            </a:pPr>
            <a:endParaRPr lang="en-US" sz="1800" dirty="0" smtClean="0"/>
          </a:p>
          <a:p>
            <a:pPr marL="152400" lvl="1" indent="-150813">
              <a:spcBef>
                <a:spcPct val="20000"/>
              </a:spcBef>
              <a:buFont typeface="Wingdings" pitchFamily="2" charset="2"/>
              <a:buChar char="Ø"/>
              <a:defRPr/>
            </a:pPr>
            <a:endParaRPr lang="en-US" sz="1800" dirty="0"/>
          </a:p>
          <a:p>
            <a:pPr marL="152400" lvl="1" indent="-150813">
              <a:spcBef>
                <a:spcPct val="20000"/>
              </a:spcBef>
              <a:buFont typeface="Wingdings" pitchFamily="2" charset="2"/>
              <a:buChar char="Ø"/>
              <a:defRPr/>
            </a:pPr>
            <a:endParaRPr lang="en-US" sz="1800" dirty="0"/>
          </a:p>
          <a:p>
            <a:pPr marL="152400" lvl="1" indent="-150813">
              <a:spcBef>
                <a:spcPct val="20000"/>
              </a:spcBef>
              <a:defRPr/>
            </a:pPr>
            <a:endParaRPr lang="en-US" sz="1800" dirty="0"/>
          </a:p>
        </p:txBody>
      </p:sp>
      <p:pic>
        <p:nvPicPr>
          <p:cNvPr id="54275" name="Picture 2" descr="http://leafjournals.com/wp-content/uploads/2011/09/The-Plan1.jpg"/>
          <p:cNvPicPr>
            <a:picLocks noChangeAspect="1" noChangeArrowheads="1"/>
          </p:cNvPicPr>
          <p:nvPr/>
        </p:nvPicPr>
        <p:blipFill>
          <a:blip r:embed="rId2"/>
          <a:srcRect/>
          <a:stretch>
            <a:fillRect/>
          </a:stretch>
        </p:blipFill>
        <p:spPr bwMode="auto">
          <a:xfrm>
            <a:off x="1343283" y="4524154"/>
            <a:ext cx="5645150" cy="1693197"/>
          </a:xfrm>
          <a:prstGeom prst="rect">
            <a:avLst/>
          </a:prstGeom>
          <a:noFill/>
          <a:ln w="9525">
            <a:noFill/>
            <a:miter lim="800000"/>
            <a:headEnd/>
            <a:tailEnd/>
          </a:ln>
        </p:spPr>
      </p:pic>
    </p:spTree>
    <p:extLst>
      <p:ext uri="{BB962C8B-B14F-4D97-AF65-F5344CB8AC3E}">
        <p14:creationId xmlns:p14="http://schemas.microsoft.com/office/powerpoint/2010/main" val="320176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pPr>
              <a:defRPr/>
            </a:pPr>
            <a:r>
              <a:rPr lang="en-US" sz="2400" dirty="0">
                <a:solidFill>
                  <a:srgbClr val="C00000"/>
                </a:solidFill>
              </a:rPr>
              <a:t>AUDIT FRAMEWORK</a:t>
            </a:r>
          </a:p>
        </p:txBody>
      </p:sp>
      <p:sp>
        <p:nvSpPr>
          <p:cNvPr id="55298" name="Rectangle 3"/>
          <p:cNvSpPr>
            <a:spLocks noChangeArrowheads="1"/>
          </p:cNvSpPr>
          <p:nvPr/>
        </p:nvSpPr>
        <p:spPr bwMode="auto">
          <a:xfrm>
            <a:off x="395288" y="2241550"/>
            <a:ext cx="2652712" cy="5334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dirty="0" smtClean="0"/>
              <a:t>What?</a:t>
            </a:r>
            <a:endParaRPr lang="en-US" sz="1400" b="1" dirty="0"/>
          </a:p>
        </p:txBody>
      </p:sp>
      <p:sp>
        <p:nvSpPr>
          <p:cNvPr id="55299" name="Rectangle 4"/>
          <p:cNvSpPr>
            <a:spLocks noChangeArrowheads="1"/>
          </p:cNvSpPr>
          <p:nvPr/>
        </p:nvSpPr>
        <p:spPr bwMode="auto">
          <a:xfrm>
            <a:off x="5943600" y="2276475"/>
            <a:ext cx="2516188" cy="5334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dirty="0" smtClean="0"/>
              <a:t>How?</a:t>
            </a:r>
            <a:endParaRPr lang="en-US" sz="1400" b="1" dirty="0"/>
          </a:p>
        </p:txBody>
      </p:sp>
      <p:sp>
        <p:nvSpPr>
          <p:cNvPr id="55300" name="Rectangle 5"/>
          <p:cNvSpPr>
            <a:spLocks noChangeArrowheads="1"/>
          </p:cNvSpPr>
          <p:nvPr/>
        </p:nvSpPr>
        <p:spPr bwMode="auto">
          <a:xfrm>
            <a:off x="3505200" y="1666875"/>
            <a:ext cx="1981200" cy="5334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dirty="0"/>
              <a:t>Audit </a:t>
            </a:r>
            <a:r>
              <a:rPr lang="en-US" sz="1400" b="1" dirty="0" smtClean="0"/>
              <a:t>Plan</a:t>
            </a:r>
            <a:endParaRPr lang="en-US" sz="1400" b="1" dirty="0"/>
          </a:p>
        </p:txBody>
      </p:sp>
      <p:sp>
        <p:nvSpPr>
          <p:cNvPr id="55301" name="Rectangle 6"/>
          <p:cNvSpPr>
            <a:spLocks noChangeArrowheads="1"/>
          </p:cNvSpPr>
          <p:nvPr/>
        </p:nvSpPr>
        <p:spPr bwMode="auto">
          <a:xfrm>
            <a:off x="1371600" y="3267075"/>
            <a:ext cx="2408238" cy="3048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a:t>Audit Context</a:t>
            </a:r>
          </a:p>
        </p:txBody>
      </p:sp>
      <p:sp>
        <p:nvSpPr>
          <p:cNvPr id="55302" name="Rectangle 7"/>
          <p:cNvSpPr>
            <a:spLocks noChangeArrowheads="1"/>
          </p:cNvSpPr>
          <p:nvPr/>
        </p:nvSpPr>
        <p:spPr bwMode="auto">
          <a:xfrm>
            <a:off x="1371600" y="3800475"/>
            <a:ext cx="2408238" cy="3048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a:t>Audit Objective</a:t>
            </a:r>
          </a:p>
        </p:txBody>
      </p:sp>
      <p:sp>
        <p:nvSpPr>
          <p:cNvPr id="55303" name="Rectangle 8"/>
          <p:cNvSpPr>
            <a:spLocks noChangeArrowheads="1"/>
          </p:cNvSpPr>
          <p:nvPr/>
        </p:nvSpPr>
        <p:spPr bwMode="auto">
          <a:xfrm>
            <a:off x="1371600" y="5172075"/>
            <a:ext cx="2408238" cy="3048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a:t>Reference Model</a:t>
            </a:r>
          </a:p>
        </p:txBody>
      </p:sp>
      <p:sp>
        <p:nvSpPr>
          <p:cNvPr id="55304" name="Rectangle 9"/>
          <p:cNvSpPr>
            <a:spLocks noChangeArrowheads="1"/>
          </p:cNvSpPr>
          <p:nvPr/>
        </p:nvSpPr>
        <p:spPr bwMode="auto">
          <a:xfrm>
            <a:off x="1371600" y="4257675"/>
            <a:ext cx="2408238" cy="3048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a:t>Key</a:t>
            </a:r>
            <a:r>
              <a:rPr lang="en-US" sz="1600" b="1"/>
              <a:t> </a:t>
            </a:r>
            <a:r>
              <a:rPr lang="en-US" sz="1400" b="1"/>
              <a:t>Questions</a:t>
            </a:r>
          </a:p>
        </p:txBody>
      </p:sp>
      <p:sp>
        <p:nvSpPr>
          <p:cNvPr id="55305" name="Rectangle 10"/>
          <p:cNvSpPr>
            <a:spLocks noChangeArrowheads="1"/>
          </p:cNvSpPr>
          <p:nvPr/>
        </p:nvSpPr>
        <p:spPr bwMode="auto">
          <a:xfrm>
            <a:off x="1371600" y="4714875"/>
            <a:ext cx="2408238" cy="3048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a:t>Audit Object and Scope</a:t>
            </a:r>
          </a:p>
        </p:txBody>
      </p:sp>
      <p:sp>
        <p:nvSpPr>
          <p:cNvPr id="55306" name="Rectangle 11"/>
          <p:cNvSpPr>
            <a:spLocks noChangeArrowheads="1"/>
          </p:cNvSpPr>
          <p:nvPr/>
        </p:nvSpPr>
        <p:spPr bwMode="auto">
          <a:xfrm>
            <a:off x="5219700" y="5629275"/>
            <a:ext cx="2552700" cy="3048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a:t>Evaluation and Follow-up</a:t>
            </a:r>
          </a:p>
        </p:txBody>
      </p:sp>
      <p:sp>
        <p:nvSpPr>
          <p:cNvPr id="55307" name="Rectangle 12"/>
          <p:cNvSpPr>
            <a:spLocks noChangeArrowheads="1"/>
          </p:cNvSpPr>
          <p:nvPr/>
        </p:nvSpPr>
        <p:spPr bwMode="auto">
          <a:xfrm>
            <a:off x="5219700" y="5172075"/>
            <a:ext cx="2552700" cy="3048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a:t>Reporting</a:t>
            </a:r>
          </a:p>
        </p:txBody>
      </p:sp>
      <p:sp>
        <p:nvSpPr>
          <p:cNvPr id="55308" name="Rectangle 13"/>
          <p:cNvSpPr>
            <a:spLocks noChangeArrowheads="1"/>
          </p:cNvSpPr>
          <p:nvPr/>
        </p:nvSpPr>
        <p:spPr bwMode="auto">
          <a:xfrm>
            <a:off x="5219700" y="4714875"/>
            <a:ext cx="2552700" cy="3048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a:t>Planning and Resources</a:t>
            </a:r>
          </a:p>
        </p:txBody>
      </p:sp>
      <p:sp>
        <p:nvSpPr>
          <p:cNvPr id="55309" name="Rectangle 14"/>
          <p:cNvSpPr>
            <a:spLocks noChangeArrowheads="1"/>
          </p:cNvSpPr>
          <p:nvPr/>
        </p:nvSpPr>
        <p:spPr bwMode="auto">
          <a:xfrm>
            <a:off x="5219700" y="3800475"/>
            <a:ext cx="2552700" cy="3048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a:t>Organization of the Audit</a:t>
            </a:r>
          </a:p>
        </p:txBody>
      </p:sp>
      <p:sp>
        <p:nvSpPr>
          <p:cNvPr id="55310" name="Rectangle 15"/>
          <p:cNvSpPr>
            <a:spLocks noChangeArrowheads="1"/>
          </p:cNvSpPr>
          <p:nvPr/>
        </p:nvSpPr>
        <p:spPr bwMode="auto">
          <a:xfrm>
            <a:off x="5219700" y="4257675"/>
            <a:ext cx="2552700" cy="3048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nl-NL" sz="1400" b="1"/>
              <a:t>Analyses</a:t>
            </a:r>
          </a:p>
        </p:txBody>
      </p:sp>
      <p:sp>
        <p:nvSpPr>
          <p:cNvPr id="55311" name="Rectangle 16"/>
          <p:cNvSpPr>
            <a:spLocks noChangeArrowheads="1"/>
          </p:cNvSpPr>
          <p:nvPr/>
        </p:nvSpPr>
        <p:spPr bwMode="auto">
          <a:xfrm>
            <a:off x="5219700" y="3267075"/>
            <a:ext cx="2552700" cy="304800"/>
          </a:xfrm>
          <a:prstGeom prst="rect">
            <a:avLst/>
          </a:prstGeom>
          <a:solidFill>
            <a:schemeClr val="accent2"/>
          </a:solidFill>
          <a:ln w="9525">
            <a:solidFill>
              <a:schemeClr val="tx1"/>
            </a:solidFill>
            <a:miter lim="800000"/>
            <a:headEnd/>
            <a:tailEnd/>
          </a:ln>
        </p:spPr>
        <p:txBody>
          <a:bodyPr wrap="none" anchor="ctr"/>
          <a:lstStyle/>
          <a:p>
            <a:pPr algn="ctr" eaLnBrk="1" hangingPunct="1">
              <a:lnSpc>
                <a:spcPct val="115000"/>
              </a:lnSpc>
              <a:buClr>
                <a:srgbClr val="FF7300"/>
              </a:buClr>
              <a:buFont typeface="Wingdings" pitchFamily="2" charset="2"/>
              <a:buNone/>
            </a:pPr>
            <a:r>
              <a:rPr lang="en-US" sz="1400" b="1"/>
              <a:t>Audit Strategy</a:t>
            </a:r>
          </a:p>
        </p:txBody>
      </p:sp>
      <p:sp>
        <p:nvSpPr>
          <p:cNvPr id="55312" name="Line 17"/>
          <p:cNvSpPr>
            <a:spLocks noChangeShapeType="1"/>
          </p:cNvSpPr>
          <p:nvPr/>
        </p:nvSpPr>
        <p:spPr bwMode="auto">
          <a:xfrm>
            <a:off x="4495800" y="2200275"/>
            <a:ext cx="0" cy="15240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13" name="Line 18"/>
          <p:cNvSpPr>
            <a:spLocks noChangeShapeType="1"/>
          </p:cNvSpPr>
          <p:nvPr/>
        </p:nvSpPr>
        <p:spPr bwMode="auto">
          <a:xfrm flipH="1">
            <a:off x="3048000" y="2351088"/>
            <a:ext cx="1446213"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14" name="Line 19"/>
          <p:cNvSpPr>
            <a:spLocks noChangeShapeType="1"/>
          </p:cNvSpPr>
          <p:nvPr/>
        </p:nvSpPr>
        <p:spPr bwMode="auto">
          <a:xfrm>
            <a:off x="4495800" y="2343150"/>
            <a:ext cx="1447800"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15" name="Line 20"/>
          <p:cNvSpPr>
            <a:spLocks noChangeShapeType="1"/>
          </p:cNvSpPr>
          <p:nvPr/>
        </p:nvSpPr>
        <p:spPr bwMode="auto">
          <a:xfrm>
            <a:off x="914400" y="2809875"/>
            <a:ext cx="0" cy="251460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16" name="Line 21"/>
          <p:cNvSpPr>
            <a:spLocks noChangeShapeType="1"/>
          </p:cNvSpPr>
          <p:nvPr/>
        </p:nvSpPr>
        <p:spPr bwMode="auto">
          <a:xfrm>
            <a:off x="914400" y="5324475"/>
            <a:ext cx="457200"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17" name="Line 22"/>
          <p:cNvSpPr>
            <a:spLocks noChangeShapeType="1"/>
          </p:cNvSpPr>
          <p:nvPr/>
        </p:nvSpPr>
        <p:spPr bwMode="auto">
          <a:xfrm>
            <a:off x="914400" y="4867275"/>
            <a:ext cx="457200"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18" name="Line 23"/>
          <p:cNvSpPr>
            <a:spLocks noChangeShapeType="1"/>
          </p:cNvSpPr>
          <p:nvPr/>
        </p:nvSpPr>
        <p:spPr bwMode="auto">
          <a:xfrm>
            <a:off x="914400" y="4333875"/>
            <a:ext cx="457200"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19" name="Line 24"/>
          <p:cNvSpPr>
            <a:spLocks noChangeShapeType="1"/>
          </p:cNvSpPr>
          <p:nvPr/>
        </p:nvSpPr>
        <p:spPr bwMode="auto">
          <a:xfrm>
            <a:off x="914400" y="3952875"/>
            <a:ext cx="457200"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20" name="Line 25"/>
          <p:cNvSpPr>
            <a:spLocks noChangeShapeType="1"/>
          </p:cNvSpPr>
          <p:nvPr/>
        </p:nvSpPr>
        <p:spPr bwMode="auto">
          <a:xfrm>
            <a:off x="914400" y="3343275"/>
            <a:ext cx="457200"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21" name="Line 26"/>
          <p:cNvSpPr>
            <a:spLocks noChangeShapeType="1"/>
          </p:cNvSpPr>
          <p:nvPr/>
        </p:nvSpPr>
        <p:spPr bwMode="auto">
          <a:xfrm>
            <a:off x="8229600" y="2809875"/>
            <a:ext cx="0" cy="297180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22" name="Line 27"/>
          <p:cNvSpPr>
            <a:spLocks noChangeShapeType="1"/>
          </p:cNvSpPr>
          <p:nvPr/>
        </p:nvSpPr>
        <p:spPr bwMode="auto">
          <a:xfrm flipH="1">
            <a:off x="7772400" y="5781675"/>
            <a:ext cx="457200"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23" name="Line 28"/>
          <p:cNvSpPr>
            <a:spLocks noChangeShapeType="1"/>
          </p:cNvSpPr>
          <p:nvPr/>
        </p:nvSpPr>
        <p:spPr bwMode="auto">
          <a:xfrm flipH="1">
            <a:off x="7772400" y="5248275"/>
            <a:ext cx="457200"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24" name="Line 29"/>
          <p:cNvSpPr>
            <a:spLocks noChangeShapeType="1"/>
          </p:cNvSpPr>
          <p:nvPr/>
        </p:nvSpPr>
        <p:spPr bwMode="auto">
          <a:xfrm flipH="1">
            <a:off x="7772400" y="4791075"/>
            <a:ext cx="457200"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25" name="Line 30"/>
          <p:cNvSpPr>
            <a:spLocks noChangeShapeType="1"/>
          </p:cNvSpPr>
          <p:nvPr/>
        </p:nvSpPr>
        <p:spPr bwMode="auto">
          <a:xfrm flipH="1">
            <a:off x="7772400" y="4333875"/>
            <a:ext cx="457200"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26" name="Line 31"/>
          <p:cNvSpPr>
            <a:spLocks noChangeShapeType="1"/>
          </p:cNvSpPr>
          <p:nvPr/>
        </p:nvSpPr>
        <p:spPr bwMode="auto">
          <a:xfrm flipH="1">
            <a:off x="7772400" y="3952875"/>
            <a:ext cx="457200" cy="0"/>
          </a:xfrm>
          <a:prstGeom prst="line">
            <a:avLst/>
          </a:prstGeom>
          <a:noFill/>
          <a:ln w="9525">
            <a:solidFill>
              <a:schemeClr val="tx1"/>
            </a:solidFill>
            <a:round/>
            <a:headEnd/>
            <a:tailEnd/>
          </a:ln>
        </p:spPr>
        <p:txBody>
          <a:bodyPr wrap="none" anchor="ctr"/>
          <a:lstStyle/>
          <a:p>
            <a:pPr eaLnBrk="1" hangingPunct="1"/>
            <a:endParaRPr lang="uk-UA" sz="2400"/>
          </a:p>
        </p:txBody>
      </p:sp>
      <p:sp>
        <p:nvSpPr>
          <p:cNvPr id="55327" name="Line 32"/>
          <p:cNvSpPr>
            <a:spLocks noChangeShapeType="1"/>
          </p:cNvSpPr>
          <p:nvPr/>
        </p:nvSpPr>
        <p:spPr bwMode="auto">
          <a:xfrm flipH="1">
            <a:off x="7772400" y="3343275"/>
            <a:ext cx="457200" cy="0"/>
          </a:xfrm>
          <a:prstGeom prst="line">
            <a:avLst/>
          </a:prstGeom>
          <a:noFill/>
          <a:ln w="9525">
            <a:solidFill>
              <a:schemeClr val="tx1"/>
            </a:solidFill>
            <a:round/>
            <a:headEnd/>
            <a:tailEnd/>
          </a:ln>
        </p:spPr>
        <p:txBody>
          <a:bodyPr wrap="none" anchor="ctr"/>
          <a:lstStyle/>
          <a:p>
            <a:pPr eaLnBrk="1" hangingPunct="1"/>
            <a:endParaRPr lang="uk-UA" sz="2400"/>
          </a:p>
        </p:txBody>
      </p:sp>
    </p:spTree>
    <p:extLst>
      <p:ext uri="{BB962C8B-B14F-4D97-AF65-F5344CB8AC3E}">
        <p14:creationId xmlns:p14="http://schemas.microsoft.com/office/powerpoint/2010/main" val="15776880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310662" y="4624754"/>
            <a:ext cx="8733692" cy="138918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prstClr val="white"/>
              </a:solidFill>
            </a:endParaRPr>
          </a:p>
        </p:txBody>
      </p:sp>
      <p:sp>
        <p:nvSpPr>
          <p:cNvPr id="289795" name="Rectangle 3"/>
          <p:cNvSpPr>
            <a:spLocks noGrp="1" noChangeArrowheads="1"/>
          </p:cNvSpPr>
          <p:nvPr>
            <p:ph type="title"/>
          </p:nvPr>
        </p:nvSpPr>
        <p:spPr/>
        <p:txBody>
          <a:bodyPr lIns="91440" rIns="91440" anchor="t"/>
          <a:lstStyle/>
          <a:p>
            <a:pPr>
              <a:defRPr/>
            </a:pPr>
            <a:r>
              <a:rPr lang="en-US" dirty="0" smtClean="0">
                <a:solidFill>
                  <a:srgbClr val="C00000"/>
                </a:solidFill>
              </a:rPr>
              <a:t>Audit objective</a:t>
            </a:r>
            <a:endParaRPr lang="en-US" dirty="0">
              <a:solidFill>
                <a:srgbClr val="C00000"/>
              </a:solidFill>
            </a:endParaRPr>
          </a:p>
        </p:txBody>
      </p:sp>
      <p:sp>
        <p:nvSpPr>
          <p:cNvPr id="51203" name="Rectangle 2"/>
          <p:cNvSpPr>
            <a:spLocks noGrp="1" noChangeArrowheads="1"/>
          </p:cNvSpPr>
          <p:nvPr>
            <p:ph type="body" idx="1"/>
          </p:nvPr>
        </p:nvSpPr>
        <p:spPr>
          <a:xfrm>
            <a:off x="352424" y="1800225"/>
            <a:ext cx="8738821" cy="2666267"/>
          </a:xfrm>
        </p:spPr>
        <p:txBody>
          <a:bodyPr/>
          <a:lstStyle/>
          <a:p>
            <a:pPr marL="196850" indent="-196850" eaLnBrk="1" hangingPunct="1">
              <a:buFont typeface="Wingdings" panose="05000000000000000000" pitchFamily="2" charset="2"/>
              <a:buNone/>
            </a:pPr>
            <a:endParaRPr lang="en-US" altLang="nl-NL" sz="2000" dirty="0" smtClean="0"/>
          </a:p>
          <a:p>
            <a:pPr marL="196850" indent="-196850" eaLnBrk="1" hangingPunct="1">
              <a:buFont typeface="Wingdings" panose="05000000000000000000" pitchFamily="2" charset="2"/>
              <a:buChar char="Ø"/>
            </a:pPr>
            <a:r>
              <a:rPr lang="en-US" altLang="nl-NL" sz="2000" i="1" dirty="0" smtClean="0"/>
              <a:t> Describes what the final result of the audit will be</a:t>
            </a:r>
          </a:p>
          <a:p>
            <a:pPr marL="196850" indent="-196850" eaLnBrk="1" hangingPunct="1">
              <a:buFont typeface="Wingdings" panose="05000000000000000000" pitchFamily="2" charset="2"/>
              <a:buChar char="Ø"/>
            </a:pPr>
            <a:endParaRPr lang="en-US" altLang="nl-NL" sz="2000" i="1" dirty="0" smtClean="0"/>
          </a:p>
          <a:p>
            <a:pPr marL="196850" indent="-196850" eaLnBrk="1" hangingPunct="1">
              <a:buFont typeface="Wingdings" panose="05000000000000000000" pitchFamily="2" charset="2"/>
              <a:buChar char="Ø"/>
            </a:pPr>
            <a:r>
              <a:rPr lang="en-US" altLang="nl-NL" sz="2000" i="1" dirty="0" smtClean="0"/>
              <a:t> Describes what management wants to achieve with the audit results</a:t>
            </a:r>
          </a:p>
          <a:p>
            <a:pPr marL="196850" indent="-196850" eaLnBrk="1" hangingPunct="1">
              <a:buFont typeface="Wingdings" panose="05000000000000000000" pitchFamily="2" charset="2"/>
              <a:buChar char="Ø"/>
            </a:pPr>
            <a:endParaRPr lang="en-US" altLang="nl-NL" sz="2000" i="1" dirty="0" smtClean="0"/>
          </a:p>
          <a:p>
            <a:pPr marL="196850" indent="-196850" eaLnBrk="1" hangingPunct="1">
              <a:buFont typeface="Wingdings" panose="05000000000000000000" pitchFamily="2" charset="2"/>
              <a:buChar char="Ø"/>
            </a:pPr>
            <a:r>
              <a:rPr lang="en-US" altLang="nl-NL" sz="2000" i="1" dirty="0" smtClean="0"/>
              <a:t> Usually composed of what and why components.</a:t>
            </a:r>
          </a:p>
          <a:p>
            <a:pPr marL="196850" indent="-196850" eaLnBrk="1" hangingPunct="1">
              <a:buFont typeface="Wingdings" panose="05000000000000000000" pitchFamily="2" charset="2"/>
              <a:buChar char="Ø"/>
            </a:pPr>
            <a:endParaRPr lang="en-US" altLang="nl-NL" sz="2000" i="1" dirty="0"/>
          </a:p>
          <a:p>
            <a:pPr marL="0" indent="0" eaLnBrk="1" hangingPunct="1"/>
            <a:r>
              <a:rPr lang="en-US" altLang="nl-NL" sz="2000" i="1" u="sng" dirty="0" smtClean="0"/>
              <a:t>Example</a:t>
            </a:r>
            <a:r>
              <a:rPr lang="en-US" altLang="nl-NL" sz="2000" i="1" dirty="0" smtClean="0"/>
              <a:t>: assessment of the </a:t>
            </a:r>
            <a:r>
              <a:rPr lang="en-US" altLang="nl-NL" sz="2000" b="1" i="1" dirty="0" smtClean="0"/>
              <a:t>quality of the objectives </a:t>
            </a:r>
            <a:r>
              <a:rPr lang="en-US" altLang="nl-NL" sz="2000" i="1" dirty="0" smtClean="0"/>
              <a:t>and the </a:t>
            </a:r>
            <a:r>
              <a:rPr lang="en-US" altLang="nl-NL" sz="2000" b="1" i="1" dirty="0" smtClean="0"/>
              <a:t>proper functioning </a:t>
            </a:r>
            <a:r>
              <a:rPr lang="en-US" altLang="nl-NL" sz="2000" i="1" dirty="0" smtClean="0"/>
              <a:t>of the control system within the tendering phase of the procurement process in Ministry X in order to improve this process if necessary. </a:t>
            </a:r>
            <a:endParaRPr lang="nl-NL" altLang="nl-NL" sz="2000" dirty="0" smtClean="0"/>
          </a:p>
          <a:p>
            <a:pPr marL="196850" indent="-196850" eaLnBrk="1" hangingPunct="1">
              <a:buFont typeface="Wingdings" panose="05000000000000000000" pitchFamily="2" charset="2"/>
              <a:buNone/>
            </a:pPr>
            <a:endParaRPr lang="nl-NL" altLang="nl-NL" sz="2400" dirty="0" smtClean="0"/>
          </a:p>
        </p:txBody>
      </p:sp>
    </p:spTree>
    <p:extLst>
      <p:ext uri="{BB962C8B-B14F-4D97-AF65-F5344CB8AC3E}">
        <p14:creationId xmlns:p14="http://schemas.microsoft.com/office/powerpoint/2010/main" val="140893945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hoek 8"/>
          <p:cNvSpPr/>
          <p:nvPr/>
        </p:nvSpPr>
        <p:spPr>
          <a:xfrm>
            <a:off x="480016" y="4035055"/>
            <a:ext cx="8504360" cy="22271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prstClr val="white"/>
              </a:solidFill>
            </a:endParaRPr>
          </a:p>
        </p:txBody>
      </p:sp>
      <p:sp>
        <p:nvSpPr>
          <p:cNvPr id="2" name="Titel 1"/>
          <p:cNvSpPr>
            <a:spLocks noGrp="1"/>
          </p:cNvSpPr>
          <p:nvPr>
            <p:ph type="title"/>
          </p:nvPr>
        </p:nvSpPr>
        <p:spPr/>
        <p:txBody>
          <a:bodyPr/>
          <a:lstStyle/>
          <a:p>
            <a:r>
              <a:rPr lang="en-US" dirty="0" smtClean="0"/>
              <a:t>Key Audit Questions</a:t>
            </a:r>
            <a:endParaRPr lang="nl-NL" dirty="0"/>
          </a:p>
        </p:txBody>
      </p:sp>
      <p:sp>
        <p:nvSpPr>
          <p:cNvPr id="6" name="Rectangle 2"/>
          <p:cNvSpPr txBox="1">
            <a:spLocks noChangeArrowheads="1"/>
          </p:cNvSpPr>
          <p:nvPr/>
        </p:nvSpPr>
        <p:spPr bwMode="auto">
          <a:xfrm>
            <a:off x="520995" y="1479465"/>
            <a:ext cx="8623005" cy="42674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lang="nl-NL" sz="1800" kern="120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3"/>
              </a:buBlip>
              <a:defRPr lang="nl-NL" sz="1800" kern="120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4"/>
              </a:buBlip>
              <a:defRPr lang="nl-NL" sz="1800" kern="120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5"/>
              </a:buBlip>
              <a:defRPr lang="nl-NL" sz="1800" kern="120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sz="1800" kern="120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1800">
                <a:solidFill>
                  <a:schemeClr val="tx1"/>
                </a:solidFill>
                <a:latin typeface="+mn-lt"/>
                <a:cs typeface="+mn-cs"/>
              </a:defRPr>
            </a:lvl6pPr>
            <a:lvl7pPr marL="2971800" indent="-228600" algn="l" rtl="0" fontAlgn="base">
              <a:spcBef>
                <a:spcPct val="20000"/>
              </a:spcBef>
              <a:spcAft>
                <a:spcPct val="0"/>
              </a:spcAft>
              <a:buChar char="»"/>
              <a:defRPr sz="1800">
                <a:solidFill>
                  <a:schemeClr val="tx1"/>
                </a:solidFill>
                <a:latin typeface="+mn-lt"/>
                <a:cs typeface="+mn-cs"/>
              </a:defRPr>
            </a:lvl7pPr>
            <a:lvl8pPr marL="3429000" indent="-228600" algn="l" rtl="0" fontAlgn="base">
              <a:spcBef>
                <a:spcPct val="20000"/>
              </a:spcBef>
              <a:spcAft>
                <a:spcPct val="0"/>
              </a:spcAft>
              <a:buChar char="»"/>
              <a:defRPr sz="1800">
                <a:solidFill>
                  <a:schemeClr val="tx1"/>
                </a:solidFill>
                <a:latin typeface="+mn-lt"/>
                <a:cs typeface="+mn-cs"/>
              </a:defRPr>
            </a:lvl8pPr>
            <a:lvl9pPr marL="3886200" indent="-228600" algn="l" rtl="0" fontAlgn="base">
              <a:spcBef>
                <a:spcPct val="20000"/>
              </a:spcBef>
              <a:spcAft>
                <a:spcPct val="0"/>
              </a:spcAft>
              <a:buChar char="»"/>
              <a:defRPr sz="1800">
                <a:solidFill>
                  <a:schemeClr val="tx1"/>
                </a:solidFill>
                <a:latin typeface="+mn-lt"/>
                <a:cs typeface="+mn-cs"/>
              </a:defRPr>
            </a:lvl9pPr>
          </a:lstStyle>
          <a:p>
            <a:pPr marL="279400" indent="-279400" eaLnBrk="1" hangingPunct="1">
              <a:buFont typeface="Wingdings" panose="05000000000000000000" pitchFamily="2" charset="2"/>
              <a:buNone/>
            </a:pPr>
            <a:endParaRPr lang="en-US" altLang="nl-NL" sz="2000" i="1" dirty="0" smtClean="0"/>
          </a:p>
          <a:p>
            <a:pPr marL="279400" indent="-279400" eaLnBrk="1" hangingPunct="1">
              <a:buFont typeface="Wingdings" panose="05000000000000000000" pitchFamily="2" charset="2"/>
              <a:buChar char="Ø"/>
            </a:pPr>
            <a:r>
              <a:rPr lang="en-US" altLang="nl-NL" sz="2000" i="1" dirty="0" smtClean="0"/>
              <a:t>Key questions are derived from the audit objective</a:t>
            </a:r>
          </a:p>
          <a:p>
            <a:pPr marL="279400" indent="-279400" eaLnBrk="1" hangingPunct="1">
              <a:buFont typeface="Wingdings" panose="05000000000000000000" pitchFamily="2" charset="2"/>
              <a:buChar char="Ø"/>
            </a:pPr>
            <a:endParaRPr lang="en-US" altLang="nl-NL" sz="2000" i="1" dirty="0"/>
          </a:p>
          <a:p>
            <a:pPr marL="279400" indent="-279400" eaLnBrk="1" hangingPunct="1">
              <a:buFont typeface="Wingdings" panose="05000000000000000000" pitchFamily="2" charset="2"/>
              <a:buChar char="Ø"/>
            </a:pPr>
            <a:r>
              <a:rPr lang="en-US" altLang="nl-NL" sz="2000" i="1" dirty="0" smtClean="0"/>
              <a:t>They are the main questions that will be answered by the audit</a:t>
            </a:r>
          </a:p>
          <a:p>
            <a:pPr marL="279400" indent="-279400" eaLnBrk="1" hangingPunct="1">
              <a:buFont typeface="Wingdings" panose="05000000000000000000" pitchFamily="2" charset="2"/>
              <a:buChar char="Ø"/>
            </a:pPr>
            <a:endParaRPr lang="en-US" altLang="nl-NL" sz="2000" i="1" dirty="0" smtClean="0"/>
          </a:p>
          <a:p>
            <a:pPr marL="279400" indent="-279400" eaLnBrk="1" hangingPunct="1">
              <a:buFont typeface="Wingdings" panose="05000000000000000000" pitchFamily="2" charset="2"/>
              <a:buChar char="Ø"/>
            </a:pPr>
            <a:r>
              <a:rPr lang="en-US" altLang="nl-NL" sz="2000" i="1" dirty="0" smtClean="0"/>
              <a:t>Can be </a:t>
            </a:r>
            <a:r>
              <a:rPr lang="en-US" altLang="nl-NL" sz="2000" i="1" u="sng" dirty="0" smtClean="0"/>
              <a:t>problem</a:t>
            </a:r>
            <a:r>
              <a:rPr lang="en-US" altLang="nl-NL" sz="2000" i="1" dirty="0" smtClean="0"/>
              <a:t> identifying, </a:t>
            </a:r>
            <a:r>
              <a:rPr lang="en-US" altLang="nl-NL" sz="2000" i="1" u="sng" dirty="0" smtClean="0"/>
              <a:t>diagnostic</a:t>
            </a:r>
            <a:r>
              <a:rPr lang="en-US" altLang="nl-NL" sz="2000" i="1" dirty="0" smtClean="0"/>
              <a:t> or </a:t>
            </a:r>
            <a:r>
              <a:rPr lang="en-US" altLang="nl-NL" sz="2000" i="1" u="sng" dirty="0" smtClean="0"/>
              <a:t>solution</a:t>
            </a:r>
            <a:r>
              <a:rPr lang="en-US" altLang="nl-NL" sz="2000" i="1" dirty="0" smtClean="0"/>
              <a:t> aimed in nature</a:t>
            </a:r>
          </a:p>
          <a:p>
            <a:pPr marL="279400" indent="-279400" eaLnBrk="1" hangingPunct="1">
              <a:buFont typeface="Wingdings" panose="05000000000000000000" pitchFamily="2" charset="2"/>
              <a:buChar char="Ø"/>
            </a:pPr>
            <a:endParaRPr lang="en-US" altLang="nl-NL" sz="2000" i="1" dirty="0"/>
          </a:p>
          <a:p>
            <a:pPr marL="0" indent="0" eaLnBrk="1" hangingPunct="1"/>
            <a:r>
              <a:rPr lang="en-US" altLang="nl-NL" sz="1600" i="1" dirty="0" smtClean="0"/>
              <a:t>Example:</a:t>
            </a:r>
          </a:p>
          <a:p>
            <a:pPr eaLnBrk="1" hangingPunct="1">
              <a:buFontTx/>
              <a:buChar char="-"/>
            </a:pPr>
            <a:r>
              <a:rPr lang="en-US" altLang="nl-NL" sz="1600" i="1" dirty="0" smtClean="0"/>
              <a:t>Are the objectives set for the tendering phase of the procurement process of </a:t>
            </a:r>
            <a:r>
              <a:rPr lang="en-US" altLang="nl-NL" sz="1600" b="1" i="1" dirty="0" smtClean="0"/>
              <a:t>good quality</a:t>
            </a:r>
            <a:r>
              <a:rPr lang="en-US" altLang="nl-NL" sz="1600" i="1" dirty="0" smtClean="0"/>
              <a:t>?</a:t>
            </a:r>
          </a:p>
          <a:p>
            <a:pPr eaLnBrk="1" hangingPunct="1">
              <a:buFontTx/>
              <a:buChar char="-"/>
            </a:pPr>
            <a:r>
              <a:rPr lang="en-US" altLang="nl-NL" sz="1600" i="1" dirty="0" smtClean="0"/>
              <a:t>Is the current system of internal control within the tendering phase of the procurement process </a:t>
            </a:r>
            <a:r>
              <a:rPr lang="en-US" altLang="nl-NL" sz="1600" b="1" i="1" dirty="0" smtClean="0"/>
              <a:t>functioning in a good way</a:t>
            </a:r>
            <a:r>
              <a:rPr lang="en-US" altLang="nl-NL" sz="1600" i="1" dirty="0" smtClean="0"/>
              <a:t>?</a:t>
            </a:r>
          </a:p>
          <a:p>
            <a:pPr eaLnBrk="1" hangingPunct="1">
              <a:buFontTx/>
              <a:buChar char="-"/>
            </a:pPr>
            <a:endParaRPr lang="en-US" altLang="nl-NL" sz="2000" i="1" dirty="0" smtClean="0"/>
          </a:p>
          <a:p>
            <a:pPr eaLnBrk="1" hangingPunct="1">
              <a:buFontTx/>
              <a:buChar char="-"/>
            </a:pPr>
            <a:endParaRPr lang="en-US" altLang="nl-NL" sz="2000" i="1" dirty="0" smtClean="0"/>
          </a:p>
          <a:p>
            <a:pPr marL="0" indent="0" eaLnBrk="1" hangingPunct="1"/>
            <a:endParaRPr lang="en-US" altLang="nl-NL" sz="2000" dirty="0" smtClean="0"/>
          </a:p>
        </p:txBody>
      </p:sp>
    </p:spTree>
    <p:extLst>
      <p:ext uri="{BB962C8B-B14F-4D97-AF65-F5344CB8AC3E}">
        <p14:creationId xmlns:p14="http://schemas.microsoft.com/office/powerpoint/2010/main" val="666990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lIns="91440" rIns="91440" anchor="t"/>
          <a:lstStyle/>
          <a:p>
            <a:pPr>
              <a:defRPr/>
            </a:pPr>
            <a:r>
              <a:rPr lang="en-US" dirty="0" smtClean="0">
                <a:solidFill>
                  <a:srgbClr val="C00000"/>
                </a:solidFill>
              </a:rPr>
              <a:t>Audit object and scope</a:t>
            </a:r>
            <a:endParaRPr lang="en-US" dirty="0">
              <a:solidFill>
                <a:srgbClr val="C00000"/>
              </a:solidFill>
            </a:endParaRPr>
          </a:p>
        </p:txBody>
      </p:sp>
      <p:sp>
        <p:nvSpPr>
          <p:cNvPr id="66562" name="Text Box 3"/>
          <p:cNvSpPr txBox="1">
            <a:spLocks noChangeArrowheads="1"/>
          </p:cNvSpPr>
          <p:nvPr/>
        </p:nvSpPr>
        <p:spPr bwMode="auto">
          <a:xfrm>
            <a:off x="352425" y="1940780"/>
            <a:ext cx="5535612" cy="3171637"/>
          </a:xfrm>
          <a:prstGeom prst="rect">
            <a:avLst/>
          </a:prstGeom>
          <a:noFill/>
          <a:ln w="9525">
            <a:noFill/>
            <a:miter lim="800000"/>
            <a:headEnd/>
            <a:tailEnd/>
          </a:ln>
        </p:spPr>
        <p:txBody>
          <a:bodyPr>
            <a:spAutoFit/>
          </a:bodyPr>
          <a:lstStyle/>
          <a:p>
            <a:pPr marL="269875" indent="-269875" eaLnBrk="1" hangingPunct="1">
              <a:lnSpc>
                <a:spcPct val="115000"/>
              </a:lnSpc>
              <a:buClr>
                <a:srgbClr val="FF7300"/>
              </a:buClr>
              <a:buFont typeface="Wingdings" pitchFamily="2" charset="2"/>
              <a:buNone/>
            </a:pPr>
            <a:endParaRPr lang="en-US" sz="2000" i="1" dirty="0"/>
          </a:p>
          <a:p>
            <a:pPr marL="269875" indent="-269875" eaLnBrk="1" hangingPunct="1">
              <a:lnSpc>
                <a:spcPct val="115000"/>
              </a:lnSpc>
              <a:buFont typeface="Wingdings" pitchFamily="2" charset="2"/>
              <a:buChar char="Ø"/>
            </a:pPr>
            <a:r>
              <a:rPr lang="en-US" sz="2000" i="1" dirty="0"/>
              <a:t>Object</a:t>
            </a:r>
            <a:r>
              <a:rPr lang="en-US" sz="2000" dirty="0"/>
              <a:t>: describes </a:t>
            </a:r>
            <a:r>
              <a:rPr lang="en-US" sz="2000" u="sng" dirty="0"/>
              <a:t>what</a:t>
            </a:r>
            <a:r>
              <a:rPr lang="en-US" sz="2000" dirty="0"/>
              <a:t> is going to be examined </a:t>
            </a:r>
            <a:endParaRPr lang="en-US" sz="2000" i="1" dirty="0"/>
          </a:p>
          <a:p>
            <a:pPr marL="269875" indent="-269875" eaLnBrk="1" hangingPunct="1">
              <a:lnSpc>
                <a:spcPct val="115000"/>
              </a:lnSpc>
              <a:buClr>
                <a:srgbClr val="9ACCD4"/>
              </a:buClr>
            </a:pPr>
            <a:r>
              <a:rPr lang="en-US" sz="1800" i="1" dirty="0"/>
              <a:t>Example: the object is process x </a:t>
            </a:r>
            <a:endParaRPr lang="en-US" sz="1800" dirty="0"/>
          </a:p>
          <a:p>
            <a:pPr marL="269875" indent="-269875" eaLnBrk="1" hangingPunct="1">
              <a:lnSpc>
                <a:spcPct val="115000"/>
              </a:lnSpc>
              <a:buClr>
                <a:srgbClr val="9ACCD4"/>
              </a:buClr>
              <a:buFont typeface="Wingdings" pitchFamily="2" charset="2"/>
              <a:buChar char="Ø"/>
            </a:pPr>
            <a:endParaRPr lang="en-US" sz="2000" dirty="0"/>
          </a:p>
          <a:p>
            <a:pPr marL="269875" indent="-269875" eaLnBrk="1" hangingPunct="1">
              <a:lnSpc>
                <a:spcPct val="115000"/>
              </a:lnSpc>
              <a:buFont typeface="Wingdings" pitchFamily="2" charset="2"/>
              <a:buChar char="Ø"/>
            </a:pPr>
            <a:r>
              <a:rPr lang="en-US" sz="2000" i="1" dirty="0"/>
              <a:t>Scope</a:t>
            </a:r>
            <a:r>
              <a:rPr lang="en-US" sz="2000" dirty="0"/>
              <a:t>: gives clarity about the </a:t>
            </a:r>
            <a:r>
              <a:rPr lang="en-US" sz="2000" u="sng" dirty="0"/>
              <a:t>boundaries</a:t>
            </a:r>
            <a:r>
              <a:rPr lang="en-US" sz="2000" dirty="0"/>
              <a:t> of the audit</a:t>
            </a:r>
            <a:endParaRPr lang="en-US" sz="2000" i="1" dirty="0"/>
          </a:p>
          <a:p>
            <a:pPr marL="269875" indent="-269875" eaLnBrk="1" hangingPunct="1">
              <a:lnSpc>
                <a:spcPct val="115000"/>
              </a:lnSpc>
              <a:buClr>
                <a:srgbClr val="FF7300"/>
              </a:buClr>
            </a:pPr>
            <a:r>
              <a:rPr lang="en-US" sz="1800" i="1" dirty="0"/>
              <a:t>Example: within process x we look at steps a to c in period</a:t>
            </a:r>
            <a:r>
              <a:rPr lang="nl-NL" sz="1800" i="1" dirty="0"/>
              <a:t> y</a:t>
            </a:r>
          </a:p>
        </p:txBody>
      </p:sp>
      <p:pic>
        <p:nvPicPr>
          <p:cNvPr id="66563" name="Picture 2" descr="http://www.bsol.asn.au/assets/Who_What_Where.jpg"/>
          <p:cNvPicPr>
            <a:picLocks noChangeAspect="1" noChangeArrowheads="1"/>
          </p:cNvPicPr>
          <p:nvPr/>
        </p:nvPicPr>
        <p:blipFill>
          <a:blip r:embed="rId2"/>
          <a:srcRect/>
          <a:stretch>
            <a:fillRect/>
          </a:stretch>
        </p:blipFill>
        <p:spPr bwMode="auto">
          <a:xfrm>
            <a:off x="6227763" y="2449513"/>
            <a:ext cx="2916237" cy="2833687"/>
          </a:xfrm>
          <a:prstGeom prst="rect">
            <a:avLst/>
          </a:prstGeom>
          <a:noFill/>
          <a:ln w="9525">
            <a:noFill/>
            <a:miter lim="800000"/>
            <a:headEnd/>
            <a:tailEnd/>
          </a:ln>
        </p:spPr>
      </p:pic>
    </p:spTree>
    <p:extLst>
      <p:ext uri="{BB962C8B-B14F-4D97-AF65-F5344CB8AC3E}">
        <p14:creationId xmlns:p14="http://schemas.microsoft.com/office/powerpoint/2010/main" val="157452379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lIns="91440" rIns="91440" anchor="t"/>
          <a:lstStyle/>
          <a:p>
            <a:pPr>
              <a:defRPr/>
            </a:pPr>
            <a:r>
              <a:rPr lang="en-US" dirty="0">
                <a:solidFill>
                  <a:srgbClr val="C00000"/>
                </a:solidFill>
              </a:rPr>
              <a:t>CONCEPTUAL AUDIT </a:t>
            </a:r>
            <a:r>
              <a:rPr lang="en-US" dirty="0" smtClean="0">
                <a:solidFill>
                  <a:srgbClr val="C00000"/>
                </a:solidFill>
              </a:rPr>
              <a:t>DESIGN (what?)</a:t>
            </a:r>
            <a:endParaRPr lang="en-US" dirty="0">
              <a:solidFill>
                <a:srgbClr val="C00000"/>
              </a:solidFill>
            </a:endParaRPr>
          </a:p>
        </p:txBody>
      </p:sp>
      <p:sp>
        <p:nvSpPr>
          <p:cNvPr id="67586" name="Text Box 3"/>
          <p:cNvSpPr txBox="1">
            <a:spLocks noChangeArrowheads="1"/>
          </p:cNvSpPr>
          <p:nvPr/>
        </p:nvSpPr>
        <p:spPr bwMode="auto">
          <a:xfrm>
            <a:off x="990600" y="2362200"/>
            <a:ext cx="6705600" cy="512763"/>
          </a:xfrm>
          <a:prstGeom prst="rect">
            <a:avLst/>
          </a:prstGeom>
          <a:noFill/>
          <a:ln w="9525">
            <a:noFill/>
            <a:miter lim="800000"/>
            <a:headEnd/>
            <a:tailEnd/>
          </a:ln>
        </p:spPr>
        <p:txBody>
          <a:bodyPr>
            <a:spAutoFit/>
          </a:bodyPr>
          <a:lstStyle/>
          <a:p>
            <a:pPr algn="ctr" eaLnBrk="1" hangingPunct="1">
              <a:lnSpc>
                <a:spcPct val="115000"/>
              </a:lnSpc>
              <a:spcBef>
                <a:spcPct val="50000"/>
              </a:spcBef>
              <a:buClr>
                <a:srgbClr val="FF7300"/>
              </a:buClr>
              <a:buFont typeface="Wingdings" pitchFamily="2" charset="2"/>
              <a:buNone/>
            </a:pPr>
            <a:endParaRPr lang="en-US" sz="2400" b="1">
              <a:latin typeface="Times New Roman" pitchFamily="18" charset="0"/>
            </a:endParaRPr>
          </a:p>
        </p:txBody>
      </p:sp>
      <p:sp>
        <p:nvSpPr>
          <p:cNvPr id="67587" name="Text Box 4"/>
          <p:cNvSpPr txBox="1">
            <a:spLocks noChangeArrowheads="1"/>
          </p:cNvSpPr>
          <p:nvPr/>
        </p:nvSpPr>
        <p:spPr bwMode="auto">
          <a:xfrm>
            <a:off x="539750" y="1870075"/>
            <a:ext cx="6400800" cy="411163"/>
          </a:xfrm>
          <a:prstGeom prst="rect">
            <a:avLst/>
          </a:prstGeom>
          <a:noFill/>
          <a:ln w="9525">
            <a:noFill/>
            <a:miter lim="800000"/>
            <a:headEnd/>
            <a:tailEnd/>
          </a:ln>
        </p:spPr>
        <p:txBody>
          <a:bodyPr>
            <a:spAutoFit/>
          </a:bodyPr>
          <a:lstStyle/>
          <a:p>
            <a:pPr eaLnBrk="1" hangingPunct="1">
              <a:lnSpc>
                <a:spcPct val="115000"/>
              </a:lnSpc>
              <a:spcBef>
                <a:spcPct val="50000"/>
              </a:spcBef>
              <a:buClr>
                <a:srgbClr val="FF7300"/>
              </a:buClr>
              <a:buFont typeface="Wingdings" pitchFamily="2" charset="2"/>
              <a:buNone/>
            </a:pPr>
            <a:r>
              <a:rPr lang="en-US" sz="2000" i="1" u="sng"/>
              <a:t>Reference Model</a:t>
            </a:r>
          </a:p>
        </p:txBody>
      </p:sp>
      <p:sp>
        <p:nvSpPr>
          <p:cNvPr id="67588" name="Text Box 5"/>
          <p:cNvSpPr txBox="1">
            <a:spLocks noChangeArrowheads="1"/>
          </p:cNvSpPr>
          <p:nvPr/>
        </p:nvSpPr>
        <p:spPr bwMode="auto">
          <a:xfrm>
            <a:off x="817563" y="2513013"/>
            <a:ext cx="5583237" cy="3384550"/>
          </a:xfrm>
          <a:prstGeom prst="rect">
            <a:avLst/>
          </a:prstGeom>
          <a:noFill/>
          <a:ln w="9525">
            <a:noFill/>
            <a:miter lim="800000"/>
            <a:headEnd/>
            <a:tailEnd/>
          </a:ln>
        </p:spPr>
        <p:txBody>
          <a:bodyPr>
            <a:spAutoFit/>
          </a:bodyPr>
          <a:lstStyle/>
          <a:p>
            <a:pPr marL="196850" indent="-196850" eaLnBrk="1" hangingPunct="1">
              <a:lnSpc>
                <a:spcPct val="115000"/>
              </a:lnSpc>
              <a:spcBef>
                <a:spcPct val="50000"/>
              </a:spcBef>
              <a:buClr>
                <a:srgbClr val="000000"/>
              </a:buClr>
              <a:buFont typeface="Wingdings" pitchFamily="2" charset="2"/>
              <a:buChar char="Ø"/>
            </a:pPr>
            <a:r>
              <a:rPr lang="en-US" sz="1800"/>
              <a:t>Conducting an audit means that the actual status of the object (‘ist’- as it is) is compared with a set of norms (‘soll’- should be). </a:t>
            </a:r>
          </a:p>
          <a:p>
            <a:pPr marL="196850" indent="-196850" eaLnBrk="1" hangingPunct="1">
              <a:lnSpc>
                <a:spcPct val="115000"/>
              </a:lnSpc>
              <a:spcBef>
                <a:spcPct val="50000"/>
              </a:spcBef>
              <a:buClr>
                <a:srgbClr val="000000"/>
              </a:buClr>
              <a:buFont typeface="Wingdings" pitchFamily="2" charset="2"/>
              <a:buChar char="Ø"/>
            </a:pPr>
            <a:r>
              <a:rPr lang="en-US" sz="1800"/>
              <a:t>The </a:t>
            </a:r>
            <a:r>
              <a:rPr lang="en-US" sz="1800" i="1"/>
              <a:t>reference model</a:t>
            </a:r>
            <a:r>
              <a:rPr lang="en-US" sz="1800"/>
              <a:t> is used as a tool to make a description of the ideal governance and control framework. It’s the mirror the auditor uses. But the ideal image in the mirror should be formulated by the assigner of the audit (management).</a:t>
            </a:r>
          </a:p>
        </p:txBody>
      </p:sp>
      <p:pic>
        <p:nvPicPr>
          <p:cNvPr id="67589" name="Picture 2" descr="http://hannawilburs.files.wordpress.com/2011/12/cat-lion-mirror-image.jpg?w=640"/>
          <p:cNvPicPr>
            <a:picLocks noChangeAspect="1" noChangeArrowheads="1"/>
          </p:cNvPicPr>
          <p:nvPr/>
        </p:nvPicPr>
        <p:blipFill>
          <a:blip r:embed="rId2"/>
          <a:srcRect/>
          <a:stretch>
            <a:fillRect/>
          </a:stretch>
        </p:blipFill>
        <p:spPr bwMode="auto">
          <a:xfrm>
            <a:off x="6429375" y="3421063"/>
            <a:ext cx="2714625" cy="2857500"/>
          </a:xfrm>
          <a:prstGeom prst="rect">
            <a:avLst/>
          </a:prstGeom>
          <a:noFill/>
          <a:ln w="9525">
            <a:noFill/>
            <a:miter lim="800000"/>
            <a:headEnd/>
            <a:tailEnd/>
          </a:ln>
        </p:spPr>
      </p:pic>
    </p:spTree>
    <p:extLst>
      <p:ext uri="{BB962C8B-B14F-4D97-AF65-F5344CB8AC3E}">
        <p14:creationId xmlns:p14="http://schemas.microsoft.com/office/powerpoint/2010/main" val="385108204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Why do we need reference frameworks?</a:t>
            </a:r>
            <a:endParaRPr lang="nl-NL" dirty="0"/>
          </a:p>
        </p:txBody>
      </p:sp>
      <p:sp>
        <p:nvSpPr>
          <p:cNvPr id="6" name="Text Box 5"/>
          <p:cNvSpPr txBox="1">
            <a:spLocks noChangeArrowheads="1"/>
          </p:cNvSpPr>
          <p:nvPr/>
        </p:nvSpPr>
        <p:spPr bwMode="auto">
          <a:xfrm>
            <a:off x="747225" y="2161320"/>
            <a:ext cx="3437913" cy="3873368"/>
          </a:xfrm>
          <a:prstGeom prst="rect">
            <a:avLst/>
          </a:prstGeom>
          <a:noFill/>
          <a:ln w="9525">
            <a:noFill/>
            <a:miter lim="800000"/>
            <a:headEnd/>
            <a:tailEnd/>
          </a:ln>
        </p:spPr>
        <p:txBody>
          <a:bodyPr wrap="square">
            <a:spAutoFit/>
          </a:bodyPr>
          <a:lstStyle/>
          <a:p>
            <a:pPr marL="196850" indent="-196850">
              <a:lnSpc>
                <a:spcPct val="115000"/>
              </a:lnSpc>
              <a:spcBef>
                <a:spcPct val="50000"/>
              </a:spcBef>
              <a:buClr>
                <a:schemeClr val="tx1"/>
              </a:buClr>
              <a:buFont typeface="Wingdings" pitchFamily="2" charset="2"/>
              <a:buChar char="Ø"/>
            </a:pPr>
            <a:r>
              <a:rPr lang="en-US" sz="1800" dirty="0" smtClean="0"/>
              <a:t>The auditor needs a measuring tool;</a:t>
            </a:r>
          </a:p>
          <a:p>
            <a:pPr marL="196850" indent="-196850">
              <a:lnSpc>
                <a:spcPct val="115000"/>
              </a:lnSpc>
              <a:spcBef>
                <a:spcPct val="50000"/>
              </a:spcBef>
              <a:buClr>
                <a:schemeClr val="tx1"/>
              </a:buClr>
              <a:buFont typeface="Wingdings" pitchFamily="2" charset="2"/>
              <a:buChar char="Ø"/>
            </a:pPr>
            <a:r>
              <a:rPr lang="en-US" sz="1800" dirty="0" smtClean="0"/>
              <a:t>They prevent to some extend disagreements with management about the audit conclusions/opinions;</a:t>
            </a:r>
          </a:p>
          <a:p>
            <a:pPr marL="196850" indent="-196850">
              <a:lnSpc>
                <a:spcPct val="115000"/>
              </a:lnSpc>
              <a:spcBef>
                <a:spcPct val="50000"/>
              </a:spcBef>
              <a:buClr>
                <a:schemeClr val="tx1"/>
              </a:buClr>
              <a:buFont typeface="Wingdings" pitchFamily="2" charset="2"/>
              <a:buChar char="Ø"/>
            </a:pPr>
            <a:r>
              <a:rPr lang="en-US" sz="1800" dirty="0" smtClean="0"/>
              <a:t>Clear definitions of the key concepts in the audit prevent misinterpretations.</a:t>
            </a:r>
            <a:endParaRPr lang="en-US" sz="1800" dirty="0"/>
          </a:p>
        </p:txBody>
      </p:sp>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8554" y="2648194"/>
            <a:ext cx="4595446" cy="3439380"/>
          </a:xfrm>
          <a:prstGeom prst="rect">
            <a:avLst/>
          </a:prstGeom>
        </p:spPr>
      </p:pic>
    </p:spTree>
    <p:extLst>
      <p:ext uri="{BB962C8B-B14F-4D97-AF65-F5344CB8AC3E}">
        <p14:creationId xmlns:p14="http://schemas.microsoft.com/office/powerpoint/2010/main" val="1870041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Inhoud bullet">
  <a:themeElements>
    <a:clrScheme name="">
      <a:dk1>
        <a:srgbClr val="000000"/>
      </a:dk1>
      <a:lt1>
        <a:srgbClr val="FFFFFF"/>
      </a:lt1>
      <a:dk2>
        <a:srgbClr val="046F96"/>
      </a:dk2>
      <a:lt2>
        <a:srgbClr val="EEECE1"/>
      </a:lt2>
      <a:accent1>
        <a:srgbClr val="046F96"/>
      </a:accent1>
      <a:accent2>
        <a:srgbClr val="9ACCD4"/>
      </a:accent2>
      <a:accent3>
        <a:srgbClr val="FFFFFF"/>
      </a:accent3>
      <a:accent4>
        <a:srgbClr val="000000"/>
      </a:accent4>
      <a:accent5>
        <a:srgbClr val="AABBC9"/>
      </a:accent5>
      <a:accent6>
        <a:srgbClr val="8BB9C0"/>
      </a:accent6>
      <a:hlink>
        <a:srgbClr val="ED8FBB"/>
      </a:hlink>
      <a:folHlink>
        <a:srgbClr val="900079"/>
      </a:folHlink>
    </a:clrScheme>
    <a:fontScheme name="Inhoud bullet">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houd bullet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Inhoud bullet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Inhoud bullet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andaardontwerp">
  <a:themeElements>
    <a:clrScheme name="Kleurenschema Groen">
      <a:dk1>
        <a:sysClr val="windowText" lastClr="000000"/>
      </a:dk1>
      <a:lt1>
        <a:sysClr val="window" lastClr="FFFFFF"/>
      </a:lt1>
      <a:dk2>
        <a:srgbClr val="F4BBD6"/>
      </a:dk2>
      <a:lt2>
        <a:srgbClr val="EEECE1"/>
      </a:lt2>
      <a:accent1>
        <a:srgbClr val="046F96"/>
      </a:accent1>
      <a:accent2>
        <a:srgbClr val="9ACCD4"/>
      </a:accent2>
      <a:accent3>
        <a:srgbClr val="ED8FBB"/>
      </a:accent3>
      <a:accent4>
        <a:srgbClr val="900079"/>
      </a:accent4>
      <a:accent5>
        <a:srgbClr val="47145C"/>
      </a:accent5>
      <a:accent6>
        <a:srgbClr val="0E4A10"/>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Slotdia">
  <a:themeElements>
    <a:clrScheme name="">
      <a:dk1>
        <a:srgbClr val="000000"/>
      </a:dk1>
      <a:lt1>
        <a:srgbClr val="FFFFFF"/>
      </a:lt1>
      <a:dk2>
        <a:srgbClr val="046F96"/>
      </a:dk2>
      <a:lt2>
        <a:srgbClr val="EEECE1"/>
      </a:lt2>
      <a:accent1>
        <a:srgbClr val="046F96"/>
      </a:accent1>
      <a:accent2>
        <a:srgbClr val="9ACCD4"/>
      </a:accent2>
      <a:accent3>
        <a:srgbClr val="FFFFFF"/>
      </a:accent3>
      <a:accent4>
        <a:srgbClr val="000000"/>
      </a:accent4>
      <a:accent5>
        <a:srgbClr val="AABBC9"/>
      </a:accent5>
      <a:accent6>
        <a:srgbClr val="8BB9C0"/>
      </a:accent6>
      <a:hlink>
        <a:srgbClr val="ED8FBB"/>
      </a:hlink>
      <a:folHlink>
        <a:srgbClr val="900079"/>
      </a:folHlink>
    </a:clrScheme>
    <a:fontScheme name="1_Slotdia">
      <a:majorFont>
        <a:latin typeface=""/>
        <a:ea typeface=""/>
        <a:cs typeface=""/>
      </a:majorFont>
      <a:minorFont>
        <a:latin typeface=""/>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 kolommen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2 kolommen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2 kolommen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Standaardontwerp">
  <a:themeElements>
    <a:clrScheme name="Kleurenschema Groen">
      <a:dk1>
        <a:sysClr val="windowText" lastClr="000000"/>
      </a:dk1>
      <a:lt1>
        <a:sysClr val="window" lastClr="FFFFFF"/>
      </a:lt1>
      <a:dk2>
        <a:srgbClr val="F4BBD6"/>
      </a:dk2>
      <a:lt2>
        <a:srgbClr val="EEECE1"/>
      </a:lt2>
      <a:accent1>
        <a:srgbClr val="046F96"/>
      </a:accent1>
      <a:accent2>
        <a:srgbClr val="9ACCD4"/>
      </a:accent2>
      <a:accent3>
        <a:srgbClr val="ED8FBB"/>
      </a:accent3>
      <a:accent4>
        <a:srgbClr val="900079"/>
      </a:accent4>
      <a:accent5>
        <a:srgbClr val="47145C"/>
      </a:accent5>
      <a:accent6>
        <a:srgbClr val="0E4A10"/>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1603</TotalTime>
  <Words>872</Words>
  <Application>Microsoft Office PowerPoint</Application>
  <PresentationFormat>Diavoorstelling (4:3)</PresentationFormat>
  <Paragraphs>142</Paragraphs>
  <Slides>12</Slides>
  <Notes>5</Notes>
  <HiddenSlides>0</HiddenSlides>
  <MMClips>0</MMClips>
  <ScaleCrop>false</ScaleCrop>
  <HeadingPairs>
    <vt:vector size="6" baseType="variant">
      <vt:variant>
        <vt:lpstr>Gebruikte lettertypen</vt:lpstr>
      </vt:variant>
      <vt:variant>
        <vt:i4>5</vt:i4>
      </vt:variant>
      <vt:variant>
        <vt:lpstr>Thema</vt:lpstr>
      </vt:variant>
      <vt:variant>
        <vt:i4>4</vt:i4>
      </vt:variant>
      <vt:variant>
        <vt:lpstr>Diatitels</vt:lpstr>
      </vt:variant>
      <vt:variant>
        <vt:i4>12</vt:i4>
      </vt:variant>
    </vt:vector>
  </HeadingPairs>
  <TitlesOfParts>
    <vt:vector size="21" baseType="lpstr">
      <vt:lpstr>Arial</vt:lpstr>
      <vt:lpstr>Calibri</vt:lpstr>
      <vt:lpstr>Times New Roman</vt:lpstr>
      <vt:lpstr>Verdana</vt:lpstr>
      <vt:lpstr>Wingdings</vt:lpstr>
      <vt:lpstr>Inhoud bullet</vt:lpstr>
      <vt:lpstr>Standaardontwerp</vt:lpstr>
      <vt:lpstr>1_Slotdia</vt:lpstr>
      <vt:lpstr>1_Standaardontwerp</vt:lpstr>
      <vt:lpstr>PowerPoint-presentatie</vt:lpstr>
      <vt:lpstr>Steps taken in any type of audit</vt:lpstr>
      <vt:lpstr>After intake and preliminary research:</vt:lpstr>
      <vt:lpstr>AUDIT FRAMEWORK</vt:lpstr>
      <vt:lpstr>Audit objective</vt:lpstr>
      <vt:lpstr>Key Audit Questions</vt:lpstr>
      <vt:lpstr>Audit object and scope</vt:lpstr>
      <vt:lpstr>CONCEPTUAL AUDIT DESIGN (what?)</vt:lpstr>
      <vt:lpstr>Why do we need reference frameworks?</vt:lpstr>
      <vt:lpstr>Position of the reference framework in the audit process</vt:lpstr>
      <vt:lpstr>Reference frameworks and types of audits </vt:lpstr>
      <vt:lpstr>PowerPoint-presentatie</vt:lpstr>
    </vt:vector>
  </TitlesOfParts>
  <Company>Ministerie van Financiën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Kesteren, M (Manfred) van (ADR/FIN3)</dc:creator>
  <cp:lastModifiedBy>Fred Kesteren</cp:lastModifiedBy>
  <cp:revision>169</cp:revision>
  <dcterms:created xsi:type="dcterms:W3CDTF">2009-01-23T09:04:29Z</dcterms:created>
  <dcterms:modified xsi:type="dcterms:W3CDTF">2017-03-20T12:04:41Z</dcterms:modified>
</cp:coreProperties>
</file>