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8" r:id="rId3"/>
  </p:sldMasterIdLst>
  <p:notesMasterIdLst>
    <p:notesMasterId r:id="rId15"/>
  </p:notesMasterIdLst>
  <p:sldIdLst>
    <p:sldId id="256" r:id="rId4"/>
    <p:sldId id="258" r:id="rId5"/>
    <p:sldId id="280" r:id="rId6"/>
    <p:sldId id="260" r:id="rId7"/>
    <p:sldId id="300" r:id="rId8"/>
    <p:sldId id="282" r:id="rId9"/>
    <p:sldId id="301" r:id="rId10"/>
    <p:sldId id="298" r:id="rId11"/>
    <p:sldId id="271" r:id="rId12"/>
    <p:sldId id="269" r:id="rId13"/>
    <p:sldId id="273" r:id="rId14"/>
  </p:sldIdLst>
  <p:sldSz cx="9144000" cy="6858000" type="screen4x3"/>
  <p:notesSz cx="6797675" cy="9874250"/>
  <p:defaultTextStyle>
    <a:defPPr>
      <a:defRPr lang="ru-RU"/>
    </a:defPPr>
    <a:lvl1pPr marL="0" algn="l" defTabSz="9135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774" algn="l" defTabSz="9135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545" algn="l" defTabSz="9135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315" algn="l" defTabSz="9135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089" algn="l" defTabSz="9135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3860" algn="l" defTabSz="9135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0633" algn="l" defTabSz="9135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7405" algn="l" defTabSz="9135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177" algn="l" defTabSz="9135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33FF"/>
    <a:srgbClr val="002642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06" autoAdjust="0"/>
  </p:normalViewPr>
  <p:slideViewPr>
    <p:cSldViewPr>
      <p:cViewPr varScale="1">
        <p:scale>
          <a:sx n="106" d="100"/>
          <a:sy n="106" d="100"/>
        </p:scale>
        <p:origin x="17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F606F-941A-47CE-AA47-ECD1408B7387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B6D47-D55A-4246-BB36-FACD79152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83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5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774" algn="l" defTabSz="9135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545" algn="l" defTabSz="9135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315" algn="l" defTabSz="9135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089" algn="l" defTabSz="9135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860" algn="l" defTabSz="9135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633" algn="l" defTabSz="9135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405" algn="l" defTabSz="9135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177" algn="l" defTabSz="9135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9157" name="Номер слайда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329692F-1559-4192-8FFC-5BD1D032D5FA}" type="slidenum">
              <a:rPr lang="ru-RU" altLang="ru-RU">
                <a:solidFill>
                  <a:prstClr val="black"/>
                </a:solidFill>
                <a:latin typeface="Calibri" pitchFamily="34" charset="0"/>
              </a:rPr>
              <a:pPr/>
              <a:t>1</a:t>
            </a:fld>
            <a:endParaRPr lang="ru-RU" altLang="ru-RU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230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/>
              <a:t>Проверка у Ильи Извекова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0181" name="Номер слайда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7D1F951-8C05-41C0-AA64-711729EA1B69}" type="slidenum">
              <a:rPr lang="ru-RU" altLang="ru-RU">
                <a:solidFill>
                  <a:prstClr val="black"/>
                </a:solidFill>
                <a:latin typeface="Calibri" pitchFamily="34" charset="0"/>
              </a:rPr>
              <a:pPr/>
              <a:t>2</a:t>
            </a:fld>
            <a:endParaRPr lang="ru-RU" altLang="ru-RU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477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/>
              <a:t>Проверка у Ильи Извекова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2229" name="Номер слайда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819AF70-5A35-499F-8D8D-F5FCD12B3FAE}" type="slidenum">
              <a:rPr lang="ru-RU" altLang="ru-RU">
                <a:solidFill>
                  <a:prstClr val="black"/>
                </a:solidFill>
                <a:latin typeface="Calibri" pitchFamily="34" charset="0"/>
              </a:rPr>
              <a:pPr/>
              <a:t>4</a:t>
            </a:fld>
            <a:endParaRPr lang="ru-RU" altLang="ru-RU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601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1205" name="Номер слайда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2359DAE-E443-4D93-B929-E3AC000C682F}" type="slidenum">
              <a:rPr lang="ru-RU" altLang="ru-RU">
                <a:solidFill>
                  <a:prstClr val="black"/>
                </a:solidFill>
                <a:latin typeface="Calibri" pitchFamily="34" charset="0"/>
              </a:rPr>
              <a:pPr/>
              <a:t>5</a:t>
            </a:fld>
            <a:endParaRPr lang="ru-RU" altLang="ru-RU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3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223628" y="3315824"/>
            <a:ext cx="6705801" cy="2945610"/>
          </a:xfrm>
        </p:spPr>
        <p:txBody>
          <a:bodyPr anchor="t">
            <a:normAutofit/>
          </a:bodyPr>
          <a:lstStyle>
            <a:lvl1pPr algn="l">
              <a:defRPr sz="3000" b="1" i="0" baseline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7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518" indent="0">
              <a:buNone/>
              <a:defRPr sz="2800"/>
            </a:lvl2pPr>
            <a:lvl3pPr marL="913032" indent="0">
              <a:buNone/>
              <a:defRPr sz="2400"/>
            </a:lvl3pPr>
            <a:lvl4pPr marL="1369546" indent="0">
              <a:buNone/>
              <a:defRPr sz="2000"/>
            </a:lvl4pPr>
            <a:lvl5pPr marL="1826063" indent="0">
              <a:buNone/>
              <a:defRPr sz="2000"/>
            </a:lvl5pPr>
            <a:lvl6pPr marL="2282578" indent="0">
              <a:buNone/>
              <a:defRPr sz="2000"/>
            </a:lvl6pPr>
            <a:lvl7pPr marL="2739094" indent="0">
              <a:buNone/>
              <a:defRPr sz="2000"/>
            </a:lvl7pPr>
            <a:lvl8pPr marL="3195609" indent="0">
              <a:buNone/>
              <a:defRPr sz="2000"/>
            </a:lvl8pPr>
            <a:lvl9pPr marL="3652125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18" indent="0">
              <a:buNone/>
              <a:defRPr sz="1200"/>
            </a:lvl2pPr>
            <a:lvl3pPr marL="913032" indent="0">
              <a:buNone/>
              <a:defRPr sz="1000"/>
            </a:lvl3pPr>
            <a:lvl4pPr marL="1369546" indent="0">
              <a:buNone/>
              <a:defRPr sz="900"/>
            </a:lvl4pPr>
            <a:lvl5pPr marL="1826063" indent="0">
              <a:buNone/>
              <a:defRPr sz="900"/>
            </a:lvl5pPr>
            <a:lvl6pPr marL="2282578" indent="0">
              <a:buNone/>
              <a:defRPr sz="900"/>
            </a:lvl6pPr>
            <a:lvl7pPr marL="2739094" indent="0">
              <a:buNone/>
              <a:defRPr sz="900"/>
            </a:lvl7pPr>
            <a:lvl8pPr marL="3195609" indent="0">
              <a:buNone/>
              <a:defRPr sz="900"/>
            </a:lvl8pPr>
            <a:lvl9pPr marL="3652125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AB8F-39BC-448F-92BC-BEFF2E268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85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756C1-F203-4ED2-9835-27031BD55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20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4E782-34E9-4B11-9C1B-AB99636A4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731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29C0-AA43-44BD-A9BC-A3D618381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195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223628" y="3315824"/>
            <a:ext cx="6705801" cy="2945610"/>
          </a:xfrm>
        </p:spPr>
        <p:txBody>
          <a:bodyPr anchor="t">
            <a:normAutofit/>
          </a:bodyPr>
          <a:lstStyle>
            <a:lvl1pPr algn="l">
              <a:defRPr sz="3000" b="1" i="0" baseline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154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07898" y="555325"/>
            <a:ext cx="6778907" cy="1191121"/>
          </a:xfrm>
        </p:spPr>
        <p:txBody>
          <a:bodyPr>
            <a:normAutofit/>
          </a:bodyPr>
          <a:lstStyle>
            <a:lvl1pPr algn="l">
              <a:defRPr sz="27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E76E6-9E3D-4B15-8D64-2406EB681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139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07898" y="579469"/>
            <a:ext cx="6778907" cy="1191121"/>
          </a:xfrm>
        </p:spPr>
        <p:txBody>
          <a:bodyPr>
            <a:normAutofit/>
          </a:bodyPr>
          <a:lstStyle>
            <a:lvl1pPr algn="l">
              <a:defRPr sz="27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751"/>
            <a:ext cx="8229600" cy="3993413"/>
          </a:xfrm>
        </p:spPr>
        <p:txBody>
          <a:bodyPr/>
          <a:lstStyle>
            <a:lvl1pPr>
              <a:defRPr>
                <a:solidFill>
                  <a:srgbClr val="2C3E50"/>
                </a:solidFill>
                <a:latin typeface="Myriad Pro"/>
                <a:cs typeface="Myriad Pro"/>
              </a:defRPr>
            </a:lvl1pPr>
            <a:lvl2pPr>
              <a:defRPr>
                <a:solidFill>
                  <a:srgbClr val="2C3E50"/>
                </a:solidFill>
                <a:latin typeface="Myriad Pro"/>
                <a:cs typeface="Myriad Pro"/>
              </a:defRPr>
            </a:lvl2pPr>
            <a:lvl3pPr>
              <a:defRPr>
                <a:solidFill>
                  <a:srgbClr val="2C3E50"/>
                </a:solidFill>
                <a:latin typeface="Myriad Pro"/>
                <a:cs typeface="Myriad Pro"/>
              </a:defRPr>
            </a:lvl3pPr>
            <a:lvl4pPr>
              <a:defRPr>
                <a:solidFill>
                  <a:srgbClr val="2C3E50"/>
                </a:solidFill>
                <a:latin typeface="Myriad Pro"/>
                <a:cs typeface="Myriad Pro"/>
              </a:defRPr>
            </a:lvl4pPr>
            <a:lvl5pPr>
              <a:defRPr>
                <a:solidFill>
                  <a:srgbClr val="2C3E50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E4DE8-71D0-4C4D-B135-4EF4AB406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6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6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3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0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7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34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01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68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34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B91DD-DAB8-434A-B530-F921E6605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6297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07898" y="571421"/>
            <a:ext cx="6778907" cy="1199169"/>
          </a:xfrm>
        </p:spPr>
        <p:txBody>
          <a:bodyPr>
            <a:normAutofit/>
          </a:bodyPr>
          <a:lstStyle>
            <a:lvl1pPr algn="l">
              <a:defRPr sz="27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132751"/>
            <a:ext cx="4038600" cy="3993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32751"/>
            <a:ext cx="4038600" cy="3993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B1226-90B9-4000-A0DB-BB6F29134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692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14060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89" indent="0">
              <a:buNone/>
              <a:defRPr sz="2000" b="1"/>
            </a:lvl2pPr>
            <a:lvl3pPr marL="913374" indent="0">
              <a:buNone/>
              <a:defRPr sz="1800" b="1"/>
            </a:lvl3pPr>
            <a:lvl4pPr marL="1370058" indent="0">
              <a:buNone/>
              <a:defRPr sz="1600" b="1"/>
            </a:lvl4pPr>
            <a:lvl5pPr marL="1826747" indent="0">
              <a:buNone/>
              <a:defRPr sz="1600" b="1"/>
            </a:lvl5pPr>
            <a:lvl6pPr marL="2283432" indent="0">
              <a:buNone/>
              <a:defRPr sz="1600" b="1"/>
            </a:lvl6pPr>
            <a:lvl7pPr marL="2740120" indent="0">
              <a:buNone/>
              <a:defRPr sz="1600" b="1"/>
            </a:lvl7pPr>
            <a:lvl8pPr marL="3196806" indent="0">
              <a:buNone/>
              <a:defRPr sz="1600" b="1"/>
            </a:lvl8pPr>
            <a:lvl9pPr marL="365349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780373"/>
            <a:ext cx="4040188" cy="3345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214060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89" indent="0">
              <a:buNone/>
              <a:defRPr sz="2000" b="1"/>
            </a:lvl2pPr>
            <a:lvl3pPr marL="913374" indent="0">
              <a:buNone/>
              <a:defRPr sz="1800" b="1"/>
            </a:lvl3pPr>
            <a:lvl4pPr marL="1370058" indent="0">
              <a:buNone/>
              <a:defRPr sz="1600" b="1"/>
            </a:lvl4pPr>
            <a:lvl5pPr marL="1826747" indent="0">
              <a:buNone/>
              <a:defRPr sz="1600" b="1"/>
            </a:lvl5pPr>
            <a:lvl6pPr marL="2283432" indent="0">
              <a:buNone/>
              <a:defRPr sz="1600" b="1"/>
            </a:lvl6pPr>
            <a:lvl7pPr marL="2740120" indent="0">
              <a:buNone/>
              <a:defRPr sz="1600" b="1"/>
            </a:lvl7pPr>
            <a:lvl8pPr marL="3196806" indent="0">
              <a:buNone/>
              <a:defRPr sz="1600" b="1"/>
            </a:lvl8pPr>
            <a:lvl9pPr marL="365349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780373"/>
            <a:ext cx="4041775" cy="3345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1928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07900" y="555327"/>
            <a:ext cx="6778907" cy="1191121"/>
          </a:xfrm>
        </p:spPr>
        <p:txBody>
          <a:bodyPr>
            <a:normAutofit/>
          </a:bodyPr>
          <a:lstStyle>
            <a:lvl1pPr algn="l">
              <a:defRPr sz="27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E76E6-9E3D-4B15-8D64-2406EB681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888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07898" y="571421"/>
            <a:ext cx="6778907" cy="1199169"/>
          </a:xfrm>
        </p:spPr>
        <p:txBody>
          <a:bodyPr>
            <a:normAutofit/>
          </a:bodyPr>
          <a:lstStyle>
            <a:lvl1pPr algn="l">
              <a:defRPr sz="27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726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4944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2" y="2156309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3318364"/>
            <a:ext cx="3008313" cy="2807805"/>
          </a:xfrm>
        </p:spPr>
        <p:txBody>
          <a:bodyPr/>
          <a:lstStyle>
            <a:lvl1pPr marL="0" indent="0">
              <a:buNone/>
              <a:defRPr sz="1400"/>
            </a:lvl1pPr>
            <a:lvl2pPr marL="456689" indent="0">
              <a:buNone/>
              <a:defRPr sz="1200"/>
            </a:lvl2pPr>
            <a:lvl3pPr marL="913374" indent="0">
              <a:buNone/>
              <a:defRPr sz="1000"/>
            </a:lvl3pPr>
            <a:lvl4pPr marL="1370058" indent="0">
              <a:buNone/>
              <a:defRPr sz="900"/>
            </a:lvl4pPr>
            <a:lvl5pPr marL="1826747" indent="0">
              <a:buNone/>
              <a:defRPr sz="900"/>
            </a:lvl5pPr>
            <a:lvl6pPr marL="2283432" indent="0">
              <a:buNone/>
              <a:defRPr sz="900"/>
            </a:lvl6pPr>
            <a:lvl7pPr marL="2740120" indent="0">
              <a:buNone/>
              <a:defRPr sz="900"/>
            </a:lvl7pPr>
            <a:lvl8pPr marL="3196806" indent="0">
              <a:buNone/>
              <a:defRPr sz="900"/>
            </a:lvl8pPr>
            <a:lvl9pPr marL="3653493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7933-DDBE-4B6D-A618-9E30989C6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6893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689" indent="0">
              <a:buNone/>
              <a:defRPr sz="2800"/>
            </a:lvl2pPr>
            <a:lvl3pPr marL="913374" indent="0">
              <a:buNone/>
              <a:defRPr sz="2400"/>
            </a:lvl3pPr>
            <a:lvl4pPr marL="1370058" indent="0">
              <a:buNone/>
              <a:defRPr sz="2000"/>
            </a:lvl4pPr>
            <a:lvl5pPr marL="1826747" indent="0">
              <a:buNone/>
              <a:defRPr sz="2000"/>
            </a:lvl5pPr>
            <a:lvl6pPr marL="2283432" indent="0">
              <a:buNone/>
              <a:defRPr sz="2000"/>
            </a:lvl6pPr>
            <a:lvl7pPr marL="2740120" indent="0">
              <a:buNone/>
              <a:defRPr sz="2000"/>
            </a:lvl7pPr>
            <a:lvl8pPr marL="3196806" indent="0">
              <a:buNone/>
              <a:defRPr sz="2000"/>
            </a:lvl8pPr>
            <a:lvl9pPr marL="3653493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689" indent="0">
              <a:buNone/>
              <a:defRPr sz="1200"/>
            </a:lvl2pPr>
            <a:lvl3pPr marL="913374" indent="0">
              <a:buNone/>
              <a:defRPr sz="1000"/>
            </a:lvl3pPr>
            <a:lvl4pPr marL="1370058" indent="0">
              <a:buNone/>
              <a:defRPr sz="900"/>
            </a:lvl4pPr>
            <a:lvl5pPr marL="1826747" indent="0">
              <a:buNone/>
              <a:defRPr sz="900"/>
            </a:lvl5pPr>
            <a:lvl6pPr marL="2283432" indent="0">
              <a:buNone/>
              <a:defRPr sz="900"/>
            </a:lvl6pPr>
            <a:lvl7pPr marL="2740120" indent="0">
              <a:buNone/>
              <a:defRPr sz="900"/>
            </a:lvl7pPr>
            <a:lvl8pPr marL="3196806" indent="0">
              <a:buNone/>
              <a:defRPr sz="900"/>
            </a:lvl8pPr>
            <a:lvl9pPr marL="3653493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AB8F-39BC-448F-92BC-BEFF2E268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971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756C1-F203-4ED2-9835-27031BD55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2642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4E782-34E9-4B11-9C1B-AB99636A4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8214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29C0-AA43-44BD-A9BC-A3D618381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5685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223649" y="3315824"/>
            <a:ext cx="6705801" cy="2945610"/>
          </a:xfrm>
        </p:spPr>
        <p:txBody>
          <a:bodyPr anchor="t">
            <a:normAutofit/>
          </a:bodyPr>
          <a:lstStyle>
            <a:lvl1pPr algn="l">
              <a:defRPr sz="3000" b="1" i="0" baseline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574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07940" y="555386"/>
            <a:ext cx="6778907" cy="1191121"/>
          </a:xfrm>
        </p:spPr>
        <p:txBody>
          <a:bodyPr>
            <a:normAutofit/>
          </a:bodyPr>
          <a:lstStyle>
            <a:lvl1pPr algn="l">
              <a:defRPr sz="27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98340B95-3CCA-4877-BDD8-62B386186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3378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07940" y="579500"/>
            <a:ext cx="6778907" cy="1191121"/>
          </a:xfrm>
        </p:spPr>
        <p:txBody>
          <a:bodyPr>
            <a:normAutofit/>
          </a:bodyPr>
          <a:lstStyle>
            <a:lvl1pPr algn="l">
              <a:defRPr sz="27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772"/>
            <a:ext cx="8229600" cy="3993413"/>
          </a:xfrm>
        </p:spPr>
        <p:txBody>
          <a:bodyPr/>
          <a:lstStyle>
            <a:lvl1pPr>
              <a:defRPr>
                <a:solidFill>
                  <a:srgbClr val="2C3E50"/>
                </a:solidFill>
                <a:latin typeface="Myriad Pro"/>
                <a:cs typeface="Myriad Pro"/>
              </a:defRPr>
            </a:lvl1pPr>
            <a:lvl2pPr>
              <a:defRPr>
                <a:solidFill>
                  <a:srgbClr val="2C3E50"/>
                </a:solidFill>
                <a:latin typeface="Myriad Pro"/>
                <a:cs typeface="Myriad Pro"/>
              </a:defRPr>
            </a:lvl2pPr>
            <a:lvl3pPr>
              <a:defRPr>
                <a:solidFill>
                  <a:srgbClr val="2C3E50"/>
                </a:solidFill>
                <a:latin typeface="Myriad Pro"/>
                <a:cs typeface="Myriad Pro"/>
              </a:defRPr>
            </a:lvl3pPr>
            <a:lvl4pPr>
              <a:defRPr>
                <a:solidFill>
                  <a:srgbClr val="2C3E50"/>
                </a:solidFill>
                <a:latin typeface="Myriad Pro"/>
                <a:cs typeface="Myriad Pro"/>
              </a:defRPr>
            </a:lvl4pPr>
            <a:lvl5pPr>
              <a:defRPr>
                <a:solidFill>
                  <a:srgbClr val="2C3E50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AB402136-C428-44A7-ABDE-A6A920F63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59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07900" y="579471"/>
            <a:ext cx="6778907" cy="1191121"/>
          </a:xfrm>
        </p:spPr>
        <p:txBody>
          <a:bodyPr>
            <a:normAutofit/>
          </a:bodyPr>
          <a:lstStyle>
            <a:lvl1pPr algn="l">
              <a:defRPr sz="27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751"/>
            <a:ext cx="8229600" cy="3993413"/>
          </a:xfrm>
        </p:spPr>
        <p:txBody>
          <a:bodyPr/>
          <a:lstStyle>
            <a:lvl1pPr>
              <a:defRPr>
                <a:solidFill>
                  <a:srgbClr val="2C3E50"/>
                </a:solidFill>
                <a:latin typeface="Myriad Pro"/>
                <a:cs typeface="Myriad Pro"/>
              </a:defRPr>
            </a:lvl1pPr>
            <a:lvl2pPr>
              <a:defRPr>
                <a:solidFill>
                  <a:srgbClr val="2C3E50"/>
                </a:solidFill>
                <a:latin typeface="Myriad Pro"/>
                <a:cs typeface="Myriad Pro"/>
              </a:defRPr>
            </a:lvl2pPr>
            <a:lvl3pPr>
              <a:defRPr>
                <a:solidFill>
                  <a:srgbClr val="2C3E50"/>
                </a:solidFill>
                <a:latin typeface="Myriad Pro"/>
                <a:cs typeface="Myriad Pro"/>
              </a:defRPr>
            </a:lvl3pPr>
            <a:lvl4pPr>
              <a:defRPr>
                <a:solidFill>
                  <a:srgbClr val="2C3E50"/>
                </a:solidFill>
                <a:latin typeface="Myriad Pro"/>
                <a:cs typeface="Myriad Pro"/>
              </a:defRPr>
            </a:lvl4pPr>
            <a:lvl5pPr>
              <a:defRPr>
                <a:solidFill>
                  <a:srgbClr val="2C3E50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E4DE8-71D0-4C4D-B135-4EF4AB406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8544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33" y="440692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33" y="290678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311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062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593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124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655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186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71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248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5F4F772A-1F83-4CAA-8050-A845F44A9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9608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07940" y="571482"/>
            <a:ext cx="6778907" cy="1199169"/>
          </a:xfrm>
        </p:spPr>
        <p:txBody>
          <a:bodyPr>
            <a:normAutofit/>
          </a:bodyPr>
          <a:lstStyle>
            <a:lvl1pPr algn="l">
              <a:defRPr sz="27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132772"/>
            <a:ext cx="4038600" cy="3993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19" y="2132772"/>
            <a:ext cx="4038600" cy="3993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24963D90-6448-4E6F-95CD-9C3DC8B92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764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14060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115" indent="0">
              <a:buNone/>
              <a:defRPr sz="2000" b="1"/>
            </a:lvl2pPr>
            <a:lvl3pPr marL="906215" indent="0">
              <a:buNone/>
              <a:defRPr sz="1800" b="1"/>
            </a:lvl3pPr>
            <a:lvl4pPr marL="1359324" indent="0">
              <a:buNone/>
              <a:defRPr sz="1600" b="1"/>
            </a:lvl4pPr>
            <a:lvl5pPr marL="1812437" indent="0">
              <a:buNone/>
              <a:defRPr sz="1600" b="1"/>
            </a:lvl5pPr>
            <a:lvl6pPr marL="2265545" indent="0">
              <a:buNone/>
              <a:defRPr sz="1600" b="1"/>
            </a:lvl6pPr>
            <a:lvl7pPr marL="2718658" indent="0">
              <a:buNone/>
              <a:defRPr sz="1600" b="1"/>
            </a:lvl7pPr>
            <a:lvl8pPr marL="3171761" indent="0">
              <a:buNone/>
              <a:defRPr sz="1600" b="1"/>
            </a:lvl8pPr>
            <a:lvl9pPr marL="362486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780415"/>
            <a:ext cx="4040188" cy="3345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92" y="214060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115" indent="0">
              <a:buNone/>
              <a:defRPr sz="2000" b="1"/>
            </a:lvl2pPr>
            <a:lvl3pPr marL="906215" indent="0">
              <a:buNone/>
              <a:defRPr sz="1800" b="1"/>
            </a:lvl3pPr>
            <a:lvl4pPr marL="1359324" indent="0">
              <a:buNone/>
              <a:defRPr sz="1600" b="1"/>
            </a:lvl4pPr>
            <a:lvl5pPr marL="1812437" indent="0">
              <a:buNone/>
              <a:defRPr sz="1600" b="1"/>
            </a:lvl5pPr>
            <a:lvl6pPr marL="2265545" indent="0">
              <a:buNone/>
              <a:defRPr sz="1600" b="1"/>
            </a:lvl6pPr>
            <a:lvl7pPr marL="2718658" indent="0">
              <a:buNone/>
              <a:defRPr sz="1600" b="1"/>
            </a:lvl7pPr>
            <a:lvl8pPr marL="3171761" indent="0">
              <a:buNone/>
              <a:defRPr sz="1600" b="1"/>
            </a:lvl8pPr>
            <a:lvl9pPr marL="362486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92" y="2780415"/>
            <a:ext cx="4041775" cy="3345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83666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07940" y="571482"/>
            <a:ext cx="6778907" cy="1199169"/>
          </a:xfrm>
        </p:spPr>
        <p:txBody>
          <a:bodyPr>
            <a:normAutofit/>
          </a:bodyPr>
          <a:lstStyle>
            <a:lvl1pPr algn="l">
              <a:defRPr sz="27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29768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65700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2" y="215632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69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3318425"/>
            <a:ext cx="3008313" cy="2807805"/>
          </a:xfrm>
        </p:spPr>
        <p:txBody>
          <a:bodyPr/>
          <a:lstStyle>
            <a:lvl1pPr marL="0" indent="0">
              <a:buNone/>
              <a:defRPr sz="1400"/>
            </a:lvl1pPr>
            <a:lvl2pPr marL="453115" indent="0">
              <a:buNone/>
              <a:defRPr sz="1200"/>
            </a:lvl2pPr>
            <a:lvl3pPr marL="906215" indent="0">
              <a:buNone/>
              <a:defRPr sz="1000"/>
            </a:lvl3pPr>
            <a:lvl4pPr marL="1359324" indent="0">
              <a:buNone/>
              <a:defRPr sz="900"/>
            </a:lvl4pPr>
            <a:lvl5pPr marL="1812437" indent="0">
              <a:buNone/>
              <a:defRPr sz="900"/>
            </a:lvl5pPr>
            <a:lvl6pPr marL="2265545" indent="0">
              <a:buNone/>
              <a:defRPr sz="900"/>
            </a:lvl6pPr>
            <a:lvl7pPr marL="2718658" indent="0">
              <a:buNone/>
              <a:defRPr sz="900"/>
            </a:lvl7pPr>
            <a:lvl8pPr marL="3171761" indent="0">
              <a:buNone/>
              <a:defRPr sz="900"/>
            </a:lvl8pPr>
            <a:lvl9pPr marL="3624869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E184C3BF-46B6-4E13-BC9E-BF1DDA224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564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307" y="480062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307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3115" indent="0">
              <a:buNone/>
              <a:defRPr sz="2800"/>
            </a:lvl2pPr>
            <a:lvl3pPr marL="906215" indent="0">
              <a:buNone/>
              <a:defRPr sz="2400"/>
            </a:lvl3pPr>
            <a:lvl4pPr marL="1359324" indent="0">
              <a:buNone/>
              <a:defRPr sz="2000"/>
            </a:lvl4pPr>
            <a:lvl5pPr marL="1812437" indent="0">
              <a:buNone/>
              <a:defRPr sz="2000"/>
            </a:lvl5pPr>
            <a:lvl6pPr marL="2265545" indent="0">
              <a:buNone/>
              <a:defRPr sz="2000"/>
            </a:lvl6pPr>
            <a:lvl7pPr marL="2718658" indent="0">
              <a:buNone/>
              <a:defRPr sz="2000"/>
            </a:lvl7pPr>
            <a:lvl8pPr marL="3171761" indent="0">
              <a:buNone/>
              <a:defRPr sz="2000"/>
            </a:lvl8pPr>
            <a:lvl9pPr marL="3624869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307" y="536735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115" indent="0">
              <a:buNone/>
              <a:defRPr sz="1200"/>
            </a:lvl2pPr>
            <a:lvl3pPr marL="906215" indent="0">
              <a:buNone/>
              <a:defRPr sz="1000"/>
            </a:lvl3pPr>
            <a:lvl4pPr marL="1359324" indent="0">
              <a:buNone/>
              <a:defRPr sz="900"/>
            </a:lvl4pPr>
            <a:lvl5pPr marL="1812437" indent="0">
              <a:buNone/>
              <a:defRPr sz="900"/>
            </a:lvl5pPr>
            <a:lvl6pPr marL="2265545" indent="0">
              <a:buNone/>
              <a:defRPr sz="900"/>
            </a:lvl6pPr>
            <a:lvl7pPr marL="2718658" indent="0">
              <a:buNone/>
              <a:defRPr sz="900"/>
            </a:lvl7pPr>
            <a:lvl8pPr marL="3171761" indent="0">
              <a:buNone/>
              <a:defRPr sz="900"/>
            </a:lvl8pPr>
            <a:lvl9pPr marL="362486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66B265BE-3585-4F93-954C-1050845A0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1043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33BD60AF-7ED7-462A-8B61-CB1058D25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0256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6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19" y="27466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3EA3A54D-B883-4935-904F-7A050B719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8047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58003C7E-DE38-435F-9329-7268BC75D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29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5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5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0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5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90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56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21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B91DD-DAB8-434A-B530-F921E6605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6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07900" y="571423"/>
            <a:ext cx="6778907" cy="1199169"/>
          </a:xfrm>
        </p:spPr>
        <p:txBody>
          <a:bodyPr>
            <a:normAutofit/>
          </a:bodyPr>
          <a:lstStyle>
            <a:lvl1pPr algn="l">
              <a:defRPr sz="27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132751"/>
            <a:ext cx="4038600" cy="3993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32751"/>
            <a:ext cx="4038600" cy="3993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B1226-90B9-4000-A0DB-BB6F29134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15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14060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18" indent="0">
              <a:buNone/>
              <a:defRPr sz="2000" b="1"/>
            </a:lvl2pPr>
            <a:lvl3pPr marL="913032" indent="0">
              <a:buNone/>
              <a:defRPr sz="1800" b="1"/>
            </a:lvl3pPr>
            <a:lvl4pPr marL="1369546" indent="0">
              <a:buNone/>
              <a:defRPr sz="1600" b="1"/>
            </a:lvl4pPr>
            <a:lvl5pPr marL="1826063" indent="0">
              <a:buNone/>
              <a:defRPr sz="1600" b="1"/>
            </a:lvl5pPr>
            <a:lvl6pPr marL="2282578" indent="0">
              <a:buNone/>
              <a:defRPr sz="1600" b="1"/>
            </a:lvl6pPr>
            <a:lvl7pPr marL="2739094" indent="0">
              <a:buNone/>
              <a:defRPr sz="1600" b="1"/>
            </a:lvl7pPr>
            <a:lvl8pPr marL="3195609" indent="0">
              <a:buNone/>
              <a:defRPr sz="1600" b="1"/>
            </a:lvl8pPr>
            <a:lvl9pPr marL="365212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780375"/>
            <a:ext cx="4040188" cy="3345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214060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18" indent="0">
              <a:buNone/>
              <a:defRPr sz="2000" b="1"/>
            </a:lvl2pPr>
            <a:lvl3pPr marL="913032" indent="0">
              <a:buNone/>
              <a:defRPr sz="1800" b="1"/>
            </a:lvl3pPr>
            <a:lvl4pPr marL="1369546" indent="0">
              <a:buNone/>
              <a:defRPr sz="1600" b="1"/>
            </a:lvl4pPr>
            <a:lvl5pPr marL="1826063" indent="0">
              <a:buNone/>
              <a:defRPr sz="1600" b="1"/>
            </a:lvl5pPr>
            <a:lvl6pPr marL="2282578" indent="0">
              <a:buNone/>
              <a:defRPr sz="1600" b="1"/>
            </a:lvl6pPr>
            <a:lvl7pPr marL="2739094" indent="0">
              <a:buNone/>
              <a:defRPr sz="1600" b="1"/>
            </a:lvl7pPr>
            <a:lvl8pPr marL="3195609" indent="0">
              <a:buNone/>
              <a:defRPr sz="1600" b="1"/>
            </a:lvl8pPr>
            <a:lvl9pPr marL="365212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780375"/>
            <a:ext cx="4041775" cy="3345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35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07900" y="571423"/>
            <a:ext cx="6778907" cy="1199169"/>
          </a:xfrm>
        </p:spPr>
        <p:txBody>
          <a:bodyPr>
            <a:normAutofit/>
          </a:bodyPr>
          <a:lstStyle>
            <a:lvl1pPr algn="l">
              <a:defRPr sz="27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21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066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2" y="2156309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3318366"/>
            <a:ext cx="3008313" cy="2807805"/>
          </a:xfrm>
        </p:spPr>
        <p:txBody>
          <a:bodyPr/>
          <a:lstStyle>
            <a:lvl1pPr marL="0" indent="0">
              <a:buNone/>
              <a:defRPr sz="1400"/>
            </a:lvl1pPr>
            <a:lvl2pPr marL="456518" indent="0">
              <a:buNone/>
              <a:defRPr sz="1200"/>
            </a:lvl2pPr>
            <a:lvl3pPr marL="913032" indent="0">
              <a:buNone/>
              <a:defRPr sz="1000"/>
            </a:lvl3pPr>
            <a:lvl4pPr marL="1369546" indent="0">
              <a:buNone/>
              <a:defRPr sz="900"/>
            </a:lvl4pPr>
            <a:lvl5pPr marL="1826063" indent="0">
              <a:buNone/>
              <a:defRPr sz="900"/>
            </a:lvl5pPr>
            <a:lvl6pPr marL="2282578" indent="0">
              <a:buNone/>
              <a:defRPr sz="900"/>
            </a:lvl6pPr>
            <a:lvl7pPr marL="2739094" indent="0">
              <a:buNone/>
              <a:defRPr sz="900"/>
            </a:lvl7pPr>
            <a:lvl8pPr marL="3195609" indent="0">
              <a:buNone/>
              <a:defRPr sz="900"/>
            </a:lvl8pPr>
            <a:lvl9pPr marL="3652125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7933-DDBE-4B6D-A618-9E30989C6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43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A8AB"/>
            </a:gs>
            <a:gs pos="19000">
              <a:srgbClr val="BAA8AB"/>
            </a:gs>
            <a:gs pos="42999">
              <a:srgbClr val="E18278"/>
            </a:gs>
            <a:gs pos="100000">
              <a:srgbClr val="93CDDD"/>
            </a:gs>
          </a:gsLst>
          <a:lin ang="3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908250" y="571386"/>
            <a:ext cx="6778519" cy="119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4" tIns="45650" rIns="91304" bIns="456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ОБРАЗЕЦ ЗАГОЛОВКА</a:t>
            </a:r>
            <a:endParaRPr lang="ru-RU" alt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38" y="2132685"/>
            <a:ext cx="8229529" cy="3993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4" tIns="45650" rIns="91304" bIns="456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6553474" y="6356613"/>
            <a:ext cx="2133290" cy="364970"/>
          </a:xfrm>
          <a:prstGeom prst="rect">
            <a:avLst/>
          </a:prstGeom>
        </p:spPr>
        <p:txBody>
          <a:bodyPr vert="horz" wrap="square" lIns="41099" tIns="20549" rIns="41099" bIns="20549" numCol="1" anchor="ctr" anchorCtr="0" compatLnSpc="1">
            <a:prstTxWarp prst="textNoShape">
              <a:avLst/>
            </a:prstTxWarp>
          </a:bodyPr>
          <a:lstStyle>
            <a:lvl1pPr algn="r">
              <a:defRPr sz="500">
                <a:solidFill>
                  <a:srgbClr val="8DACCE"/>
                </a:solidFill>
                <a:latin typeface="Calibri" charset="0"/>
                <a:ea typeface="Arial" charset="0"/>
                <a:cs typeface="Arial" charset="0"/>
              </a:defRPr>
            </a:lvl1pPr>
          </a:lstStyle>
          <a:p>
            <a:pPr defTabSz="455957" fontAlgn="base">
              <a:spcBef>
                <a:spcPct val="0"/>
              </a:spcBef>
              <a:spcAft>
                <a:spcPct val="0"/>
              </a:spcAft>
              <a:defRPr/>
            </a:pPr>
            <a:fld id="{5C9CE506-2244-4560-939C-ECD78B50CB10}" type="slidenum">
              <a:rPr lang="ru-RU" smtClean="0"/>
              <a:pPr defTabSz="455957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14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455957" rtl="0" eaLnBrk="0" fontAlgn="base" hangingPunct="0">
        <a:spcBef>
          <a:spcPct val="0"/>
        </a:spcBef>
        <a:spcAft>
          <a:spcPct val="0"/>
        </a:spcAft>
        <a:defRPr sz="2700" b="1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algn="l" defTabSz="455957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2pPr>
      <a:lvl3pPr algn="l" defTabSz="455957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3pPr>
      <a:lvl4pPr algn="l" defTabSz="455957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4pPr>
      <a:lvl5pPr algn="l" defTabSz="455957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5pPr>
      <a:lvl6pPr marL="205502" algn="l" defTabSz="455957" rtl="0" fontAlgn="base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6pPr>
      <a:lvl7pPr marL="411004" algn="l" defTabSz="455957" rtl="0" fontAlgn="base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7pPr>
      <a:lvl8pPr marL="616505" algn="l" defTabSz="455957" rtl="0" fontAlgn="base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8pPr>
      <a:lvl9pPr marL="822007" algn="l" defTabSz="455957" rtl="0" fontAlgn="base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9pPr>
    </p:titleStyle>
    <p:bodyStyle>
      <a:lvl1pPr marL="341790" indent="-341790" algn="l" defTabSz="45595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marL="741376" indent="-284703" algn="l" defTabSz="45595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rgbClr val="2C3E50"/>
          </a:solidFill>
          <a:latin typeface="Myriad Pro"/>
          <a:ea typeface="Myriad Pro" charset="0"/>
          <a:cs typeface="Myriad Pro"/>
        </a:defRPr>
      </a:lvl2pPr>
      <a:lvl3pPr marL="1140962" indent="-227622" algn="l" defTabSz="45595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rgbClr val="2C3E50"/>
          </a:solidFill>
          <a:latin typeface="Myriad Pro"/>
          <a:ea typeface="Myriad Pro" charset="0"/>
          <a:cs typeface="Myriad Pro"/>
        </a:defRPr>
      </a:lvl3pPr>
      <a:lvl4pPr marL="1597635" indent="-227622" algn="l" defTabSz="45595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rgbClr val="2C3E50"/>
          </a:solidFill>
          <a:latin typeface="Myriad Pro"/>
          <a:ea typeface="Myriad Pro" charset="0"/>
          <a:cs typeface="Myriad Pro"/>
        </a:defRPr>
      </a:lvl4pPr>
      <a:lvl5pPr marL="2054304" indent="-227622" algn="l" defTabSz="45595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rgbClr val="2C3E50"/>
          </a:solidFill>
          <a:latin typeface="Myriad Pro"/>
          <a:ea typeface="Myriad Pro" charset="0"/>
          <a:cs typeface="Myriad Pro"/>
        </a:defRPr>
      </a:lvl5pPr>
      <a:lvl6pPr marL="2510836" indent="-228256" algn="l" defTabSz="4565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352" indent="-228256" algn="l" defTabSz="4565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867" indent="-228256" algn="l" defTabSz="4565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383" indent="-228256" algn="l" defTabSz="4565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65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18" algn="l" defTabSz="4565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032" algn="l" defTabSz="4565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546" algn="l" defTabSz="4565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063" algn="l" defTabSz="4565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578" algn="l" defTabSz="4565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094" algn="l" defTabSz="4565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609" algn="l" defTabSz="4565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125" algn="l" defTabSz="4565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A8AB"/>
            </a:gs>
            <a:gs pos="19000">
              <a:srgbClr val="BAA8AB"/>
            </a:gs>
            <a:gs pos="42999">
              <a:srgbClr val="E18278"/>
            </a:gs>
            <a:gs pos="100000">
              <a:srgbClr val="93CDDD"/>
            </a:gs>
          </a:gsLst>
          <a:lin ang="3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908248" y="571384"/>
            <a:ext cx="6778519" cy="119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38" tIns="45668" rIns="91338" bIns="456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ОБРАЗЕЦ ЗАГОЛОВКА</a:t>
            </a:r>
            <a:endParaRPr lang="ru-RU" alt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38" y="2132683"/>
            <a:ext cx="8229529" cy="3993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38" tIns="45668" rIns="91338" bIns="45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6553474" y="6356613"/>
            <a:ext cx="2133290" cy="364970"/>
          </a:xfrm>
          <a:prstGeom prst="rect">
            <a:avLst/>
          </a:prstGeom>
        </p:spPr>
        <p:txBody>
          <a:bodyPr vert="horz" wrap="square" lIns="41115" tIns="20557" rIns="41115" bIns="20557" numCol="1" anchor="ctr" anchorCtr="0" compatLnSpc="1">
            <a:prstTxWarp prst="textNoShape">
              <a:avLst/>
            </a:prstTxWarp>
          </a:bodyPr>
          <a:lstStyle>
            <a:lvl1pPr algn="r">
              <a:defRPr sz="500">
                <a:solidFill>
                  <a:srgbClr val="8DACCE"/>
                </a:solidFill>
                <a:latin typeface="Calibri" charset="0"/>
                <a:ea typeface="Arial" charset="0"/>
                <a:cs typeface="Arial" charset="0"/>
              </a:defRPr>
            </a:lvl1pPr>
          </a:lstStyle>
          <a:p>
            <a:pPr defTabSz="456128" fontAlgn="base">
              <a:spcBef>
                <a:spcPct val="0"/>
              </a:spcBef>
              <a:spcAft>
                <a:spcPct val="0"/>
              </a:spcAft>
              <a:defRPr/>
            </a:pPr>
            <a:fld id="{5C9CE506-2244-4560-939C-ECD78B50CB10}" type="slidenum">
              <a:rPr lang="ru-RU" smtClean="0"/>
              <a:pPr defTabSz="456128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22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 dt="0"/>
  <p:txStyles>
    <p:titleStyle>
      <a:lvl1pPr algn="l" defTabSz="456128" rtl="0" eaLnBrk="0" fontAlgn="base" hangingPunct="0">
        <a:spcBef>
          <a:spcPct val="0"/>
        </a:spcBef>
        <a:spcAft>
          <a:spcPct val="0"/>
        </a:spcAft>
        <a:defRPr sz="2700" b="1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algn="l" defTabSz="456128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2pPr>
      <a:lvl3pPr algn="l" defTabSz="456128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3pPr>
      <a:lvl4pPr algn="l" defTabSz="456128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4pPr>
      <a:lvl5pPr algn="l" defTabSz="456128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5pPr>
      <a:lvl6pPr marL="205579" algn="l" defTabSz="456128" rtl="0" fontAlgn="base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6pPr>
      <a:lvl7pPr marL="411158" algn="l" defTabSz="456128" rtl="0" fontAlgn="base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7pPr>
      <a:lvl8pPr marL="616736" algn="l" defTabSz="456128" rtl="0" fontAlgn="base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8pPr>
      <a:lvl9pPr marL="822315" algn="l" defTabSz="456128" rtl="0" fontAlgn="base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9pPr>
    </p:titleStyle>
    <p:bodyStyle>
      <a:lvl1pPr marL="341918" indent="-341918" algn="l" defTabSz="45612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marL="741654" indent="-284811" algn="l" defTabSz="45612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rgbClr val="2C3E50"/>
          </a:solidFill>
          <a:latin typeface="Myriad Pro"/>
          <a:ea typeface="Myriad Pro" charset="0"/>
          <a:cs typeface="Myriad Pro"/>
        </a:defRPr>
      </a:lvl2pPr>
      <a:lvl3pPr marL="1141390" indent="-227707" algn="l" defTabSz="45612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rgbClr val="2C3E50"/>
          </a:solidFill>
          <a:latin typeface="Myriad Pro"/>
          <a:ea typeface="Myriad Pro" charset="0"/>
          <a:cs typeface="Myriad Pro"/>
        </a:defRPr>
      </a:lvl3pPr>
      <a:lvl4pPr marL="1598233" indent="-227707" algn="l" defTabSz="45612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rgbClr val="2C3E50"/>
          </a:solidFill>
          <a:latin typeface="Myriad Pro"/>
          <a:ea typeface="Myriad Pro" charset="0"/>
          <a:cs typeface="Myriad Pro"/>
        </a:defRPr>
      </a:lvl4pPr>
      <a:lvl5pPr marL="2055074" indent="-227707" algn="l" defTabSz="45612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rgbClr val="2C3E50"/>
          </a:solidFill>
          <a:latin typeface="Myriad Pro"/>
          <a:ea typeface="Myriad Pro" charset="0"/>
          <a:cs typeface="Myriad Pro"/>
        </a:defRPr>
      </a:lvl5pPr>
      <a:lvl6pPr marL="2511776" indent="-228342" algn="l" defTabSz="4566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464" indent="-228342" algn="l" defTabSz="4566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149" indent="-228342" algn="l" defTabSz="4566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836" indent="-228342" algn="l" defTabSz="4566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66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89" algn="l" defTabSz="4566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374" algn="l" defTabSz="4566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058" algn="l" defTabSz="4566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747" algn="l" defTabSz="4566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432" algn="l" defTabSz="4566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120" algn="l" defTabSz="4566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806" algn="l" defTabSz="4566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493" algn="l" defTabSz="4566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A8AB"/>
            </a:gs>
            <a:gs pos="19000">
              <a:srgbClr val="BAA8AB"/>
            </a:gs>
            <a:gs pos="42999">
              <a:srgbClr val="E18278"/>
            </a:gs>
            <a:gs pos="100000">
              <a:srgbClr val="93CDDD"/>
            </a:gs>
          </a:gsLst>
          <a:lin ang="3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1908246" y="571382"/>
            <a:ext cx="6778519" cy="119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624" tIns="45291" rIns="90624" bIns="452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ОБРАЗЕЦ ЗАГОЛОВКА</a:t>
            </a:r>
            <a:endParaRPr lang="ru-RU" altLang="ru-RU"/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37" y="2132681"/>
            <a:ext cx="8229529" cy="3993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624" tIns="45291" rIns="90624" bIns="452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6553474" y="6356613"/>
            <a:ext cx="2133290" cy="364970"/>
          </a:xfrm>
          <a:prstGeom prst="rect">
            <a:avLst/>
          </a:prstGeom>
        </p:spPr>
        <p:txBody>
          <a:bodyPr vert="horz" wrap="square" lIns="40788" tIns="20389" rIns="40788" bIns="20389" numCol="1" anchor="ctr" anchorCtr="0" compatLnSpc="1">
            <a:prstTxWarp prst="textNoShape">
              <a:avLst/>
            </a:prstTxWarp>
          </a:bodyPr>
          <a:lstStyle>
            <a:lvl1pPr algn="r">
              <a:defRPr sz="500">
                <a:solidFill>
                  <a:srgbClr val="8DACCE"/>
                </a:solidFill>
                <a:latin typeface="Calibri" pitchFamily="34" charset="0"/>
                <a:cs typeface="Arial" charset="0"/>
              </a:defRPr>
            </a:lvl1pPr>
          </a:lstStyle>
          <a:p>
            <a:pPr defTabSz="456298" fontAlgn="base">
              <a:spcBef>
                <a:spcPct val="0"/>
              </a:spcBef>
              <a:spcAft>
                <a:spcPct val="0"/>
              </a:spcAft>
              <a:defRPr/>
            </a:pPr>
            <a:fld id="{200AC105-9755-4ED0-8C24-3022DBF66DD7}" type="slidenum">
              <a:rPr lang="ru-RU"/>
              <a:pPr defTabSz="456298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9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hf hdr="0" ftr="0" dt="0"/>
  <p:txStyles>
    <p:titleStyle>
      <a:lvl1pPr algn="l" defTabSz="452015" rtl="0" eaLnBrk="0" fontAlgn="base" hangingPunct="0">
        <a:spcBef>
          <a:spcPct val="0"/>
        </a:spcBef>
        <a:spcAft>
          <a:spcPct val="0"/>
        </a:spcAft>
        <a:defRPr sz="2700" b="1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algn="l" defTabSz="452015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2pPr>
      <a:lvl3pPr algn="l" defTabSz="452015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3pPr>
      <a:lvl4pPr algn="l" defTabSz="452015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4pPr>
      <a:lvl5pPr algn="l" defTabSz="452015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5pPr>
      <a:lvl6pPr marL="203975" algn="l" defTabSz="452555" rtl="0" fontAlgn="base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6pPr>
      <a:lvl7pPr marL="407936" algn="l" defTabSz="452555" rtl="0" fontAlgn="base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7pPr>
      <a:lvl8pPr marL="611904" algn="l" defTabSz="452555" rtl="0" fontAlgn="base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8pPr>
      <a:lvl9pPr marL="815877" algn="l" defTabSz="452555" rtl="0" fontAlgn="base">
        <a:spcBef>
          <a:spcPct val="0"/>
        </a:spcBef>
        <a:spcAft>
          <a:spcPct val="0"/>
        </a:spcAft>
        <a:defRPr sz="27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9pPr>
    </p:titleStyle>
    <p:bodyStyle>
      <a:lvl1pPr marL="339190" indent="-339190" algn="l" defTabSz="45201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marL="735505" indent="-282063" algn="l" defTabSz="45201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rgbClr val="2C3E50"/>
          </a:solidFill>
          <a:latin typeface="Myriad Pro"/>
          <a:ea typeface="Myriad Pro" charset="0"/>
          <a:cs typeface="Myriad Pro"/>
        </a:defRPr>
      </a:lvl2pPr>
      <a:lvl3pPr marL="1131821" indent="-225650" algn="l" defTabSz="45201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rgbClr val="2C3E50"/>
          </a:solidFill>
          <a:latin typeface="Myriad Pro"/>
          <a:ea typeface="Myriad Pro" charset="0"/>
          <a:cs typeface="Myriad Pro"/>
        </a:defRPr>
      </a:lvl3pPr>
      <a:lvl4pPr marL="1585263" indent="-225650" algn="l" defTabSz="45201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rgbClr val="2C3E50"/>
          </a:solidFill>
          <a:latin typeface="Myriad Pro"/>
          <a:ea typeface="Myriad Pro" charset="0"/>
          <a:cs typeface="Myriad Pro"/>
        </a:defRPr>
      </a:lvl4pPr>
      <a:lvl5pPr marL="2038706" indent="-225650" algn="l" defTabSz="45201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rgbClr val="2C3E50"/>
          </a:solidFill>
          <a:latin typeface="Myriad Pro"/>
          <a:ea typeface="Myriad Pro" charset="0"/>
          <a:cs typeface="Myriad Pro"/>
        </a:defRPr>
      </a:lvl5pPr>
      <a:lvl6pPr marL="2492100" indent="-226552" algn="l" defTabSz="45311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45211" indent="-226552" algn="l" defTabSz="45311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8319" indent="-226552" algn="l" defTabSz="45311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51429" indent="-226552" algn="l" defTabSz="45311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31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115" algn="l" defTabSz="4531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6215" algn="l" defTabSz="4531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9324" algn="l" defTabSz="4531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2437" algn="l" defTabSz="4531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5545" algn="l" defTabSz="4531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8658" algn="l" defTabSz="4531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1761" algn="l" defTabSz="4531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4869" algn="l" defTabSz="4531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Relationship Id="rId4" Type="http://schemas.openxmlformats.org/officeDocument/2006/relationships/hyperlink" Target="http://www.fgosreestr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Название 1"/>
          <p:cNvSpPr>
            <a:spLocks noGrp="1"/>
          </p:cNvSpPr>
          <p:nvPr>
            <p:ph type="ctrTitle"/>
          </p:nvPr>
        </p:nvSpPr>
        <p:spPr>
          <a:xfrm>
            <a:off x="323528" y="2586219"/>
            <a:ext cx="8640960" cy="294618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altLang="ru-RU" sz="54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Arial" pitchFamily="34" charset="0"/>
              </a:rPr>
              <a:t>Studying Budget Literacy: Opportunities in  the General Education System</a:t>
            </a:r>
            <a:endParaRPr lang="ru-RU" altLang="ru-RU" sz="5400" dirty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Arial" pitchFamily="34" charset="0"/>
            </a:endParaRPr>
          </a:p>
        </p:txBody>
      </p:sp>
      <p:pic>
        <p:nvPicPr>
          <p:cNvPr id="6" name="Рисунок 5"/>
          <p:cNvPicPr preferRelativeResize="0">
            <a:picLocks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045" t="11931" r="6161" b="3968"/>
          <a:stretch/>
        </p:blipFill>
        <p:spPr>
          <a:xfrm>
            <a:off x="3532146" y="439249"/>
            <a:ext cx="1618186" cy="1916983"/>
          </a:xfrm>
          <a:prstGeom prst="rect">
            <a:avLst/>
          </a:prstGeom>
          <a:ln>
            <a:noFill/>
          </a:ln>
          <a:effectLst>
            <a:outerShdw sx="1000" sy="1000" algn="tl" rotWithShape="0">
              <a:schemeClr val="tx2">
                <a:lumMod val="20000"/>
                <a:lumOff val="80000"/>
              </a:scheme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395504" y="6237312"/>
            <a:ext cx="1637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ru-RU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Arial" pitchFamily="34" charset="0"/>
              </a:rPr>
              <a:t>D.Chernyshova</a:t>
            </a:r>
            <a:endParaRPr lang="ru-RU" altLang="ru-RU" sz="7200" dirty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615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90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90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8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2460" y="313548"/>
            <a:ext cx="7500809" cy="119132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kumimoji="1"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National Academic and Methodological Association in General Education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3011" name="Объект 2"/>
          <p:cNvSpPr>
            <a:spLocks noGrp="1"/>
          </p:cNvSpPr>
          <p:nvPr>
            <p:ph idx="1"/>
          </p:nvPr>
        </p:nvSpPr>
        <p:spPr>
          <a:xfrm>
            <a:off x="698001" y="1952697"/>
            <a:ext cx="7755861" cy="3993239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000" b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altLang="ru-RU" sz="2000" b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	</a:t>
            </a:r>
            <a:r>
              <a:rPr lang="en-US" altLang="ru-RU" sz="2000" b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ordinance of RF </a:t>
            </a:r>
            <a:r>
              <a:rPr lang="en-US" altLang="ru-RU" sz="2000" b="1" dirty="0" err="1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MoES</a:t>
            </a:r>
            <a:r>
              <a:rPr lang="en-US" altLang="ru-RU" sz="2000" b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#</a:t>
            </a:r>
            <a:r>
              <a:rPr lang="ru-RU" altLang="ru-RU" sz="2000" b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1322 </a:t>
            </a:r>
            <a:r>
              <a:rPr lang="en-US" altLang="ru-RU" sz="2000" b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dated October </a:t>
            </a:r>
            <a:r>
              <a:rPr lang="ru-RU" altLang="ru-RU" sz="2000" b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15</a:t>
            </a:r>
            <a:r>
              <a:rPr lang="en-US" altLang="ru-RU" sz="2000" b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,</a:t>
            </a:r>
            <a:r>
              <a:rPr lang="ru-RU" altLang="ru-RU" sz="2000" b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2014</a:t>
            </a:r>
            <a:br>
              <a:rPr lang="ru-RU" altLang="ru-RU" sz="2000" b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</a:br>
            <a:r>
              <a:rPr lang="en-US" altLang="ru-RU" sz="2000" b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“On approving Model provisions on academic and methodological associations in general education”</a:t>
            </a:r>
            <a:r>
              <a:rPr lang="ru-RU" altLang="ru-RU" sz="2000" b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ru-RU" altLang="ru-RU" sz="2000" i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(</a:t>
            </a:r>
            <a:r>
              <a:rPr lang="en-US" altLang="ru-RU" sz="2000" i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registered with the RF Ministry of Justice on December 3, </a:t>
            </a:r>
            <a:r>
              <a:rPr lang="ru-RU" altLang="ru-RU" sz="2000" i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2014, </a:t>
            </a:r>
            <a:r>
              <a:rPr lang="en-US" altLang="ru-RU" sz="2000" i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registration no.</a:t>
            </a:r>
            <a:r>
              <a:rPr lang="ru-RU" altLang="ru-RU" sz="2000" i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35066)</a:t>
            </a:r>
          </a:p>
          <a:p>
            <a:pPr marL="0" indent="0" algn="just">
              <a:buNone/>
            </a:pPr>
            <a:endParaRPr lang="ru-RU" altLang="ru-RU" sz="2000" i="1" dirty="0">
              <a:solidFill>
                <a:srgbClr val="0033CC"/>
              </a:solidFill>
              <a:latin typeface="Times New Roman" pitchFamily="18" charset="0"/>
              <a:ea typeface="Arial" pitchFamily="34" charset="0"/>
              <a:cs typeface="Times New Roman" pitchFamily="18" charset="0"/>
            </a:endParaRPr>
          </a:p>
          <a:p>
            <a:pPr algn="just"/>
            <a:r>
              <a:rPr lang="ru-RU" altLang="ru-RU" sz="2000" i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	</a:t>
            </a:r>
            <a:r>
              <a:rPr lang="en-US" altLang="ru-RU" sz="2000" b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ordinance of the RF </a:t>
            </a:r>
            <a:r>
              <a:rPr lang="en-US" altLang="ru-RU" sz="2000" b="1" dirty="0" err="1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MoES</a:t>
            </a:r>
            <a:r>
              <a:rPr lang="en-US" altLang="ru-RU" sz="2000" b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#</a:t>
            </a:r>
            <a:r>
              <a:rPr lang="ru-RU" altLang="ru-RU" sz="2000" b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277 </a:t>
            </a:r>
            <a:r>
              <a:rPr lang="en-US" altLang="ru-RU" sz="2000" b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dated March 25, </a:t>
            </a:r>
            <a:r>
              <a:rPr lang="ru-RU" altLang="ru-RU" sz="2000" b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2015</a:t>
            </a:r>
            <a:r>
              <a:rPr lang="en-US" altLang="ru-RU" sz="2000" b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br>
              <a:rPr lang="ru-RU" altLang="ru-RU" sz="2000" b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</a:br>
            <a:r>
              <a:rPr lang="en-US" altLang="ru-RU" sz="2000" b="1" dirty="0">
                <a:solidFill>
                  <a:srgbClr val="0033CC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“On national academic and methodological association in general education”</a:t>
            </a:r>
            <a:endParaRPr lang="ru-RU" altLang="ru-RU" sz="2000" b="1" dirty="0">
              <a:solidFill>
                <a:srgbClr val="0033CC"/>
              </a:solidFill>
              <a:latin typeface="Times New Roman" pitchFamily="18" charset="0"/>
              <a:ea typeface="Arial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altLang="ru-RU" sz="2000" i="1" dirty="0">
              <a:solidFill>
                <a:srgbClr val="0033CC"/>
              </a:solidFill>
              <a:latin typeface="Times New Roman" pitchFamily="18" charset="0"/>
              <a:ea typeface="Arial" pitchFamily="34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 preferRelativeResize="0">
            <a:picLocks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045" t="11931" r="6161" b="3968"/>
          <a:stretch/>
        </p:blipFill>
        <p:spPr>
          <a:xfrm>
            <a:off x="95734" y="0"/>
            <a:ext cx="1349560" cy="1559870"/>
          </a:xfrm>
          <a:prstGeom prst="rect">
            <a:avLst/>
          </a:prstGeom>
          <a:ln>
            <a:noFill/>
          </a:ln>
          <a:effectLst>
            <a:outerShdw sx="1000" sy="1000" algn="tl" rotWithShape="0">
              <a:schemeClr val="tx2">
                <a:lumMod val="20000"/>
                <a:lumOff val="8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5882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 preferRelativeResize="0">
            <a:picLocks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045" t="11931" r="6161" b="3968"/>
          <a:stretch/>
        </p:blipFill>
        <p:spPr>
          <a:xfrm>
            <a:off x="2957744" y="1227043"/>
            <a:ext cx="3439270" cy="4196793"/>
          </a:xfrm>
          <a:prstGeom prst="rect">
            <a:avLst/>
          </a:prstGeom>
          <a:ln>
            <a:noFill/>
          </a:ln>
          <a:effectLst>
            <a:outerShdw sx="1000" sy="1000" algn="tl" rotWithShape="0">
              <a:schemeClr val="tx2">
                <a:lumMod val="20000"/>
                <a:lumOff val="80000"/>
              </a:scheme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3112" y="5706669"/>
            <a:ext cx="7175743" cy="115133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3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you!</a:t>
            </a:r>
            <a:endParaRPr lang="ru-RU" sz="43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983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1349560" y="171414"/>
            <a:ext cx="7794440" cy="1388456"/>
          </a:xfrm>
        </p:spPr>
        <p:txBody>
          <a:bodyPr>
            <a:noAutofit/>
          </a:bodyPr>
          <a:lstStyle/>
          <a:p>
            <a:pPr algn="ctr" defTabSz="452470">
              <a:defRPr/>
            </a:pPr>
            <a:r>
              <a:rPr lang="en-US" alt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General Education Substance: Key Regulations</a:t>
            </a:r>
            <a:endParaRPr lang="ru-RU" alt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31747" name="Прямоугольник 2"/>
          <p:cNvSpPr>
            <a:spLocks noChangeArrowheads="1"/>
          </p:cNvSpPr>
          <p:nvPr/>
        </p:nvSpPr>
        <p:spPr bwMode="auto">
          <a:xfrm>
            <a:off x="191467" y="1448453"/>
            <a:ext cx="8952533" cy="527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123" tIns="20561" rIns="41123" bIns="20561">
            <a:spAutoFit/>
          </a:bodyPr>
          <a:lstStyle/>
          <a:p>
            <a:pPr defTabSz="456213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285750" indent="-285750" defTabSz="45621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Federal Law #</a:t>
            </a:r>
            <a:r>
              <a:rPr lang="ru-RU" alt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273-</a:t>
            </a:r>
            <a:r>
              <a:rPr lang="en-US" alt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FZ</a:t>
            </a:r>
            <a:r>
              <a:rPr lang="ru-RU" alt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dated December</a:t>
            </a:r>
            <a:r>
              <a:rPr lang="ru-RU" alt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29</a:t>
            </a:r>
            <a:r>
              <a:rPr lang="en-US" alt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2012 </a:t>
            </a:r>
            <a:r>
              <a:rPr lang="en-US" alt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“On Education in the Russian Federation”</a:t>
            </a:r>
            <a:endParaRPr lang="ru-RU" altLang="ru-RU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6213" fontAlgn="base">
              <a:spcBef>
                <a:spcPct val="0"/>
              </a:spcBef>
              <a:spcAft>
                <a:spcPct val="0"/>
              </a:spcAft>
            </a:pPr>
            <a:endParaRPr lang="ru-RU" altLang="ru-RU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defTabSz="45621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Federal State Education Standards (FSES) for general education</a:t>
            </a:r>
            <a:r>
              <a:rPr lang="ru-RU" alt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br>
              <a:rPr lang="ru-RU" alt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ru-RU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ordinances of the RF </a:t>
            </a:r>
            <a:r>
              <a:rPr lang="en-US" altLang="ru-RU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MoES</a:t>
            </a:r>
            <a:r>
              <a:rPr lang="ru-RU" altLang="ru-RU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 defTabSz="45621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#1155 dated October 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2013 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“ On approving the federal state education standard for pre-school education” 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registered with the RF Ministry of Justice on November 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2013, 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registration no. 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30384)</a:t>
            </a:r>
          </a:p>
          <a:p>
            <a:pPr marL="285750" indent="-285750" defTabSz="45621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373 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dated October 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2009 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“On approving and making effective the federal state education standard for primary general education”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registered with the RF Ministry of Justice on December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22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2009, 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registration no.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15785)</a:t>
            </a:r>
          </a:p>
          <a:p>
            <a:pPr marL="285750" indent="-285750" defTabSz="45621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1897 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dated  December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17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2010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“On approving the federal state education standard for basic general education” 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registered with the RF Ministry of Justice on February 1, 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2011, 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registration no.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19644)</a:t>
            </a:r>
          </a:p>
          <a:p>
            <a:pPr marL="285750" indent="-285750" defTabSz="45621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413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dated May 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2012 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“On approving the federal state education standard for secondary general education”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registered with the RF Ministry of Justice on June 7, 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registration no.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24480)</a:t>
            </a:r>
          </a:p>
          <a:p>
            <a:pPr defTabSz="456213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1600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Номер слайда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1D46651-5DED-435F-82FC-97949F99642F}" type="slidenum">
              <a:rPr lang="ru-RU" altLang="ru-RU" smtClean="0">
                <a:latin typeface="Calibri" pitchFamily="34" charset="0"/>
                <a:cs typeface="Arial" pitchFamily="34" charset="0"/>
              </a:rPr>
              <a:pPr/>
              <a:t>2</a:t>
            </a:fld>
            <a:endParaRPr lang="ru-RU" altLang="ru-RU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 preferRelativeResize="0">
            <a:picLocks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045" t="11931" r="6161" b="3968"/>
          <a:stretch/>
        </p:blipFill>
        <p:spPr>
          <a:xfrm>
            <a:off x="95734" y="0"/>
            <a:ext cx="1379922" cy="1340768"/>
          </a:xfrm>
          <a:prstGeom prst="rect">
            <a:avLst/>
          </a:prstGeom>
          <a:ln>
            <a:noFill/>
          </a:ln>
          <a:effectLst>
            <a:outerShdw sx="1000" sy="1000" algn="tl" rotWithShape="0">
              <a:schemeClr val="tx2">
                <a:lumMod val="20000"/>
                <a:lumOff val="8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882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DB29C0-AA43-44BD-A9BC-A3D61838121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1347787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5" y="386283"/>
            <a:ext cx="6552728" cy="115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19672" y="1582340"/>
            <a:ext cx="66967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6213" fontAlgn="base">
              <a:spcBef>
                <a:spcPct val="0"/>
              </a:spcBef>
              <a:spcAft>
                <a:spcPct val="0"/>
              </a:spcAft>
            </a:pPr>
            <a:endParaRPr lang="ru-RU" altLang="ru-RU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defTabSz="456213" fontAlgn="base">
              <a:spcBef>
                <a:spcPct val="0"/>
              </a:spcBef>
              <a:spcAft>
                <a:spcPct val="0"/>
              </a:spcAft>
            </a:pPr>
            <a:endParaRPr lang="ru-RU" altLang="ru-RU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456213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Approximate principal education programs for preschool, primary general, basic general and secondary general education</a:t>
            </a:r>
            <a:r>
              <a:rPr lang="ru-RU" altLang="ru-RU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defTabSz="456213" fontAlgn="base">
              <a:spcBef>
                <a:spcPct val="0"/>
              </a:spcBef>
              <a:spcAft>
                <a:spcPct val="0"/>
              </a:spcAft>
            </a:pPr>
            <a:endParaRPr lang="ru-RU" altLang="ru-RU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456213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approved by a decision of the National Academic and Methodological Association in general education (minutes #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1/15 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dated April 8, 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2015 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May 12, 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2016)</a:t>
            </a:r>
            <a:endParaRPr lang="en-US" altLang="ru-RU" i="1" dirty="0">
              <a:solidFill>
                <a:srgbClr val="0033CC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defTabSz="456213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ctr" defTabSz="456213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</a:t>
            </a:r>
          </a:p>
          <a:p>
            <a:pPr lvl="0" algn="ctr" defTabSz="456213" fontAlgn="base">
              <a:spcBef>
                <a:spcPct val="0"/>
              </a:spcBef>
              <a:spcAft>
                <a:spcPct val="0"/>
              </a:spcAft>
            </a:pPr>
            <a:endParaRPr lang="ru-RU" altLang="ru-RU" i="1" dirty="0">
              <a:solidFill>
                <a:srgbClr val="0033CC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defTabSz="456213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included in the registry of approximate principal educational programs 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www.fgosreestr.ru</a:t>
            </a:r>
            <a:endParaRPr lang="ru-RU" alt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90872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General Education Substance: Key Regulations</a:t>
            </a:r>
          </a:p>
        </p:txBody>
      </p:sp>
    </p:spTree>
    <p:extLst>
      <p:ext uri="{BB962C8B-B14F-4D97-AF65-F5344CB8AC3E}">
        <p14:creationId xmlns:p14="http://schemas.microsoft.com/office/powerpoint/2010/main" val="737349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1783221" y="171417"/>
            <a:ext cx="7252901" cy="1388454"/>
          </a:xfrm>
        </p:spPr>
        <p:txBody>
          <a:bodyPr>
            <a:noAutofit/>
          </a:bodyPr>
          <a:lstStyle/>
          <a:p>
            <a:pPr algn="ctr" defTabSz="452470">
              <a:defRPr/>
            </a:pPr>
            <a:r>
              <a:rPr lang="en-US" alt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General Education Substance: </a:t>
            </a:r>
            <a:br>
              <a:rPr lang="en-US" alt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alt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Key Regulations</a:t>
            </a:r>
            <a:endParaRPr lang="ru-RU" alt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33795" name="Прямоугольник 2"/>
          <p:cNvSpPr>
            <a:spLocks noChangeArrowheads="1"/>
          </p:cNvSpPr>
          <p:nvPr/>
        </p:nvSpPr>
        <p:spPr bwMode="auto">
          <a:xfrm>
            <a:off x="827585" y="2168393"/>
            <a:ext cx="7704856" cy="3211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1123" tIns="20561" rIns="41123" bIns="20561">
            <a:spAutoFit/>
          </a:bodyPr>
          <a:lstStyle/>
          <a:p>
            <a:pPr marL="285750" indent="-285750" algn="just" defTabSz="456213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ru-RU" altLang="ru-RU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ru-RU" sz="2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 concept for development of mathematical education  </a:t>
            </a:r>
            <a:endParaRPr lang="ru-RU" altLang="ru-RU" sz="2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56213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Instruction of the RF </a:t>
            </a:r>
            <a:r>
              <a:rPr lang="en-US" altLang="ru-RU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MoES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2506-р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dated December 26, 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2013</a:t>
            </a:r>
            <a:endParaRPr lang="en-US" altLang="ru-RU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56213" fontAlgn="base">
              <a:spcBef>
                <a:spcPct val="0"/>
              </a:spcBef>
              <a:spcAft>
                <a:spcPct val="0"/>
              </a:spcAft>
            </a:pPr>
            <a:endParaRPr lang="ru-RU" altLang="ru-RU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defTabSz="456213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ru-RU" alt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2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Concept for a new teaching package including historic and cultural standard </a:t>
            </a:r>
            <a:endParaRPr lang="ru-RU" altLang="ru-RU" sz="2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56213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Minutes of the General Meeting of the Russian Historical Society dated May 19, 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2014</a:t>
            </a:r>
          </a:p>
          <a:p>
            <a:pPr algn="just" defTabSz="456213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0" indent="-457200" algn="just" defTabSz="456213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ru-RU" sz="2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 concept for teaching Russian and literature </a:t>
            </a:r>
            <a:endParaRPr lang="ru-RU" altLang="ru-RU" b="1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56213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Instruction of the RF </a:t>
            </a:r>
            <a:r>
              <a:rPr lang="en-US" altLang="ru-RU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MoES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637-р</a:t>
            </a:r>
            <a:r>
              <a:rPr lang="en-US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dated April 9, </a:t>
            </a:r>
            <a:r>
              <a:rPr lang="ru-RU" altLang="ru-RU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2016. </a:t>
            </a:r>
          </a:p>
          <a:p>
            <a:pPr algn="just" defTabSz="456213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6" name="Номер слайда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B74BA82-8E5E-4178-A7A8-558AC4AB7AE9}" type="slidenum">
              <a:rPr lang="ru-RU" altLang="ru-RU" smtClean="0">
                <a:latin typeface="Calibri" pitchFamily="34" charset="0"/>
                <a:cs typeface="Arial" pitchFamily="34" charset="0"/>
              </a:rPr>
              <a:pPr/>
              <a:t>4</a:t>
            </a:fld>
            <a:endParaRPr lang="ru-RU" altLang="ru-RU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 preferRelativeResize="0">
            <a:picLocks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045" t="11931" r="6161" b="3968"/>
          <a:stretch/>
        </p:blipFill>
        <p:spPr>
          <a:xfrm>
            <a:off x="95734" y="0"/>
            <a:ext cx="1349560" cy="1559870"/>
          </a:xfrm>
          <a:prstGeom prst="rect">
            <a:avLst/>
          </a:prstGeom>
          <a:ln>
            <a:noFill/>
          </a:ln>
          <a:effectLst>
            <a:outerShdw sx="1000" sy="1000" algn="tl" rotWithShape="0">
              <a:schemeClr val="tx2">
                <a:lumMod val="20000"/>
                <a:lumOff val="8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597397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57482" y="322116"/>
            <a:ext cx="7009281" cy="684229"/>
          </a:xfrm>
        </p:spPr>
        <p:txBody>
          <a:bodyPr>
            <a:noAutofit/>
          </a:bodyPr>
          <a:lstStyle/>
          <a:p>
            <a:pPr defTabSz="456213"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UPDATING EDUCATION SUBSTANCE</a:t>
            </a:r>
            <a:b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697181" y="1289180"/>
            <a:ext cx="2148293" cy="69065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2" tIns="45686" rIns="91372" bIns="45686" anchor="ctr"/>
          <a:lstStyle/>
          <a:p>
            <a:pPr algn="ctr" defTabSz="91388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spc="150" dirty="0">
                <a:ln w="11430"/>
                <a:solidFill>
                  <a:srgbClr val="00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FSES</a:t>
            </a:r>
            <a:endParaRPr lang="ru-RU" sz="2400" b="1" spc="150" dirty="0">
              <a:ln w="11430"/>
              <a:solidFill>
                <a:srgbClr val="00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5897627" y="1252039"/>
            <a:ext cx="325780" cy="6749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72" tIns="45686" rIns="91372" bIns="45686" anchor="ctr"/>
          <a:lstStyle/>
          <a:p>
            <a:pPr algn="ctr" defTabSz="913887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6026224" y="1289179"/>
            <a:ext cx="5781174" cy="59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2" tIns="45686" rIns="91372" bIns="45686">
            <a:spAutoFit/>
          </a:bodyPr>
          <a:lstStyle>
            <a:lvl1pPr defTabSz="2032000" eaLnBrk="0" hangingPunct="0">
              <a:spcBef>
                <a:spcPct val="20000"/>
              </a:spcBef>
              <a:buFont typeface="Arial" pitchFamily="34" charset="0"/>
              <a:buChar char="•"/>
              <a:defRPr kumimoji="1" sz="7100">
                <a:solidFill>
                  <a:srgbClr val="2C3E50"/>
                </a:solidFill>
                <a:latin typeface="Myriad Pro"/>
                <a:ea typeface="Arial" pitchFamily="34" charset="0"/>
                <a:cs typeface="Myriad Pro"/>
              </a:defRPr>
            </a:lvl1pPr>
            <a:lvl2pPr marL="742950" indent="-285750" defTabSz="2032000" eaLnBrk="0" hangingPunct="0">
              <a:spcBef>
                <a:spcPct val="20000"/>
              </a:spcBef>
              <a:buFont typeface="Arial" pitchFamily="34" charset="0"/>
              <a:buChar char="–"/>
              <a:defRPr kumimoji="1" sz="62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2pPr>
            <a:lvl3pPr marL="1143000" indent="-228600" defTabSz="2032000" eaLnBrk="0" hangingPunct="0">
              <a:spcBef>
                <a:spcPct val="20000"/>
              </a:spcBef>
              <a:buFont typeface="Arial" pitchFamily="34" charset="0"/>
              <a:buChar char="•"/>
              <a:defRPr kumimoji="1" sz="53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3pPr>
            <a:lvl4pPr marL="1600200" indent="-228600" defTabSz="2032000" eaLnBrk="0" hangingPunct="0">
              <a:spcBef>
                <a:spcPct val="20000"/>
              </a:spcBef>
              <a:buFont typeface="Arial" pitchFamily="34" charset="0"/>
              <a:buChar char="–"/>
              <a:defRPr kumimoji="1" sz="44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4pPr>
            <a:lvl5pPr marL="2057400" indent="-228600" defTabSz="2032000" eaLnBrk="0" hangingPunct="0">
              <a:spcBef>
                <a:spcPct val="20000"/>
              </a:spcBef>
              <a:buFont typeface="Arial" pitchFamily="34" charset="0"/>
              <a:buChar char="»"/>
              <a:defRPr kumimoji="1" sz="44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5pPr>
            <a:lvl6pPr marL="2514600" indent="-228600" defTabSz="203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44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6pPr>
            <a:lvl7pPr marL="2971800" indent="-228600" defTabSz="203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44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7pPr>
            <a:lvl8pPr marL="3429000" indent="-228600" defTabSz="203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44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8pPr>
            <a:lvl9pPr marL="3886200" indent="-228600" defTabSz="203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44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Primary General</a:t>
            </a:r>
            <a:r>
              <a:rPr kumimoji="0" lang="ru-RU" alt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Education </a:t>
            </a:r>
            <a:r>
              <a:rPr kumimoji="0" lang="ru-RU" alt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(2011-2014)</a:t>
            </a:r>
            <a:br>
              <a:rPr kumimoji="0" lang="ru-RU" alt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kumimoji="0" lang="en-US" alt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Basic General</a:t>
            </a:r>
            <a:r>
              <a:rPr kumimoji="0" lang="ru-RU" alt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Education </a:t>
            </a:r>
            <a:r>
              <a:rPr kumimoji="0" lang="ru-RU" alt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(2015-2019)</a:t>
            </a:r>
            <a:br>
              <a:rPr kumimoji="0" lang="ru-RU" alt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kumimoji="0" lang="en-US" alt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Secondary General</a:t>
            </a:r>
            <a:r>
              <a:rPr kumimoji="0" lang="ru-RU" alt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Education </a:t>
            </a:r>
            <a:r>
              <a:rPr kumimoji="0" lang="ru-RU" alt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(2020-2021)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835373" y="2504077"/>
            <a:ext cx="1861807" cy="497816"/>
          </a:xfrm>
          <a:prstGeom prst="roundRect">
            <a:avLst>
              <a:gd name="adj" fmla="val 13788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2" tIns="45686" rIns="91372" bIns="45686" anchor="ctr"/>
          <a:lstStyle/>
          <a:p>
            <a:pPr algn="ctr" defTabSz="91388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</a:rPr>
              <a:t>conditions</a:t>
            </a:r>
            <a:r>
              <a:rPr lang="ru-RU" sz="1400" dirty="0">
                <a:solidFill>
                  <a:prstClr val="black"/>
                </a:solidFill>
              </a:rPr>
              <a:t> </a:t>
            </a:r>
            <a:br>
              <a:rPr lang="ru-RU" sz="1400" dirty="0">
                <a:solidFill>
                  <a:prstClr val="black"/>
                </a:solidFill>
              </a:rPr>
            </a:br>
            <a:r>
              <a:rPr lang="en-US" sz="1000" dirty="0">
                <a:solidFill>
                  <a:prstClr val="black"/>
                </a:solidFill>
              </a:rPr>
              <a:t>of educational programs delivery</a:t>
            </a:r>
            <a:endParaRPr lang="ru-RU" sz="400" dirty="0">
              <a:solidFill>
                <a:prstClr val="black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776481" y="2504077"/>
            <a:ext cx="1913246" cy="49781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2" tIns="45686" rIns="91372" bIns="45686" anchor="ctr"/>
          <a:lstStyle/>
          <a:p>
            <a:pPr algn="ctr" defTabSz="91388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</a:rPr>
              <a:t>structure</a:t>
            </a:r>
            <a:r>
              <a:rPr lang="ru-RU" sz="1400" dirty="0">
                <a:solidFill>
                  <a:prstClr val="black"/>
                </a:solidFill>
              </a:rPr>
              <a:t> </a:t>
            </a:r>
            <a:endParaRPr lang="en-US" sz="1400" dirty="0">
              <a:solidFill>
                <a:prstClr val="black"/>
              </a:solidFill>
            </a:endParaRPr>
          </a:p>
          <a:p>
            <a:pPr algn="ctr" defTabSz="91388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prstClr val="black"/>
                </a:solidFill>
              </a:rPr>
              <a:t>of educational programs</a:t>
            </a:r>
            <a:endParaRPr lang="ru-RU" sz="400" dirty="0">
              <a:solidFill>
                <a:prstClr val="black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48310" y="2504077"/>
            <a:ext cx="2016124" cy="497816"/>
          </a:xfrm>
          <a:prstGeom prst="roundRect">
            <a:avLst>
              <a:gd name="adj" fmla="val 14229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2" tIns="45686" rIns="91372" bIns="45686" anchor="ctr"/>
          <a:lstStyle/>
          <a:p>
            <a:pPr algn="ctr" defTabSz="91388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</a:rPr>
              <a:t>outcomes</a:t>
            </a:r>
            <a:br>
              <a:rPr lang="ru-RU" sz="1400" dirty="0">
                <a:solidFill>
                  <a:prstClr val="black"/>
                </a:solidFill>
              </a:rPr>
            </a:br>
            <a:r>
              <a:rPr lang="en-US" sz="1000" dirty="0">
                <a:solidFill>
                  <a:prstClr val="black"/>
                </a:solidFill>
              </a:rPr>
              <a:t>re. educational programs absorption</a:t>
            </a:r>
            <a:endParaRPr lang="ru-RU" sz="1400" dirty="0">
              <a:solidFill>
                <a:prstClr val="black"/>
              </a:solidFill>
            </a:endParaRPr>
          </a:p>
          <a:p>
            <a:pPr algn="ctr" defTabSz="913887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00" dirty="0">
              <a:solidFill>
                <a:prstClr val="black"/>
              </a:solidFill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3533577" y="2046258"/>
            <a:ext cx="2449783" cy="432107"/>
          </a:xfrm>
          <a:prstGeom prst="downArrow">
            <a:avLst>
              <a:gd name="adj1" fmla="val 43661"/>
              <a:gd name="adj2" fmla="val 60294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372" tIns="45686" rIns="91372" bIns="45686" anchor="ctr"/>
          <a:lstStyle/>
          <a:p>
            <a:pPr algn="ctr" defTabSz="91388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D60093"/>
                </a:solidFill>
              </a:rPr>
              <a:t>Requirements to</a:t>
            </a:r>
            <a:endParaRPr lang="ru-RU" sz="1200" dirty="0">
              <a:solidFill>
                <a:srgbClr val="D60093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7504" y="2293143"/>
            <a:ext cx="1217128" cy="296227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1372" tIns="45686" rIns="91372" bIns="45686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91388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SCHOOL </a:t>
            </a:r>
          </a:p>
          <a:p>
            <a:pPr algn="ctr" defTabSz="91388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educational program</a:t>
            </a:r>
            <a:endParaRPr lang="ru-RU" sz="700" b="1" spc="150" dirty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598387" y="3269014"/>
            <a:ext cx="3997955" cy="6185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2" tIns="45686" rIns="91372" bIns="45686" anchor="ctr"/>
          <a:lstStyle/>
          <a:p>
            <a:pPr algn="ctr" defTabSz="91388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pc="150" dirty="0">
                <a:ln w="11430"/>
                <a:solidFill>
                  <a:srgbClr val="00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Approximate</a:t>
            </a:r>
            <a:r>
              <a:rPr lang="ru-RU" sz="1600" b="1" spc="150" dirty="0">
                <a:ln w="11430"/>
                <a:solidFill>
                  <a:srgbClr val="00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1600" b="1" spc="150" dirty="0">
                <a:ln w="11430"/>
                <a:solidFill>
                  <a:srgbClr val="00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principal educational program (APEP) </a:t>
            </a:r>
            <a:endParaRPr lang="ru-RU" sz="1600" b="1" spc="150" dirty="0">
              <a:ln w="11430"/>
              <a:solidFill>
                <a:srgbClr val="00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Левая фигурная скобка 28"/>
          <p:cNvSpPr/>
          <p:nvPr/>
        </p:nvSpPr>
        <p:spPr>
          <a:xfrm>
            <a:off x="7788012" y="2431940"/>
            <a:ext cx="282915" cy="5999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72" tIns="45686" rIns="91372" bIns="45686" anchor="ctr"/>
          <a:lstStyle/>
          <a:p>
            <a:pPr algn="ctr" defTabSz="913887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32781" name="TextBox 29"/>
          <p:cNvSpPr txBox="1">
            <a:spLocks noChangeArrowheads="1"/>
          </p:cNvSpPr>
          <p:nvPr/>
        </p:nvSpPr>
        <p:spPr bwMode="auto">
          <a:xfrm>
            <a:off x="7894463" y="2484079"/>
            <a:ext cx="1348131" cy="600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2" tIns="45686" rIns="91372" bIns="45686">
            <a:spAutoFit/>
          </a:bodyPr>
          <a:lstStyle>
            <a:lvl1pPr defTabSz="2032000" eaLnBrk="0" hangingPunct="0">
              <a:spcBef>
                <a:spcPct val="20000"/>
              </a:spcBef>
              <a:buFont typeface="Arial" pitchFamily="34" charset="0"/>
              <a:buChar char="•"/>
              <a:defRPr kumimoji="1" sz="7100">
                <a:solidFill>
                  <a:srgbClr val="2C3E50"/>
                </a:solidFill>
                <a:latin typeface="Myriad Pro"/>
                <a:ea typeface="Arial" pitchFamily="34" charset="0"/>
                <a:cs typeface="Myriad Pro"/>
              </a:defRPr>
            </a:lvl1pPr>
            <a:lvl2pPr marL="742950" indent="-285750" defTabSz="2032000" eaLnBrk="0" hangingPunct="0">
              <a:spcBef>
                <a:spcPct val="20000"/>
              </a:spcBef>
              <a:buFont typeface="Arial" pitchFamily="34" charset="0"/>
              <a:buChar char="–"/>
              <a:defRPr kumimoji="1" sz="62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2pPr>
            <a:lvl3pPr marL="1143000" indent="-228600" defTabSz="2032000" eaLnBrk="0" hangingPunct="0">
              <a:spcBef>
                <a:spcPct val="20000"/>
              </a:spcBef>
              <a:buFont typeface="Arial" pitchFamily="34" charset="0"/>
              <a:buChar char="•"/>
              <a:defRPr kumimoji="1" sz="53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3pPr>
            <a:lvl4pPr marL="1600200" indent="-228600" defTabSz="2032000" eaLnBrk="0" hangingPunct="0">
              <a:spcBef>
                <a:spcPct val="20000"/>
              </a:spcBef>
              <a:buFont typeface="Arial" pitchFamily="34" charset="0"/>
              <a:buChar char="–"/>
              <a:defRPr kumimoji="1" sz="44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4pPr>
            <a:lvl5pPr marL="2057400" indent="-228600" defTabSz="2032000" eaLnBrk="0" hangingPunct="0">
              <a:spcBef>
                <a:spcPct val="20000"/>
              </a:spcBef>
              <a:buFont typeface="Arial" pitchFamily="34" charset="0"/>
              <a:buChar char="»"/>
              <a:defRPr kumimoji="1" sz="44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5pPr>
            <a:lvl6pPr marL="2514600" indent="-228600" defTabSz="203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44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6pPr>
            <a:lvl7pPr marL="2971800" indent="-228600" defTabSz="203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44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7pPr>
            <a:lvl8pPr marL="3429000" indent="-228600" defTabSz="203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44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8pPr>
            <a:lvl9pPr marL="3886200" indent="-228600" defTabSz="203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44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subject</a:t>
            </a:r>
            <a:endParaRPr kumimoji="0" lang="ru-RU" altLang="ru-RU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meta-subject</a:t>
            </a:r>
            <a:endParaRPr kumimoji="0" lang="ru-RU" altLang="ru-RU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personal</a:t>
            </a:r>
            <a:endParaRPr kumimoji="0" lang="ru-RU" altLang="ru-RU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3533577" y="3918245"/>
            <a:ext cx="2449783" cy="436392"/>
          </a:xfrm>
          <a:prstGeom prst="downArrow">
            <a:avLst>
              <a:gd name="adj1" fmla="val 47023"/>
              <a:gd name="adj2" fmla="val 69243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372" tIns="45686" rIns="91372" bIns="45686" anchor="ctr"/>
          <a:lstStyle/>
          <a:p>
            <a:pPr algn="ctr" defTabSz="91388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>
                <a:solidFill>
                  <a:srgbClr val="D60093"/>
                </a:solidFill>
              </a:rPr>
              <a:t>Substance</a:t>
            </a:r>
            <a:endParaRPr lang="ru-RU" sz="1300" dirty="0">
              <a:solidFill>
                <a:srgbClr val="D60093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86793" y="4404635"/>
            <a:ext cx="2021125" cy="74279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2" tIns="45686" rIns="91372" bIns="45686" anchor="ctr"/>
          <a:lstStyle/>
          <a:p>
            <a:pPr algn="ctr" defTabSz="91388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Key teaching units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972236" y="4404635"/>
            <a:ext cx="2388342" cy="74279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2" tIns="45686" rIns="91372" bIns="45686" anchor="ctr"/>
          <a:lstStyle/>
          <a:p>
            <a:pPr algn="ctr" defTabSz="91388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Approximate provision conditions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481316" y="4404635"/>
            <a:ext cx="2344762" cy="74279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2" tIns="45686" rIns="91372" bIns="45686" anchor="ctr"/>
          <a:lstStyle/>
          <a:p>
            <a:pPr algn="ctr" defTabSz="91388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Outcomes requirements by academic level/grade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792412" y="5592097"/>
            <a:ext cx="4227513" cy="893508"/>
          </a:xfrm>
          <a:prstGeom prst="roundRect">
            <a:avLst>
              <a:gd name="adj" fmla="val 903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2" tIns="45686" rIns="91372" bIns="45686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91388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pc="150" dirty="0">
                <a:ln w="11430"/>
                <a:solidFill>
                  <a:srgbClr val="0033CC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Concepts for teaching specific subjects</a:t>
            </a:r>
            <a:endParaRPr lang="ru-RU" sz="1600" b="1" spc="150" dirty="0">
              <a:ln w="11430"/>
              <a:solidFill>
                <a:srgbClr val="0033CC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7" name="Левая фигурная скобка 36"/>
          <p:cNvSpPr/>
          <p:nvPr/>
        </p:nvSpPr>
        <p:spPr>
          <a:xfrm>
            <a:off x="6621345" y="3133312"/>
            <a:ext cx="398652" cy="92420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72" tIns="45686" rIns="91372" bIns="45686" anchor="ctr"/>
          <a:lstStyle/>
          <a:p>
            <a:pPr algn="ctr" defTabSz="913887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32788" name="TextBox 37"/>
          <p:cNvSpPr txBox="1">
            <a:spLocks noChangeArrowheads="1"/>
          </p:cNvSpPr>
          <p:nvPr/>
        </p:nvSpPr>
        <p:spPr bwMode="auto">
          <a:xfrm>
            <a:off x="6830673" y="3120455"/>
            <a:ext cx="1434871" cy="1015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2" tIns="45686" rIns="91372" bIns="45686">
            <a:spAutoFit/>
          </a:bodyPr>
          <a:lstStyle>
            <a:lvl1pPr defTabSz="2032000" eaLnBrk="0" hangingPunct="0">
              <a:spcBef>
                <a:spcPct val="20000"/>
              </a:spcBef>
              <a:buFont typeface="Arial" pitchFamily="34" charset="0"/>
              <a:buChar char="•"/>
              <a:defRPr kumimoji="1" sz="7100">
                <a:solidFill>
                  <a:srgbClr val="2C3E50"/>
                </a:solidFill>
                <a:latin typeface="Myriad Pro"/>
                <a:ea typeface="Arial" pitchFamily="34" charset="0"/>
                <a:cs typeface="Myriad Pro"/>
              </a:defRPr>
            </a:lvl1pPr>
            <a:lvl2pPr marL="742950" indent="-285750" defTabSz="2032000" eaLnBrk="0" hangingPunct="0">
              <a:spcBef>
                <a:spcPct val="20000"/>
              </a:spcBef>
              <a:buFont typeface="Arial" pitchFamily="34" charset="0"/>
              <a:buChar char="–"/>
              <a:defRPr kumimoji="1" sz="62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2pPr>
            <a:lvl3pPr marL="1143000" indent="-228600" defTabSz="2032000" eaLnBrk="0" hangingPunct="0">
              <a:spcBef>
                <a:spcPct val="20000"/>
              </a:spcBef>
              <a:buFont typeface="Arial" pitchFamily="34" charset="0"/>
              <a:buChar char="•"/>
              <a:defRPr kumimoji="1" sz="53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3pPr>
            <a:lvl4pPr marL="1600200" indent="-228600" defTabSz="2032000" eaLnBrk="0" hangingPunct="0">
              <a:spcBef>
                <a:spcPct val="20000"/>
              </a:spcBef>
              <a:buFont typeface="Arial" pitchFamily="34" charset="0"/>
              <a:buChar char="–"/>
              <a:defRPr kumimoji="1" sz="44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4pPr>
            <a:lvl5pPr marL="2057400" indent="-228600" defTabSz="2032000" eaLnBrk="0" hangingPunct="0">
              <a:spcBef>
                <a:spcPct val="20000"/>
              </a:spcBef>
              <a:buFont typeface="Arial" pitchFamily="34" charset="0"/>
              <a:buChar char="»"/>
              <a:defRPr kumimoji="1" sz="44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5pPr>
            <a:lvl6pPr marL="2514600" indent="-228600" defTabSz="203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44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6pPr>
            <a:lvl7pPr marL="2971800" indent="-228600" defTabSz="203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44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7pPr>
            <a:lvl8pPr marL="3429000" indent="-228600" defTabSz="203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44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8pPr>
            <a:lvl9pPr marL="3886200" indent="-228600" defTabSz="20320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4400">
                <a:solidFill>
                  <a:srgbClr val="2C3E50"/>
                </a:solidFill>
                <a:latin typeface="Myriad Pro"/>
                <a:ea typeface="Myriad Pro"/>
                <a:cs typeface="Myriad Pro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ru-RU" sz="1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Primary General</a:t>
            </a:r>
            <a:r>
              <a:rPr kumimoji="0" lang="ru-RU" altLang="ru-RU" sz="1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altLang="ru-RU" sz="10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ru-RU" altLang="ru-RU" sz="1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kumimoji="0" lang="en-US" altLang="ru-RU" sz="1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kumimoji="0" lang="en-US" altLang="ru-RU" sz="100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nat’l</a:t>
            </a:r>
            <a:r>
              <a:rPr kumimoji="0" lang="en-US" altLang="ru-RU" sz="1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registry</a:t>
            </a:r>
            <a:r>
              <a:rPr kumimoji="0" lang="ru-RU" altLang="ru-RU" sz="1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)</a:t>
            </a:r>
            <a:br>
              <a:rPr kumimoji="0" lang="ru-RU" altLang="ru-RU" sz="1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</a:br>
            <a:r>
              <a:rPr kumimoji="0" lang="en-US" altLang="ru-RU" sz="1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Basic General</a:t>
            </a:r>
            <a:r>
              <a:rPr kumimoji="0" lang="ru-RU" altLang="ru-RU" sz="1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altLang="ru-RU" sz="10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ru-RU" altLang="ru-RU" sz="1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kumimoji="0" lang="en-US" altLang="ru-RU" sz="1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kumimoji="0" lang="en-US" altLang="ru-RU" sz="100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nat’l</a:t>
            </a:r>
            <a:r>
              <a:rPr kumimoji="0" lang="en-US" altLang="ru-RU" sz="1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registry</a:t>
            </a:r>
            <a:r>
              <a:rPr kumimoji="0" lang="ru-RU" altLang="ru-RU" sz="1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)</a:t>
            </a:r>
            <a:br>
              <a:rPr kumimoji="0" lang="ru-RU" altLang="ru-RU" sz="1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</a:br>
            <a:r>
              <a:rPr kumimoji="0" lang="en-US" altLang="ru-RU" sz="1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Secondary General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ru-RU" altLang="ru-RU" sz="1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kumimoji="0" lang="en-US" altLang="ru-RU" sz="1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kumimoji="0" lang="en-US" altLang="ru-RU" sz="100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nat’l</a:t>
            </a:r>
            <a:r>
              <a:rPr kumimoji="0" lang="en-US" altLang="ru-RU" sz="1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registry</a:t>
            </a:r>
            <a:r>
              <a:rPr kumimoji="0" lang="ru-RU" altLang="ru-RU" sz="1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cxnSp>
        <p:nvCxnSpPr>
          <p:cNvPr id="63" name="Прямая со стрелкой 62"/>
          <p:cNvCxnSpPr/>
          <p:nvPr/>
        </p:nvCxnSpPr>
        <p:spPr>
          <a:xfrm flipH="1" flipV="1">
            <a:off x="7351493" y="5180997"/>
            <a:ext cx="0" cy="224981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flipV="1">
            <a:off x="4859558" y="5147430"/>
            <a:ext cx="0" cy="444963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 flipV="1">
            <a:off x="2766276" y="5194568"/>
            <a:ext cx="0" cy="215696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flipH="1">
            <a:off x="1657479" y="3732546"/>
            <a:ext cx="9330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859558" y="5189567"/>
            <a:ext cx="0" cy="131418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758418" y="5406692"/>
            <a:ext cx="4593075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>
            <a:stCxn id="14" idx="1"/>
          </p:cNvCxnSpPr>
          <p:nvPr/>
        </p:nvCxnSpPr>
        <p:spPr>
          <a:xfrm flipH="1" flipV="1">
            <a:off x="1666055" y="1619153"/>
            <a:ext cx="2031127" cy="157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1657479" y="1619151"/>
            <a:ext cx="0" cy="19591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1657479" y="3578273"/>
            <a:ext cx="0" cy="2461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V="1">
            <a:off x="1657480" y="6038783"/>
            <a:ext cx="1139517" cy="1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flipH="1">
            <a:off x="1324555" y="3732546"/>
            <a:ext cx="34149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/>
          <p:cNvPicPr preferRelativeResize="0">
            <a:picLocks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045" t="11931" r="6161" b="3968"/>
          <a:stretch/>
        </p:blipFill>
        <p:spPr>
          <a:xfrm>
            <a:off x="95734" y="0"/>
            <a:ext cx="1349560" cy="1559870"/>
          </a:xfrm>
          <a:prstGeom prst="rect">
            <a:avLst/>
          </a:prstGeom>
          <a:ln>
            <a:noFill/>
          </a:ln>
          <a:effectLst>
            <a:outerShdw sx="1000" sy="1000" algn="tl" rotWithShape="0">
              <a:schemeClr val="tx2">
                <a:lumMod val="20000"/>
                <a:lumOff val="8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003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2E4DE8-71D0-4C4D-B135-4EF4AB406FD7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208" y="209881"/>
            <a:ext cx="1347333" cy="1560711"/>
          </a:xfrm>
          <a:prstGeom prst="rect">
            <a:avLst/>
          </a:prstGeom>
        </p:spPr>
      </p:pic>
      <p:sp>
        <p:nvSpPr>
          <p:cNvPr id="14" name="Пятиугольник 13"/>
          <p:cNvSpPr/>
          <p:nvPr/>
        </p:nvSpPr>
        <p:spPr>
          <a:xfrm>
            <a:off x="5362069" y="3998519"/>
            <a:ext cx="3358186" cy="1584176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ООП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2360642" y="4013558"/>
            <a:ext cx="3744416" cy="1584176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ПООП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204" y="3984552"/>
            <a:ext cx="3485563" cy="168264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69204" y="2636911"/>
            <a:ext cx="38987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RF Ministry 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of Education 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and Science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15816" y="2724757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Academic Methodological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Association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8144" y="2799863"/>
            <a:ext cx="397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 Establishments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1143226" y="3372333"/>
            <a:ext cx="1" cy="12679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2118574" y="2955661"/>
            <a:ext cx="740296" cy="44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1776541" y="3156373"/>
            <a:ext cx="4595659" cy="11367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4224874" y="3424161"/>
            <a:ext cx="7976" cy="10003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4224874" y="3220306"/>
            <a:ext cx="3587486" cy="11875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7005515" y="3385220"/>
            <a:ext cx="14757" cy="8693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722" y="527972"/>
            <a:ext cx="576738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84805" y="881852"/>
            <a:ext cx="6779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Education Substance: Key Regulations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501317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FSES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91880" y="501317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APEP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05058" y="5013176"/>
            <a:ext cx="1347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PEP</a:t>
            </a:r>
          </a:p>
        </p:txBody>
      </p:sp>
    </p:spTree>
    <p:extLst>
      <p:ext uri="{BB962C8B-B14F-4D97-AF65-F5344CB8AC3E}">
        <p14:creationId xmlns:p14="http://schemas.microsoft.com/office/powerpoint/2010/main" val="1653870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FSES REQUIREMENTS TO: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2E4DE8-71D0-4C4D-B135-4EF4AB406FD7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208" y="209881"/>
            <a:ext cx="1347333" cy="1560711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645674" y="2179712"/>
            <a:ext cx="2990222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CONDITIONS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15816" y="3212976"/>
            <a:ext cx="2991344" cy="11269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PEP STRUCTURE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60032" y="4474005"/>
            <a:ext cx="3168352" cy="11152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OUTCOMES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109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Studying BL Basics</a:t>
            </a:r>
            <a:endParaRPr lang="ru-RU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844825"/>
            <a:ext cx="8291264" cy="42813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i="1" dirty="0">
                <a:solidFill>
                  <a:srgbClr val="3333FF"/>
                </a:solidFill>
              </a:rPr>
              <a:t>under compulsory subjects</a:t>
            </a:r>
            <a:endParaRPr lang="ru-RU" sz="2800" i="1" dirty="0">
              <a:solidFill>
                <a:srgbClr val="3333FF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i="1" dirty="0">
                <a:solidFill>
                  <a:srgbClr val="3333FF"/>
                </a:solidFill>
              </a:rPr>
              <a:t>under</a:t>
            </a:r>
            <a:r>
              <a:rPr lang="ru-RU" sz="2800" i="1" dirty="0">
                <a:solidFill>
                  <a:srgbClr val="3333FF"/>
                </a:solidFill>
              </a:rPr>
              <a:t> </a:t>
            </a:r>
            <a:r>
              <a:rPr lang="en-US" sz="2800" i="1" dirty="0">
                <a:solidFill>
                  <a:srgbClr val="3333FF"/>
                </a:solidFill>
              </a:rPr>
              <a:t>optional and elective subjects </a:t>
            </a:r>
            <a:endParaRPr lang="ru-RU" sz="2800" i="1" dirty="0">
              <a:solidFill>
                <a:srgbClr val="3333FF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i="1" dirty="0">
                <a:solidFill>
                  <a:srgbClr val="3333FF"/>
                </a:solidFill>
              </a:rPr>
              <a:t>during</a:t>
            </a:r>
            <a:r>
              <a:rPr lang="ru-RU" sz="2800" i="1" dirty="0">
                <a:solidFill>
                  <a:srgbClr val="3333FF"/>
                </a:solidFill>
              </a:rPr>
              <a:t> </a:t>
            </a:r>
            <a:r>
              <a:rPr lang="en-US" sz="2800" i="1" dirty="0">
                <a:solidFill>
                  <a:srgbClr val="3333FF"/>
                </a:solidFill>
              </a:rPr>
              <a:t>extracurricular activities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i="1" dirty="0">
                <a:solidFill>
                  <a:srgbClr val="3333FF"/>
                </a:solidFill>
              </a:rPr>
              <a:t>under additional education</a:t>
            </a:r>
            <a:endParaRPr lang="ru-RU" sz="2800" i="1" dirty="0">
              <a:solidFill>
                <a:srgbClr val="3333FF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i="1" dirty="0">
                <a:solidFill>
                  <a:srgbClr val="3333FF"/>
                </a:solidFill>
              </a:rPr>
              <a:t>under students’ education and socialization program</a:t>
            </a:r>
            <a:endParaRPr lang="ru-RU" sz="2800" i="1" dirty="0">
              <a:solidFill>
                <a:srgbClr val="3333FF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i="1" dirty="0">
                <a:solidFill>
                  <a:srgbClr val="3333FF"/>
                </a:solidFill>
              </a:rPr>
              <a:t>in the course of individual projects </a:t>
            </a:r>
            <a:r>
              <a:rPr lang="ru-RU" sz="2800" i="1" dirty="0">
                <a:solidFill>
                  <a:srgbClr val="3333FF"/>
                </a:solidFill>
              </a:rPr>
              <a:t>(</a:t>
            </a:r>
            <a:r>
              <a:rPr lang="en-US" sz="2800" i="1" dirty="0">
                <a:solidFill>
                  <a:srgbClr val="3333FF"/>
                </a:solidFill>
              </a:rPr>
              <a:t>secondary general education) </a:t>
            </a:r>
            <a:endParaRPr lang="ru-RU" sz="2800" i="1" dirty="0">
              <a:solidFill>
                <a:srgbClr val="3333FF"/>
              </a:solidFill>
            </a:endParaRPr>
          </a:p>
          <a:p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E76E6-9E3D-4B15-8D64-2406EB6817D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208" y="209881"/>
            <a:ext cx="1347333" cy="156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220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132682"/>
            <a:ext cx="7488832" cy="399323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kumimoji="0" lang="en-US" altLang="ru-RU" sz="1800" b="1" dirty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Ordinance of RF </a:t>
            </a:r>
            <a:r>
              <a:rPr kumimoji="0" lang="en-US" altLang="ru-RU" sz="1800" b="1" dirty="0" err="1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MoES</a:t>
            </a:r>
            <a:r>
              <a:rPr kumimoji="0" lang="en-US" altLang="ru-RU" sz="1800" b="1" dirty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 #</a:t>
            </a:r>
            <a:r>
              <a:rPr kumimoji="0" lang="ru-RU" altLang="ru-RU" sz="1800" b="1" dirty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253 </a:t>
            </a:r>
            <a:r>
              <a:rPr kumimoji="0" lang="en-US" altLang="ru-RU" sz="1800" b="1" dirty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dated March 31, </a:t>
            </a:r>
            <a:r>
              <a:rPr kumimoji="0" lang="ru-RU" altLang="ru-RU" sz="1800" b="1" dirty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2014 </a:t>
            </a:r>
            <a:r>
              <a:rPr kumimoji="0" lang="en-US" altLang="ru-RU" sz="1800" b="1" dirty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“On approving a national list of textbooks recommended for use in the delivery of nationally accredited educational programs in primary, general, basic general and secondary general education” </a:t>
            </a:r>
            <a:endParaRPr lang="ru-RU" altLang="ru-RU" sz="1800" b="1" dirty="0">
              <a:latin typeface="Times New Roman" pitchFamily="18" charset="0"/>
              <a:ea typeface="Times New Roman" pitchFamily="18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altLang="ru-RU" sz="1800" dirty="0">
              <a:ea typeface="Times New Roman" pitchFamily="18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kumimoji="0" lang="en-US" altLang="ru-RU" sz="1800" b="1" dirty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Ordinance of RF </a:t>
            </a:r>
            <a:r>
              <a:rPr kumimoji="0" lang="en-US" altLang="ru-RU" sz="1800" b="1" dirty="0" err="1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MoES</a:t>
            </a:r>
            <a:r>
              <a:rPr kumimoji="0" lang="en-US" altLang="ru-RU" sz="1800" b="1" dirty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 #</a:t>
            </a:r>
            <a:r>
              <a:rPr kumimoji="0" lang="ru-RU" altLang="ru-RU" sz="1800" b="1" dirty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870 </a:t>
            </a:r>
            <a:r>
              <a:rPr kumimoji="0" lang="en-US" altLang="ru-RU" sz="1800" b="1" dirty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dated July 18, </a:t>
            </a:r>
            <a:r>
              <a:rPr kumimoji="0" lang="ru-RU" altLang="ru-RU" sz="1800" b="1" dirty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2016 </a:t>
            </a:r>
            <a:r>
              <a:rPr kumimoji="0" lang="en-US" altLang="ru-RU" sz="1800" b="1" dirty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“On approving the procedure for developing a national list of textbooks recommended for use in the delivery of nationally accredited educational programs in primary, general, basic general and secondary general education” </a:t>
            </a:r>
            <a:r>
              <a:rPr lang="ru-RU" altLang="ru-RU" sz="1800" i="1" dirty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altLang="ru-RU" sz="1800" i="1" dirty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registered with the RF Ministry of Justice on August 4, </a:t>
            </a:r>
            <a:r>
              <a:rPr lang="ru-RU" altLang="ru-RU" sz="1800" i="1" dirty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2016, </a:t>
            </a:r>
            <a:r>
              <a:rPr lang="en-US" altLang="ru-RU" sz="1800" i="1" dirty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registration no. </a:t>
            </a:r>
            <a:r>
              <a:rPr lang="ru-RU" altLang="ru-RU" sz="1800" i="1" dirty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43111)</a:t>
            </a:r>
          </a:p>
        </p:txBody>
      </p:sp>
      <p:pic>
        <p:nvPicPr>
          <p:cNvPr id="5" name="Рисунок 4"/>
          <p:cNvPicPr preferRelativeResize="0">
            <a:picLocks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045" t="11931" r="6161" b="3968"/>
          <a:stretch/>
        </p:blipFill>
        <p:spPr>
          <a:xfrm>
            <a:off x="95734" y="0"/>
            <a:ext cx="1349560" cy="1559870"/>
          </a:xfrm>
          <a:prstGeom prst="rect">
            <a:avLst/>
          </a:prstGeom>
          <a:ln>
            <a:noFill/>
          </a:ln>
          <a:effectLst>
            <a:outerShdw sx="1000" sy="1000" algn="tl" rotWithShape="0">
              <a:schemeClr val="tx2">
                <a:lumMod val="20000"/>
                <a:lumOff val="80000"/>
              </a:scheme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67744" y="526019"/>
            <a:ext cx="6480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612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Arial" pitchFamily="34" charset="0"/>
                <a:cs typeface="Times New Roman" pitchFamily="18" charset="0"/>
              </a:rPr>
              <a:t>The national list of textbooks</a:t>
            </a:r>
            <a:endParaRPr lang="ru-RU" alt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124880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presentation_rf">
      <a:dk1>
        <a:srgbClr val="2980B9"/>
      </a:dk1>
      <a:lt1>
        <a:sysClr val="window" lastClr="FFFFFF"/>
      </a:lt1>
      <a:dk2>
        <a:srgbClr val="C0392B"/>
      </a:dk2>
      <a:lt2>
        <a:srgbClr val="2C3E5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Тема Office">
  <a:themeElements>
    <a:clrScheme name="presentation_rf">
      <a:dk1>
        <a:srgbClr val="2980B9"/>
      </a:dk1>
      <a:lt1>
        <a:sysClr val="window" lastClr="FFFFFF"/>
      </a:lt1>
      <a:dk2>
        <a:srgbClr val="C0392B"/>
      </a:dk2>
      <a:lt2>
        <a:srgbClr val="2C3E5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Тема Office">
  <a:themeElements>
    <a:clrScheme name="presentation_rf">
      <a:dk1>
        <a:srgbClr val="2980B9"/>
      </a:dk1>
      <a:lt1>
        <a:sysClr val="window" lastClr="FFFFFF"/>
      </a:lt1>
      <a:dk2>
        <a:srgbClr val="C0392B"/>
      </a:dk2>
      <a:lt2>
        <a:srgbClr val="2C3E5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2159</TotalTime>
  <Words>308</Words>
  <Application>Microsoft Office PowerPoint</Application>
  <PresentationFormat>On-screen Show (4:3)</PresentationFormat>
  <Paragraphs>100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Courier New</vt:lpstr>
      <vt:lpstr>Myriad Pro</vt:lpstr>
      <vt:lpstr>Times New Roman</vt:lpstr>
      <vt:lpstr>Wingdings</vt:lpstr>
      <vt:lpstr>1_Тема Office</vt:lpstr>
      <vt:lpstr>2_Тема Office</vt:lpstr>
      <vt:lpstr>3_Тема Office</vt:lpstr>
      <vt:lpstr>Studying Budget Literacy: Opportunities in  the General Education System</vt:lpstr>
      <vt:lpstr>General Education Substance: Key Regulations</vt:lpstr>
      <vt:lpstr>PowerPoint Presentation</vt:lpstr>
      <vt:lpstr>General Education Substance:  Key Regulations</vt:lpstr>
      <vt:lpstr>UPDATING EDUCATION SUBSTANCE </vt:lpstr>
      <vt:lpstr>PowerPoint Presentation</vt:lpstr>
      <vt:lpstr>FSES REQUIREMENTS TO:</vt:lpstr>
      <vt:lpstr>Studying BL Basics</vt:lpstr>
      <vt:lpstr>PowerPoint Presentation</vt:lpstr>
      <vt:lpstr>National Academic and Methodological Association in General Education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Модернизация технологий  и содержания в области преподавания  и изучения русского языка</dc:title>
  <dc:creator>Храпский</dc:creator>
  <cp:lastModifiedBy>Andrei Nikolaevich Salnikov</cp:lastModifiedBy>
  <cp:revision>115</cp:revision>
  <cp:lastPrinted>2017-03-14T23:33:24Z</cp:lastPrinted>
  <dcterms:created xsi:type="dcterms:W3CDTF">2016-06-10T09:26:23Z</dcterms:created>
  <dcterms:modified xsi:type="dcterms:W3CDTF">2017-06-20T09:52:45Z</dcterms:modified>
</cp:coreProperties>
</file>