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85" r:id="rId4"/>
    <p:sldId id="286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718300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94673" autoAdjust="0"/>
  </p:normalViewPr>
  <p:slideViewPr>
    <p:cSldViewPr>
      <p:cViewPr varScale="1">
        <p:scale>
          <a:sx n="64" d="100"/>
          <a:sy n="64" d="100"/>
        </p:scale>
        <p:origin x="11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ИОБ в 2008 г.</c:v>
                </c:pt>
                <c:pt idx="1">
                  <c:v>ИОБ в 2010 г.</c:v>
                </c:pt>
                <c:pt idx="2">
                  <c:v>ИОБ в 2012 г.</c:v>
                </c:pt>
                <c:pt idx="3">
                  <c:v>ИОБ в 2015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15</c:v>
                </c:pt>
                <c:pt idx="2">
                  <c:v>20</c:v>
                </c:pt>
                <c:pt idx="3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019968"/>
        <c:axId val="405587264"/>
      </c:barChart>
      <c:catAx>
        <c:axId val="344019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05587264"/>
        <c:crosses val="autoZero"/>
        <c:auto val="1"/>
        <c:lblAlgn val="ctr"/>
        <c:lblOffset val="100"/>
        <c:noMultiLvlLbl val="0"/>
      </c:catAx>
      <c:valAx>
        <c:axId val="40558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01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F9A5A-11C3-4243-9058-96C8431E4593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E246A-EF89-4A9D-AFE2-7542AE403DBA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First published in 2011 at the KR </a:t>
          </a:r>
          <a:r>
            <a:rPr lang="en-US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MoF</a:t>
          </a:r>
          <a:r>
            <a: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website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A001D0-7BFA-4F76-BB88-CFC0BF9F8CB3}" type="parTrans" cxnId="{2D83A294-B1B6-4FFC-83A1-18EC2E77B4AE}">
      <dgm:prSet/>
      <dgm:spPr/>
      <dgm:t>
        <a:bodyPr/>
        <a:lstStyle/>
        <a:p>
          <a:endParaRPr lang="ru-RU"/>
        </a:p>
      </dgm:t>
    </dgm:pt>
    <dgm:pt modelId="{6D690E1B-F5CD-4AD4-8644-6A7865F302FF}" type="sibTrans" cxnId="{2D83A294-B1B6-4FFC-83A1-18EC2E77B4AE}">
      <dgm:prSet/>
      <dgm:spPr/>
      <dgm:t>
        <a:bodyPr/>
        <a:lstStyle/>
        <a:p>
          <a:endParaRPr lang="ru-RU"/>
        </a:p>
      </dgm:t>
    </dgm:pt>
    <dgm:pt modelId="{D2211DCD-0132-474B-9FAD-28396ED5C1A3}">
      <dgm:prSet phldrT="[Текст]"/>
      <dgm:spPr/>
      <dgm:t>
        <a:bodyPr/>
        <a:lstStyle/>
        <a:p>
          <a:r>
            <a:rPr lang="en-US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 subsequent years was published as booklets and posters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C3A959-3DC2-4E77-A1AF-8AD789B76DC1}" type="parTrans" cxnId="{482C1269-81BB-4EEF-A08C-94ED34E685D1}">
      <dgm:prSet/>
      <dgm:spPr/>
      <dgm:t>
        <a:bodyPr/>
        <a:lstStyle/>
        <a:p>
          <a:endParaRPr lang="ru-RU"/>
        </a:p>
      </dgm:t>
    </dgm:pt>
    <dgm:pt modelId="{E9B30F0A-9A92-4B78-9A8F-8230986B7562}" type="sibTrans" cxnId="{482C1269-81BB-4EEF-A08C-94ED34E685D1}">
      <dgm:prSet/>
      <dgm:spPr/>
      <dgm:t>
        <a:bodyPr/>
        <a:lstStyle/>
        <a:p>
          <a:endParaRPr lang="ru-RU"/>
        </a:p>
      </dgm:t>
    </dgm:pt>
    <dgm:pt modelId="{5DB2A326-273D-4C32-9C0A-A3BBB7DC408B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Format evolution and improvement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A43092-6FF2-4AED-9441-CF95C10BD8B9}" type="parTrans" cxnId="{3B4A76D6-AFC3-4507-B306-812948DCCC72}">
      <dgm:prSet/>
      <dgm:spPr/>
      <dgm:t>
        <a:bodyPr/>
        <a:lstStyle/>
        <a:p>
          <a:endParaRPr lang="ru-RU"/>
        </a:p>
      </dgm:t>
    </dgm:pt>
    <dgm:pt modelId="{59729CB9-5FCC-47B5-BF8D-DF25E9F8DD64}" type="sibTrans" cxnId="{3B4A76D6-AFC3-4507-B306-812948DCCC72}">
      <dgm:prSet/>
      <dgm:spPr/>
      <dgm:t>
        <a:bodyPr/>
        <a:lstStyle/>
        <a:p>
          <a:endParaRPr lang="ru-RU"/>
        </a:p>
      </dgm:t>
    </dgm:pt>
    <dgm:pt modelId="{B2BA4ADD-4575-42CB-BDFD-C584BD410E67}" type="pres">
      <dgm:prSet presAssocID="{75DF9A5A-11C3-4243-9058-96C8431E459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223D1-1E88-416A-A623-1302C28B1254}" type="pres">
      <dgm:prSet presAssocID="{8B0E246A-EF89-4A9D-AFE2-7542AE403DBA}" presName="parentLin" presStyleCnt="0"/>
      <dgm:spPr/>
    </dgm:pt>
    <dgm:pt modelId="{5AF9E9E6-655E-44BE-A44E-AD564674035B}" type="pres">
      <dgm:prSet presAssocID="{8B0E246A-EF89-4A9D-AFE2-7542AE403DB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24509ED-B9F4-4B19-B580-DFD7A8D98C72}" type="pres">
      <dgm:prSet presAssocID="{8B0E246A-EF89-4A9D-AFE2-7542AE403DBA}" presName="parentText" presStyleLbl="node1" presStyleIdx="0" presStyleCnt="3" custScaleY="2545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E32BC-7ED6-4647-ADF9-DE0A536803D0}" type="pres">
      <dgm:prSet presAssocID="{8B0E246A-EF89-4A9D-AFE2-7542AE403DBA}" presName="negativeSpace" presStyleCnt="0"/>
      <dgm:spPr/>
    </dgm:pt>
    <dgm:pt modelId="{81BFAA2C-3AE3-4E15-AF31-B5A3E7D08A15}" type="pres">
      <dgm:prSet presAssocID="{8B0E246A-EF89-4A9D-AFE2-7542AE403DBA}" presName="childText" presStyleLbl="conFgAcc1" presStyleIdx="0" presStyleCnt="3">
        <dgm:presLayoutVars>
          <dgm:bulletEnabled val="1"/>
        </dgm:presLayoutVars>
      </dgm:prSet>
      <dgm:spPr/>
    </dgm:pt>
    <dgm:pt modelId="{26311ACE-2B98-4F88-9CBB-2B08F3F61B81}" type="pres">
      <dgm:prSet presAssocID="{6D690E1B-F5CD-4AD4-8644-6A7865F302FF}" presName="spaceBetweenRectangles" presStyleCnt="0"/>
      <dgm:spPr/>
    </dgm:pt>
    <dgm:pt modelId="{D634AEF1-AFF0-4345-9971-DB6FB68223AA}" type="pres">
      <dgm:prSet presAssocID="{D2211DCD-0132-474B-9FAD-28396ED5C1A3}" presName="parentLin" presStyleCnt="0"/>
      <dgm:spPr/>
    </dgm:pt>
    <dgm:pt modelId="{FD0515D1-F413-4D52-A6CF-1226D432A918}" type="pres">
      <dgm:prSet presAssocID="{D2211DCD-0132-474B-9FAD-28396ED5C1A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7994A63-67EE-4A9C-B583-A71E8F84CD58}" type="pres">
      <dgm:prSet presAssocID="{D2211DCD-0132-474B-9FAD-28396ED5C1A3}" presName="parentText" presStyleLbl="node1" presStyleIdx="1" presStyleCnt="3" custScaleY="2286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7CFA1-8439-428B-BA50-BE96BA911C49}" type="pres">
      <dgm:prSet presAssocID="{D2211DCD-0132-474B-9FAD-28396ED5C1A3}" presName="negativeSpace" presStyleCnt="0"/>
      <dgm:spPr/>
    </dgm:pt>
    <dgm:pt modelId="{531CCFB0-C863-42DA-A712-1AF6AC960500}" type="pres">
      <dgm:prSet presAssocID="{D2211DCD-0132-474B-9FAD-28396ED5C1A3}" presName="childText" presStyleLbl="conFgAcc1" presStyleIdx="1" presStyleCnt="3">
        <dgm:presLayoutVars>
          <dgm:bulletEnabled val="1"/>
        </dgm:presLayoutVars>
      </dgm:prSet>
      <dgm:spPr/>
    </dgm:pt>
    <dgm:pt modelId="{F747C1BF-CF36-4DE7-BEA4-F2CA9A5B4F62}" type="pres">
      <dgm:prSet presAssocID="{E9B30F0A-9A92-4B78-9A8F-8230986B7562}" presName="spaceBetweenRectangles" presStyleCnt="0"/>
      <dgm:spPr/>
    </dgm:pt>
    <dgm:pt modelId="{00622489-CA33-43FD-A9C6-2FF86CFE0C41}" type="pres">
      <dgm:prSet presAssocID="{5DB2A326-273D-4C32-9C0A-A3BBB7DC408B}" presName="parentLin" presStyleCnt="0"/>
      <dgm:spPr/>
    </dgm:pt>
    <dgm:pt modelId="{0435C5C8-E60D-4105-9E74-0EFB87BA694C}" type="pres">
      <dgm:prSet presAssocID="{5DB2A326-273D-4C32-9C0A-A3BBB7DC408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C27C43E-07BB-4347-B7CB-3A503D045F20}" type="pres">
      <dgm:prSet presAssocID="{5DB2A326-273D-4C32-9C0A-A3BBB7DC408B}" presName="parentText" presStyleLbl="node1" presStyleIdx="2" presStyleCnt="3" custScaleY="2054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162AD-63BB-4FE2-842B-B964DD87E42D}" type="pres">
      <dgm:prSet presAssocID="{5DB2A326-273D-4C32-9C0A-A3BBB7DC408B}" presName="negativeSpace" presStyleCnt="0"/>
      <dgm:spPr/>
    </dgm:pt>
    <dgm:pt modelId="{B63C9D60-60F3-4808-AA4A-886BCF5D38F5}" type="pres">
      <dgm:prSet presAssocID="{5DB2A326-273D-4C32-9C0A-A3BBB7DC408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FE29244-3D28-4B4E-A2DE-863BE3C8B7A8}" type="presOf" srcId="{5DB2A326-273D-4C32-9C0A-A3BBB7DC408B}" destId="{0435C5C8-E60D-4105-9E74-0EFB87BA694C}" srcOrd="0" destOrd="0" presId="urn:microsoft.com/office/officeart/2005/8/layout/list1"/>
    <dgm:cxn modelId="{838F17B8-D767-4303-9538-F33D0D62E82F}" type="presOf" srcId="{8B0E246A-EF89-4A9D-AFE2-7542AE403DBA}" destId="{5AF9E9E6-655E-44BE-A44E-AD564674035B}" srcOrd="0" destOrd="0" presId="urn:microsoft.com/office/officeart/2005/8/layout/list1"/>
    <dgm:cxn modelId="{482C1269-81BB-4EEF-A08C-94ED34E685D1}" srcId="{75DF9A5A-11C3-4243-9058-96C8431E4593}" destId="{D2211DCD-0132-474B-9FAD-28396ED5C1A3}" srcOrd="1" destOrd="0" parTransId="{2EC3A959-3DC2-4E77-A1AF-8AD789B76DC1}" sibTransId="{E9B30F0A-9A92-4B78-9A8F-8230986B7562}"/>
    <dgm:cxn modelId="{3B4A76D6-AFC3-4507-B306-812948DCCC72}" srcId="{75DF9A5A-11C3-4243-9058-96C8431E4593}" destId="{5DB2A326-273D-4C32-9C0A-A3BBB7DC408B}" srcOrd="2" destOrd="0" parTransId="{40A43092-6FF2-4AED-9441-CF95C10BD8B9}" sibTransId="{59729CB9-5FCC-47B5-BF8D-DF25E9F8DD64}"/>
    <dgm:cxn modelId="{7CEA1DAF-ABFC-4195-A4CA-5B1BBF015054}" type="presOf" srcId="{D2211DCD-0132-474B-9FAD-28396ED5C1A3}" destId="{07994A63-67EE-4A9C-B583-A71E8F84CD58}" srcOrd="1" destOrd="0" presId="urn:microsoft.com/office/officeart/2005/8/layout/list1"/>
    <dgm:cxn modelId="{AB9BE596-2BE6-4E6C-A0A6-4ADBF1FEB2C9}" type="presOf" srcId="{D2211DCD-0132-474B-9FAD-28396ED5C1A3}" destId="{FD0515D1-F413-4D52-A6CF-1226D432A918}" srcOrd="0" destOrd="0" presId="urn:microsoft.com/office/officeart/2005/8/layout/list1"/>
    <dgm:cxn modelId="{C9827FCD-BBCA-4B44-B595-9BB285103C84}" type="presOf" srcId="{8B0E246A-EF89-4A9D-AFE2-7542AE403DBA}" destId="{F24509ED-B9F4-4B19-B580-DFD7A8D98C72}" srcOrd="1" destOrd="0" presId="urn:microsoft.com/office/officeart/2005/8/layout/list1"/>
    <dgm:cxn modelId="{D276C4CF-CCA0-42D0-AACC-DD29F0FD22C0}" type="presOf" srcId="{75DF9A5A-11C3-4243-9058-96C8431E4593}" destId="{B2BA4ADD-4575-42CB-BDFD-C584BD410E67}" srcOrd="0" destOrd="0" presId="urn:microsoft.com/office/officeart/2005/8/layout/list1"/>
    <dgm:cxn modelId="{2D83A294-B1B6-4FFC-83A1-18EC2E77B4AE}" srcId="{75DF9A5A-11C3-4243-9058-96C8431E4593}" destId="{8B0E246A-EF89-4A9D-AFE2-7542AE403DBA}" srcOrd="0" destOrd="0" parTransId="{59A001D0-7BFA-4F76-BB88-CFC0BF9F8CB3}" sibTransId="{6D690E1B-F5CD-4AD4-8644-6A7865F302FF}"/>
    <dgm:cxn modelId="{E26F33D7-A25C-4672-BA7E-F69246358219}" type="presOf" srcId="{5DB2A326-273D-4C32-9C0A-A3BBB7DC408B}" destId="{2C27C43E-07BB-4347-B7CB-3A503D045F20}" srcOrd="1" destOrd="0" presId="urn:microsoft.com/office/officeart/2005/8/layout/list1"/>
    <dgm:cxn modelId="{DC28F335-D5F3-4A69-9DDA-34864D49FF6C}" type="presParOf" srcId="{B2BA4ADD-4575-42CB-BDFD-C584BD410E67}" destId="{F2B223D1-1E88-416A-A623-1302C28B1254}" srcOrd="0" destOrd="0" presId="urn:microsoft.com/office/officeart/2005/8/layout/list1"/>
    <dgm:cxn modelId="{C0D54472-C96B-4E6E-862B-AD5EC3E21260}" type="presParOf" srcId="{F2B223D1-1E88-416A-A623-1302C28B1254}" destId="{5AF9E9E6-655E-44BE-A44E-AD564674035B}" srcOrd="0" destOrd="0" presId="urn:microsoft.com/office/officeart/2005/8/layout/list1"/>
    <dgm:cxn modelId="{F33DF48F-7693-44F7-8655-CC6AC1619436}" type="presParOf" srcId="{F2B223D1-1E88-416A-A623-1302C28B1254}" destId="{F24509ED-B9F4-4B19-B580-DFD7A8D98C72}" srcOrd="1" destOrd="0" presId="urn:microsoft.com/office/officeart/2005/8/layout/list1"/>
    <dgm:cxn modelId="{BAE04FD3-76AA-4DB7-9829-460D73597B9D}" type="presParOf" srcId="{B2BA4ADD-4575-42CB-BDFD-C584BD410E67}" destId="{962E32BC-7ED6-4647-ADF9-DE0A536803D0}" srcOrd="1" destOrd="0" presId="urn:microsoft.com/office/officeart/2005/8/layout/list1"/>
    <dgm:cxn modelId="{C991C866-919F-469D-BBA6-8EF2FF67085D}" type="presParOf" srcId="{B2BA4ADD-4575-42CB-BDFD-C584BD410E67}" destId="{81BFAA2C-3AE3-4E15-AF31-B5A3E7D08A15}" srcOrd="2" destOrd="0" presId="urn:microsoft.com/office/officeart/2005/8/layout/list1"/>
    <dgm:cxn modelId="{FBF614C1-1601-4962-A044-20B5EA576CA8}" type="presParOf" srcId="{B2BA4ADD-4575-42CB-BDFD-C584BD410E67}" destId="{26311ACE-2B98-4F88-9CBB-2B08F3F61B81}" srcOrd="3" destOrd="0" presId="urn:microsoft.com/office/officeart/2005/8/layout/list1"/>
    <dgm:cxn modelId="{ECB3DAC1-7413-4C5C-B66C-72DC5E8691D6}" type="presParOf" srcId="{B2BA4ADD-4575-42CB-BDFD-C584BD410E67}" destId="{D634AEF1-AFF0-4345-9971-DB6FB68223AA}" srcOrd="4" destOrd="0" presId="urn:microsoft.com/office/officeart/2005/8/layout/list1"/>
    <dgm:cxn modelId="{BA8F455C-FBE4-43D4-BA80-B1A1DBD50AD8}" type="presParOf" srcId="{D634AEF1-AFF0-4345-9971-DB6FB68223AA}" destId="{FD0515D1-F413-4D52-A6CF-1226D432A918}" srcOrd="0" destOrd="0" presId="urn:microsoft.com/office/officeart/2005/8/layout/list1"/>
    <dgm:cxn modelId="{3B89070D-B144-4A4C-B2FF-4C1B7C2AA152}" type="presParOf" srcId="{D634AEF1-AFF0-4345-9971-DB6FB68223AA}" destId="{07994A63-67EE-4A9C-B583-A71E8F84CD58}" srcOrd="1" destOrd="0" presId="urn:microsoft.com/office/officeart/2005/8/layout/list1"/>
    <dgm:cxn modelId="{2CC0D2F9-04C7-4502-8D1E-4C3A89350F17}" type="presParOf" srcId="{B2BA4ADD-4575-42CB-BDFD-C584BD410E67}" destId="{96A7CFA1-8439-428B-BA50-BE96BA911C49}" srcOrd="5" destOrd="0" presId="urn:microsoft.com/office/officeart/2005/8/layout/list1"/>
    <dgm:cxn modelId="{CF8758A2-F8C6-4CCA-B856-23B482E753BF}" type="presParOf" srcId="{B2BA4ADD-4575-42CB-BDFD-C584BD410E67}" destId="{531CCFB0-C863-42DA-A712-1AF6AC960500}" srcOrd="6" destOrd="0" presId="urn:microsoft.com/office/officeart/2005/8/layout/list1"/>
    <dgm:cxn modelId="{B6ECE67F-2F46-45E3-8F1C-AE6510A77E8D}" type="presParOf" srcId="{B2BA4ADD-4575-42CB-BDFD-C584BD410E67}" destId="{F747C1BF-CF36-4DE7-BEA4-F2CA9A5B4F62}" srcOrd="7" destOrd="0" presId="urn:microsoft.com/office/officeart/2005/8/layout/list1"/>
    <dgm:cxn modelId="{546515E7-6773-458D-AADF-3D9C37D3A9B5}" type="presParOf" srcId="{B2BA4ADD-4575-42CB-BDFD-C584BD410E67}" destId="{00622489-CA33-43FD-A9C6-2FF86CFE0C41}" srcOrd="8" destOrd="0" presId="urn:microsoft.com/office/officeart/2005/8/layout/list1"/>
    <dgm:cxn modelId="{18732D9E-9CE4-4868-A956-09E596485A4B}" type="presParOf" srcId="{00622489-CA33-43FD-A9C6-2FF86CFE0C41}" destId="{0435C5C8-E60D-4105-9E74-0EFB87BA694C}" srcOrd="0" destOrd="0" presId="urn:microsoft.com/office/officeart/2005/8/layout/list1"/>
    <dgm:cxn modelId="{D60909D5-9D66-4FC9-B4B5-9BD7B431E34C}" type="presParOf" srcId="{00622489-CA33-43FD-A9C6-2FF86CFE0C41}" destId="{2C27C43E-07BB-4347-B7CB-3A503D045F20}" srcOrd="1" destOrd="0" presId="urn:microsoft.com/office/officeart/2005/8/layout/list1"/>
    <dgm:cxn modelId="{3E14A070-6AA6-4972-8E1E-F874877CA1C5}" type="presParOf" srcId="{B2BA4ADD-4575-42CB-BDFD-C584BD410E67}" destId="{900162AD-63BB-4FE2-842B-B964DD87E42D}" srcOrd="9" destOrd="0" presId="urn:microsoft.com/office/officeart/2005/8/layout/list1"/>
    <dgm:cxn modelId="{63FA1E35-15B8-4C71-88EE-398B1938F400}" type="presParOf" srcId="{B2BA4ADD-4575-42CB-BDFD-C584BD410E67}" destId="{B63C9D60-60F3-4808-AA4A-886BCF5D38F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EBE96D-6CAB-463F-BEFC-F7FD8ADF6D3C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D8878B1A-8E8E-45E9-B945-04DDA1475D8D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The Citizens Budget based on draft Budget Law submitted to Parliament by the KR Government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solidFill>
              <a:schemeClr val="tx1"/>
            </a:solidFill>
          </a:endParaRPr>
        </a:p>
      </dgm:t>
    </dgm:pt>
    <dgm:pt modelId="{85AC3B81-64EF-474F-B04B-36FD4686D736}" type="parTrans" cxnId="{065970C2-F62B-40C1-BECA-958B5332CF5F}">
      <dgm:prSet/>
      <dgm:spPr/>
      <dgm:t>
        <a:bodyPr/>
        <a:lstStyle/>
        <a:p>
          <a:endParaRPr lang="ru-RU"/>
        </a:p>
      </dgm:t>
    </dgm:pt>
    <dgm:pt modelId="{576A2739-E99F-4B17-B6B7-487F270BB975}" type="sibTrans" cxnId="{065970C2-F62B-40C1-BECA-958B5332CF5F}">
      <dgm:prSet/>
      <dgm:spPr/>
      <dgm:t>
        <a:bodyPr/>
        <a:lstStyle/>
        <a:p>
          <a:endParaRPr lang="ru-RU"/>
        </a:p>
      </dgm:t>
    </dgm:pt>
    <dgm:pt modelId="{F96A3A7A-5EE2-40F3-A16F-92382B6D8D13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The Citizens Budget based on the approved Budget Law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8750625F-9488-4CBC-91F2-73D84C64DEE5}" type="parTrans" cxnId="{EF4FC0B6-06ED-4CEE-ACD3-AD4EDF136F03}">
      <dgm:prSet/>
      <dgm:spPr/>
      <dgm:t>
        <a:bodyPr/>
        <a:lstStyle/>
        <a:p>
          <a:endParaRPr lang="ru-RU"/>
        </a:p>
      </dgm:t>
    </dgm:pt>
    <dgm:pt modelId="{0A05EB05-C246-491D-91DA-25B5B937E809}" type="sibTrans" cxnId="{EF4FC0B6-06ED-4CEE-ACD3-AD4EDF136F03}">
      <dgm:prSet/>
      <dgm:spPr/>
      <dgm:t>
        <a:bodyPr/>
        <a:lstStyle/>
        <a:p>
          <a:endParaRPr lang="ru-RU"/>
        </a:p>
      </dgm:t>
    </dgm:pt>
    <dgm:pt modelId="{DC132268-F476-466D-81BE-ED996318D96E}" type="pres">
      <dgm:prSet presAssocID="{06EBE96D-6CAB-463F-BEFC-F7FD8ADF6D3C}" presName="CompostProcess" presStyleCnt="0">
        <dgm:presLayoutVars>
          <dgm:dir/>
          <dgm:resizeHandles val="exact"/>
        </dgm:presLayoutVars>
      </dgm:prSet>
      <dgm:spPr/>
    </dgm:pt>
    <dgm:pt modelId="{B5E4D4C4-FCE6-41D6-A37C-79A5ED682F9E}" type="pres">
      <dgm:prSet presAssocID="{06EBE96D-6CAB-463F-BEFC-F7FD8ADF6D3C}" presName="arrow" presStyleLbl="bgShp" presStyleIdx="0" presStyleCnt="1" custScaleX="117647"/>
      <dgm:spPr/>
    </dgm:pt>
    <dgm:pt modelId="{9D04E55A-2766-4625-BA08-77A8666CE3A6}" type="pres">
      <dgm:prSet presAssocID="{06EBE96D-6CAB-463F-BEFC-F7FD8ADF6D3C}" presName="linearProcess" presStyleCnt="0"/>
      <dgm:spPr/>
    </dgm:pt>
    <dgm:pt modelId="{69EB925B-F746-4E7D-8312-32AFB6A1C2EB}" type="pres">
      <dgm:prSet presAssocID="{D8878B1A-8E8E-45E9-B945-04DDA1475D8D}" presName="textNode" presStyleLbl="node1" presStyleIdx="0" presStyleCnt="2" custScaleY="108108" custLinFactX="-9129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2A12E-D194-44B0-8CFB-5C6D3215D070}" type="pres">
      <dgm:prSet presAssocID="{576A2739-E99F-4B17-B6B7-487F270BB975}" presName="sibTrans" presStyleCnt="0"/>
      <dgm:spPr/>
    </dgm:pt>
    <dgm:pt modelId="{ADBB8F09-46D9-442E-AD6A-FFE285B3DA84}" type="pres">
      <dgm:prSet presAssocID="{F96A3A7A-5EE2-40F3-A16F-92382B6D8D13}" presName="textNode" presStyleLbl="node1" presStyleIdx="1" presStyleCnt="2" custScaleY="108108" custLinFactX="-3128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5970C2-F62B-40C1-BECA-958B5332CF5F}" srcId="{06EBE96D-6CAB-463F-BEFC-F7FD8ADF6D3C}" destId="{D8878B1A-8E8E-45E9-B945-04DDA1475D8D}" srcOrd="0" destOrd="0" parTransId="{85AC3B81-64EF-474F-B04B-36FD4686D736}" sibTransId="{576A2739-E99F-4B17-B6B7-487F270BB975}"/>
    <dgm:cxn modelId="{8194B77D-EA39-4B18-9164-193DB0E227DD}" type="presOf" srcId="{F96A3A7A-5EE2-40F3-A16F-92382B6D8D13}" destId="{ADBB8F09-46D9-442E-AD6A-FFE285B3DA84}" srcOrd="0" destOrd="0" presId="urn:microsoft.com/office/officeart/2005/8/layout/hProcess9"/>
    <dgm:cxn modelId="{EF4FC0B6-06ED-4CEE-ACD3-AD4EDF136F03}" srcId="{06EBE96D-6CAB-463F-BEFC-F7FD8ADF6D3C}" destId="{F96A3A7A-5EE2-40F3-A16F-92382B6D8D13}" srcOrd="1" destOrd="0" parTransId="{8750625F-9488-4CBC-91F2-73D84C64DEE5}" sibTransId="{0A05EB05-C246-491D-91DA-25B5B937E809}"/>
    <dgm:cxn modelId="{41517C63-A78B-4F46-A158-3F133C49B8F1}" type="presOf" srcId="{06EBE96D-6CAB-463F-BEFC-F7FD8ADF6D3C}" destId="{DC132268-F476-466D-81BE-ED996318D96E}" srcOrd="0" destOrd="0" presId="urn:microsoft.com/office/officeart/2005/8/layout/hProcess9"/>
    <dgm:cxn modelId="{237700A4-DD02-4D86-8B5B-269ECACC3580}" type="presOf" srcId="{D8878B1A-8E8E-45E9-B945-04DDA1475D8D}" destId="{69EB925B-F746-4E7D-8312-32AFB6A1C2EB}" srcOrd="0" destOrd="0" presId="urn:microsoft.com/office/officeart/2005/8/layout/hProcess9"/>
    <dgm:cxn modelId="{22CBABC0-8B70-4CF4-BC4F-FBC4B40C47FA}" type="presParOf" srcId="{DC132268-F476-466D-81BE-ED996318D96E}" destId="{B5E4D4C4-FCE6-41D6-A37C-79A5ED682F9E}" srcOrd="0" destOrd="0" presId="urn:microsoft.com/office/officeart/2005/8/layout/hProcess9"/>
    <dgm:cxn modelId="{E1FD1288-CC46-402F-8257-0455FD69D752}" type="presParOf" srcId="{DC132268-F476-466D-81BE-ED996318D96E}" destId="{9D04E55A-2766-4625-BA08-77A8666CE3A6}" srcOrd="1" destOrd="0" presId="urn:microsoft.com/office/officeart/2005/8/layout/hProcess9"/>
    <dgm:cxn modelId="{DC97A46D-A531-4992-9484-924735793C03}" type="presParOf" srcId="{9D04E55A-2766-4625-BA08-77A8666CE3A6}" destId="{69EB925B-F746-4E7D-8312-32AFB6A1C2EB}" srcOrd="0" destOrd="0" presId="urn:microsoft.com/office/officeart/2005/8/layout/hProcess9"/>
    <dgm:cxn modelId="{C1E0B2A3-5F1C-497D-A90E-8BDC8A301F26}" type="presParOf" srcId="{9D04E55A-2766-4625-BA08-77A8666CE3A6}" destId="{D622A12E-D194-44B0-8CFB-5C6D3215D070}" srcOrd="1" destOrd="0" presId="urn:microsoft.com/office/officeart/2005/8/layout/hProcess9"/>
    <dgm:cxn modelId="{6F1177A8-DC70-46E1-9BD9-3CDEEE2C1567}" type="presParOf" srcId="{9D04E55A-2766-4625-BA08-77A8666CE3A6}" destId="{ADBB8F09-46D9-442E-AD6A-FFE285B3DA84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6FA3B0-2239-4DA9-9DD2-3DE29E1AA907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A3C0BBF8-F8E7-43C6-B330-9D2FE9FB0611}">
      <dgm:prSet phldrT="[Текст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Introduction</a:t>
          </a:r>
          <a:endParaRPr lang="ru-RU" sz="2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195FB2-9CDF-4A3A-A4F7-0D08C1F856A0}" type="parTrans" cxnId="{12BD3998-A463-4062-83BD-88A78A12A9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60A4DD0-1771-4096-AE78-888AEC76B7EB}" type="sibTrans" cxnId="{12BD3998-A463-4062-83BD-88A78A12A9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410EAE2-60B1-4BDA-9A75-B53FF3DF60A4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Key macroeconomic indicators</a:t>
          </a:r>
          <a:endParaRPr lang="ru-RU" sz="2400" dirty="0">
            <a:solidFill>
              <a:schemeClr val="tx1"/>
            </a:solidFill>
          </a:endParaRPr>
        </a:p>
      </dgm:t>
    </dgm:pt>
    <dgm:pt modelId="{80B039F9-A8FC-47A9-BF0D-FAACF6B6961A}" type="parTrans" cxnId="{C9DCB59B-DA6B-428F-85F1-CE068E550EB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0EF9044-998C-49D7-BF20-D68CD44EB9F7}" type="sibTrans" cxnId="{C9DCB59B-DA6B-428F-85F1-CE068E550EB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48EF5DE-C22C-4AF9-A028-8FFAAE98F42D}">
      <dgm:prSet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Key fiscal indicators</a:t>
          </a:r>
          <a:endParaRPr lang="ru-RU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F3E2F7-6899-492D-897C-7DA6AF3CE0C8}" type="parTrans" cxnId="{F0DF3C9E-D551-44E4-A189-A86F35CA70F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ED50685-035A-4882-9AAA-E5B601E32DD0}" type="sibTrans" cxnId="{F0DF3C9E-D551-44E4-A189-A86F35CA70F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A0FA418-41C4-4214-B4B9-DFDCF5727F92}">
      <dgm:prSet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Key budget initiatives</a:t>
          </a:r>
          <a:endParaRPr lang="ru-RU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BA9486-D4C0-44C8-8745-88B5DC66A123}" type="parTrans" cxnId="{98A25142-96BF-4E34-81B9-11A01622ED2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6F23752-D067-451C-BB3B-A740C900CD23}" type="sibTrans" cxnId="{98A25142-96BF-4E34-81B9-11A01622ED2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9FD479E-9B17-4D3A-98F9-834A4A3E01FD}">
      <dgm:prSet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Glossary, Information Sources and Contact Information</a:t>
          </a:r>
          <a:endParaRPr lang="ru-RU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FA8696-9017-478E-A8D8-861075112116}" type="parTrans" cxnId="{C74260A1-1E4B-4316-8055-96D1B962FEC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E33C70A-46C6-47F1-8C8B-D66B2E3F0ADF}" type="sibTrans" cxnId="{C74260A1-1E4B-4316-8055-96D1B962FEC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FCD0DC1-BF2F-4A5F-B8F8-2DE37D25F0E9}" type="pres">
      <dgm:prSet presAssocID="{096FA3B0-2239-4DA9-9DD2-3DE29E1AA90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64825FB-7F2D-4E54-86E0-ED1005C3976B}" type="pres">
      <dgm:prSet presAssocID="{096FA3B0-2239-4DA9-9DD2-3DE29E1AA907}" presName="Name1" presStyleCnt="0"/>
      <dgm:spPr/>
      <dgm:t>
        <a:bodyPr/>
        <a:lstStyle/>
        <a:p>
          <a:endParaRPr lang="ru-RU"/>
        </a:p>
      </dgm:t>
    </dgm:pt>
    <dgm:pt modelId="{D2CC3A40-A213-4200-B80A-D6DEDC0187E9}" type="pres">
      <dgm:prSet presAssocID="{096FA3B0-2239-4DA9-9DD2-3DE29E1AA907}" presName="cycle" presStyleCnt="0"/>
      <dgm:spPr/>
      <dgm:t>
        <a:bodyPr/>
        <a:lstStyle/>
        <a:p>
          <a:endParaRPr lang="ru-RU"/>
        </a:p>
      </dgm:t>
    </dgm:pt>
    <dgm:pt modelId="{F6E7D5C7-4ED5-44F6-AD23-C1C1820560EE}" type="pres">
      <dgm:prSet presAssocID="{096FA3B0-2239-4DA9-9DD2-3DE29E1AA907}" presName="srcNode" presStyleLbl="node1" presStyleIdx="0" presStyleCnt="5"/>
      <dgm:spPr/>
      <dgm:t>
        <a:bodyPr/>
        <a:lstStyle/>
        <a:p>
          <a:endParaRPr lang="ru-RU"/>
        </a:p>
      </dgm:t>
    </dgm:pt>
    <dgm:pt modelId="{4F646319-4E79-4D0E-8EC9-98D3F1D0193B}" type="pres">
      <dgm:prSet presAssocID="{096FA3B0-2239-4DA9-9DD2-3DE29E1AA907}" presName="conn" presStyleLbl="parChTrans1D2" presStyleIdx="0" presStyleCnt="1"/>
      <dgm:spPr/>
      <dgm:t>
        <a:bodyPr/>
        <a:lstStyle/>
        <a:p>
          <a:endParaRPr lang="ru-RU"/>
        </a:p>
      </dgm:t>
    </dgm:pt>
    <dgm:pt modelId="{51FB503C-F8C1-47A8-BBFA-46DC2C329F3A}" type="pres">
      <dgm:prSet presAssocID="{096FA3B0-2239-4DA9-9DD2-3DE29E1AA907}" presName="extraNode" presStyleLbl="node1" presStyleIdx="0" presStyleCnt="5"/>
      <dgm:spPr/>
      <dgm:t>
        <a:bodyPr/>
        <a:lstStyle/>
        <a:p>
          <a:endParaRPr lang="ru-RU"/>
        </a:p>
      </dgm:t>
    </dgm:pt>
    <dgm:pt modelId="{C32924DE-640C-4C3E-AA48-E4BCF3E827BA}" type="pres">
      <dgm:prSet presAssocID="{096FA3B0-2239-4DA9-9DD2-3DE29E1AA907}" presName="dstNode" presStyleLbl="node1" presStyleIdx="0" presStyleCnt="5"/>
      <dgm:spPr/>
      <dgm:t>
        <a:bodyPr/>
        <a:lstStyle/>
        <a:p>
          <a:endParaRPr lang="ru-RU"/>
        </a:p>
      </dgm:t>
    </dgm:pt>
    <dgm:pt modelId="{9EB72E1E-80AC-4BAD-9408-73277238C816}" type="pres">
      <dgm:prSet presAssocID="{A3C0BBF8-F8E7-43C6-B330-9D2FE9FB0611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C2DA8-45E4-43E9-B1E7-C4C59E34053F}" type="pres">
      <dgm:prSet presAssocID="{A3C0BBF8-F8E7-43C6-B330-9D2FE9FB0611}" presName="accent_1" presStyleCnt="0"/>
      <dgm:spPr/>
      <dgm:t>
        <a:bodyPr/>
        <a:lstStyle/>
        <a:p>
          <a:endParaRPr lang="ru-RU"/>
        </a:p>
      </dgm:t>
    </dgm:pt>
    <dgm:pt modelId="{804DD59C-B8E9-4CF8-9FE4-7CA7F7F016B1}" type="pres">
      <dgm:prSet presAssocID="{A3C0BBF8-F8E7-43C6-B330-9D2FE9FB0611}" presName="accentRepeatNode" presStyleLbl="solidFgAcc1" presStyleIdx="0" presStyleCnt="5"/>
      <dgm:spPr/>
      <dgm:t>
        <a:bodyPr/>
        <a:lstStyle/>
        <a:p>
          <a:endParaRPr lang="ru-RU"/>
        </a:p>
      </dgm:t>
    </dgm:pt>
    <dgm:pt modelId="{1B659CAA-D159-4D1F-9B38-C524D9FF23CB}" type="pres">
      <dgm:prSet presAssocID="{9410EAE2-60B1-4BDA-9A75-B53FF3DF60A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F0B16-D899-4504-8E04-048B7CF2CC57}" type="pres">
      <dgm:prSet presAssocID="{9410EAE2-60B1-4BDA-9A75-B53FF3DF60A4}" presName="accent_2" presStyleCnt="0"/>
      <dgm:spPr/>
      <dgm:t>
        <a:bodyPr/>
        <a:lstStyle/>
        <a:p>
          <a:endParaRPr lang="ru-RU"/>
        </a:p>
      </dgm:t>
    </dgm:pt>
    <dgm:pt modelId="{81D68250-E98C-4331-9F0F-1C422568D13D}" type="pres">
      <dgm:prSet presAssocID="{9410EAE2-60B1-4BDA-9A75-B53FF3DF60A4}" presName="accentRepeatNode" presStyleLbl="solidFgAcc1" presStyleIdx="1" presStyleCnt="5"/>
      <dgm:spPr/>
      <dgm:t>
        <a:bodyPr/>
        <a:lstStyle/>
        <a:p>
          <a:endParaRPr lang="ru-RU"/>
        </a:p>
      </dgm:t>
    </dgm:pt>
    <dgm:pt modelId="{C2A16DA6-8D84-4B20-9D48-3DAED92B42CD}" type="pres">
      <dgm:prSet presAssocID="{F48EF5DE-C22C-4AF9-A028-8FFAAE98F42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86DE9-6EE3-4097-B310-53EDC6569699}" type="pres">
      <dgm:prSet presAssocID="{F48EF5DE-C22C-4AF9-A028-8FFAAE98F42D}" presName="accent_3" presStyleCnt="0"/>
      <dgm:spPr/>
      <dgm:t>
        <a:bodyPr/>
        <a:lstStyle/>
        <a:p>
          <a:endParaRPr lang="ru-RU"/>
        </a:p>
      </dgm:t>
    </dgm:pt>
    <dgm:pt modelId="{D52EC432-00F9-47D8-89AF-27E6222D1203}" type="pres">
      <dgm:prSet presAssocID="{F48EF5DE-C22C-4AF9-A028-8FFAAE98F42D}" presName="accentRepeatNode" presStyleLbl="solidFgAcc1" presStyleIdx="2" presStyleCnt="5"/>
      <dgm:spPr/>
      <dgm:t>
        <a:bodyPr/>
        <a:lstStyle/>
        <a:p>
          <a:endParaRPr lang="ru-RU"/>
        </a:p>
      </dgm:t>
    </dgm:pt>
    <dgm:pt modelId="{87FAD240-B2E2-425F-ABD8-8D52B74CE48B}" type="pres">
      <dgm:prSet presAssocID="{EA0FA418-41C4-4214-B4B9-DFDCF5727F9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11AB6-ADAB-452D-975D-41817C5E4F25}" type="pres">
      <dgm:prSet presAssocID="{EA0FA418-41C4-4214-B4B9-DFDCF5727F92}" presName="accent_4" presStyleCnt="0"/>
      <dgm:spPr/>
      <dgm:t>
        <a:bodyPr/>
        <a:lstStyle/>
        <a:p>
          <a:endParaRPr lang="ru-RU"/>
        </a:p>
      </dgm:t>
    </dgm:pt>
    <dgm:pt modelId="{55445448-2DBB-45F7-A10B-D7DB7A5A8851}" type="pres">
      <dgm:prSet presAssocID="{EA0FA418-41C4-4214-B4B9-DFDCF5727F92}" presName="accentRepeatNode" presStyleLbl="solidFgAcc1" presStyleIdx="3" presStyleCnt="5"/>
      <dgm:spPr/>
      <dgm:t>
        <a:bodyPr/>
        <a:lstStyle/>
        <a:p>
          <a:endParaRPr lang="ru-RU"/>
        </a:p>
      </dgm:t>
    </dgm:pt>
    <dgm:pt modelId="{4D0BB070-FDB2-44FE-BA9B-65E567FE9F18}" type="pres">
      <dgm:prSet presAssocID="{D9FD479E-9B17-4D3A-98F9-834A4A3E01FD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BC6C1-4A0B-4BFA-8455-4C845B29B129}" type="pres">
      <dgm:prSet presAssocID="{D9FD479E-9B17-4D3A-98F9-834A4A3E01FD}" presName="accent_5" presStyleCnt="0"/>
      <dgm:spPr/>
      <dgm:t>
        <a:bodyPr/>
        <a:lstStyle/>
        <a:p>
          <a:endParaRPr lang="ru-RU"/>
        </a:p>
      </dgm:t>
    </dgm:pt>
    <dgm:pt modelId="{19DC0725-6F06-464B-92A5-E1CD4621BCD8}" type="pres">
      <dgm:prSet presAssocID="{D9FD479E-9B17-4D3A-98F9-834A4A3E01FD}" presName="accentRepeatNode" presStyleLbl="solidFgAcc1" presStyleIdx="4" presStyleCnt="5"/>
      <dgm:spPr/>
      <dgm:t>
        <a:bodyPr/>
        <a:lstStyle/>
        <a:p>
          <a:endParaRPr lang="ru-RU"/>
        </a:p>
      </dgm:t>
    </dgm:pt>
  </dgm:ptLst>
  <dgm:cxnLst>
    <dgm:cxn modelId="{F27E54E3-9DB7-4014-A1BB-9B9134F7A081}" type="presOf" srcId="{A3C0BBF8-F8E7-43C6-B330-9D2FE9FB0611}" destId="{9EB72E1E-80AC-4BAD-9408-73277238C816}" srcOrd="0" destOrd="0" presId="urn:microsoft.com/office/officeart/2008/layout/VerticalCurvedList"/>
    <dgm:cxn modelId="{12BD3998-A463-4062-83BD-88A78A12A937}" srcId="{096FA3B0-2239-4DA9-9DD2-3DE29E1AA907}" destId="{A3C0BBF8-F8E7-43C6-B330-9D2FE9FB0611}" srcOrd="0" destOrd="0" parTransId="{D3195FB2-9CDF-4A3A-A4F7-0D08C1F856A0}" sibTransId="{D60A4DD0-1771-4096-AE78-888AEC76B7EB}"/>
    <dgm:cxn modelId="{5D54ED72-08A0-4D43-8DD5-A04C6ADD4763}" type="presOf" srcId="{EA0FA418-41C4-4214-B4B9-DFDCF5727F92}" destId="{87FAD240-B2E2-425F-ABD8-8D52B74CE48B}" srcOrd="0" destOrd="0" presId="urn:microsoft.com/office/officeart/2008/layout/VerticalCurvedList"/>
    <dgm:cxn modelId="{E97C03B1-9BA7-42CB-8BCF-916D8275B550}" type="presOf" srcId="{D9FD479E-9B17-4D3A-98F9-834A4A3E01FD}" destId="{4D0BB070-FDB2-44FE-BA9B-65E567FE9F18}" srcOrd="0" destOrd="0" presId="urn:microsoft.com/office/officeart/2008/layout/VerticalCurvedList"/>
    <dgm:cxn modelId="{6F412E28-4311-431A-8A4A-F767BF2C85B4}" type="presOf" srcId="{F48EF5DE-C22C-4AF9-A028-8FFAAE98F42D}" destId="{C2A16DA6-8D84-4B20-9D48-3DAED92B42CD}" srcOrd="0" destOrd="0" presId="urn:microsoft.com/office/officeart/2008/layout/VerticalCurvedList"/>
    <dgm:cxn modelId="{BBE753BC-1B9A-42FE-9892-0DF17C3D9E71}" type="presOf" srcId="{D60A4DD0-1771-4096-AE78-888AEC76B7EB}" destId="{4F646319-4E79-4D0E-8EC9-98D3F1D0193B}" srcOrd="0" destOrd="0" presId="urn:microsoft.com/office/officeart/2008/layout/VerticalCurvedList"/>
    <dgm:cxn modelId="{C9DCB59B-DA6B-428F-85F1-CE068E550EBA}" srcId="{096FA3B0-2239-4DA9-9DD2-3DE29E1AA907}" destId="{9410EAE2-60B1-4BDA-9A75-B53FF3DF60A4}" srcOrd="1" destOrd="0" parTransId="{80B039F9-A8FC-47A9-BF0D-FAACF6B6961A}" sibTransId="{A0EF9044-998C-49D7-BF20-D68CD44EB9F7}"/>
    <dgm:cxn modelId="{C74260A1-1E4B-4316-8055-96D1B962FECE}" srcId="{096FA3B0-2239-4DA9-9DD2-3DE29E1AA907}" destId="{D9FD479E-9B17-4D3A-98F9-834A4A3E01FD}" srcOrd="4" destOrd="0" parTransId="{E1FA8696-9017-478E-A8D8-861075112116}" sibTransId="{4E33C70A-46C6-47F1-8C8B-D66B2E3F0ADF}"/>
    <dgm:cxn modelId="{98A25142-96BF-4E34-81B9-11A01622ED2D}" srcId="{096FA3B0-2239-4DA9-9DD2-3DE29E1AA907}" destId="{EA0FA418-41C4-4214-B4B9-DFDCF5727F92}" srcOrd="3" destOrd="0" parTransId="{DABA9486-D4C0-44C8-8745-88B5DC66A123}" sibTransId="{76F23752-D067-451C-BB3B-A740C900CD23}"/>
    <dgm:cxn modelId="{5728083F-2226-4CA0-B095-0B17B4E8B0C9}" type="presOf" srcId="{9410EAE2-60B1-4BDA-9A75-B53FF3DF60A4}" destId="{1B659CAA-D159-4D1F-9B38-C524D9FF23CB}" srcOrd="0" destOrd="0" presId="urn:microsoft.com/office/officeart/2008/layout/VerticalCurvedList"/>
    <dgm:cxn modelId="{598CCB46-F43E-44E4-BF1C-11BAF9973318}" type="presOf" srcId="{096FA3B0-2239-4DA9-9DD2-3DE29E1AA907}" destId="{6FCD0DC1-BF2F-4A5F-B8F8-2DE37D25F0E9}" srcOrd="0" destOrd="0" presId="urn:microsoft.com/office/officeart/2008/layout/VerticalCurvedList"/>
    <dgm:cxn modelId="{F0DF3C9E-D551-44E4-A189-A86F35CA70F6}" srcId="{096FA3B0-2239-4DA9-9DD2-3DE29E1AA907}" destId="{F48EF5DE-C22C-4AF9-A028-8FFAAE98F42D}" srcOrd="2" destOrd="0" parTransId="{4CF3E2F7-6899-492D-897C-7DA6AF3CE0C8}" sibTransId="{AED50685-035A-4882-9AAA-E5B601E32DD0}"/>
    <dgm:cxn modelId="{086E0131-C1F3-4831-A1D2-B094A754BD5F}" type="presParOf" srcId="{6FCD0DC1-BF2F-4A5F-B8F8-2DE37D25F0E9}" destId="{D64825FB-7F2D-4E54-86E0-ED1005C3976B}" srcOrd="0" destOrd="0" presId="urn:microsoft.com/office/officeart/2008/layout/VerticalCurvedList"/>
    <dgm:cxn modelId="{6C60DADF-D125-4917-9F46-45C631D46673}" type="presParOf" srcId="{D64825FB-7F2D-4E54-86E0-ED1005C3976B}" destId="{D2CC3A40-A213-4200-B80A-D6DEDC0187E9}" srcOrd="0" destOrd="0" presId="urn:microsoft.com/office/officeart/2008/layout/VerticalCurvedList"/>
    <dgm:cxn modelId="{9E30CA92-8407-47D8-ABB4-03261AB69AC6}" type="presParOf" srcId="{D2CC3A40-A213-4200-B80A-D6DEDC0187E9}" destId="{F6E7D5C7-4ED5-44F6-AD23-C1C1820560EE}" srcOrd="0" destOrd="0" presId="urn:microsoft.com/office/officeart/2008/layout/VerticalCurvedList"/>
    <dgm:cxn modelId="{C0ACF07F-8AE9-4D30-83B6-FEE9F04C0D35}" type="presParOf" srcId="{D2CC3A40-A213-4200-B80A-D6DEDC0187E9}" destId="{4F646319-4E79-4D0E-8EC9-98D3F1D0193B}" srcOrd="1" destOrd="0" presId="urn:microsoft.com/office/officeart/2008/layout/VerticalCurvedList"/>
    <dgm:cxn modelId="{B0345C05-67F5-4F3E-AAD1-C9D5E77B9917}" type="presParOf" srcId="{D2CC3A40-A213-4200-B80A-D6DEDC0187E9}" destId="{51FB503C-F8C1-47A8-BBFA-46DC2C329F3A}" srcOrd="2" destOrd="0" presId="urn:microsoft.com/office/officeart/2008/layout/VerticalCurvedList"/>
    <dgm:cxn modelId="{B82D6901-0572-4D5E-8872-33470439D0D8}" type="presParOf" srcId="{D2CC3A40-A213-4200-B80A-D6DEDC0187E9}" destId="{C32924DE-640C-4C3E-AA48-E4BCF3E827BA}" srcOrd="3" destOrd="0" presId="urn:microsoft.com/office/officeart/2008/layout/VerticalCurvedList"/>
    <dgm:cxn modelId="{BDD832CB-4B43-4FF9-9EE4-2F0358562260}" type="presParOf" srcId="{D64825FB-7F2D-4E54-86E0-ED1005C3976B}" destId="{9EB72E1E-80AC-4BAD-9408-73277238C816}" srcOrd="1" destOrd="0" presId="urn:microsoft.com/office/officeart/2008/layout/VerticalCurvedList"/>
    <dgm:cxn modelId="{1A179FF0-AB9E-4832-B61F-539230243698}" type="presParOf" srcId="{D64825FB-7F2D-4E54-86E0-ED1005C3976B}" destId="{424C2DA8-45E4-43E9-B1E7-C4C59E34053F}" srcOrd="2" destOrd="0" presId="urn:microsoft.com/office/officeart/2008/layout/VerticalCurvedList"/>
    <dgm:cxn modelId="{D2390410-4E3C-4FAB-A82A-8AE32BED4C47}" type="presParOf" srcId="{424C2DA8-45E4-43E9-B1E7-C4C59E34053F}" destId="{804DD59C-B8E9-4CF8-9FE4-7CA7F7F016B1}" srcOrd="0" destOrd="0" presId="urn:microsoft.com/office/officeart/2008/layout/VerticalCurvedList"/>
    <dgm:cxn modelId="{5BD333C0-2E73-4678-B323-5304B708491E}" type="presParOf" srcId="{D64825FB-7F2D-4E54-86E0-ED1005C3976B}" destId="{1B659CAA-D159-4D1F-9B38-C524D9FF23CB}" srcOrd="3" destOrd="0" presId="urn:microsoft.com/office/officeart/2008/layout/VerticalCurvedList"/>
    <dgm:cxn modelId="{715EF299-60B6-47EE-A3CA-1BC6C20B3D1A}" type="presParOf" srcId="{D64825FB-7F2D-4E54-86E0-ED1005C3976B}" destId="{798F0B16-D899-4504-8E04-048B7CF2CC57}" srcOrd="4" destOrd="0" presId="urn:microsoft.com/office/officeart/2008/layout/VerticalCurvedList"/>
    <dgm:cxn modelId="{7460038A-67BD-4410-BC86-0EAE63FDBFAB}" type="presParOf" srcId="{798F0B16-D899-4504-8E04-048B7CF2CC57}" destId="{81D68250-E98C-4331-9F0F-1C422568D13D}" srcOrd="0" destOrd="0" presId="urn:microsoft.com/office/officeart/2008/layout/VerticalCurvedList"/>
    <dgm:cxn modelId="{5B968B1B-6B9C-4815-8900-95AE211A021F}" type="presParOf" srcId="{D64825FB-7F2D-4E54-86E0-ED1005C3976B}" destId="{C2A16DA6-8D84-4B20-9D48-3DAED92B42CD}" srcOrd="5" destOrd="0" presId="urn:microsoft.com/office/officeart/2008/layout/VerticalCurvedList"/>
    <dgm:cxn modelId="{4959EE13-8D20-4713-82B6-3E6169D35EF0}" type="presParOf" srcId="{D64825FB-7F2D-4E54-86E0-ED1005C3976B}" destId="{BC986DE9-6EE3-4097-B310-53EDC6569699}" srcOrd="6" destOrd="0" presId="urn:microsoft.com/office/officeart/2008/layout/VerticalCurvedList"/>
    <dgm:cxn modelId="{F636C261-5F88-4E7E-BAE3-F1DBF194AD76}" type="presParOf" srcId="{BC986DE9-6EE3-4097-B310-53EDC6569699}" destId="{D52EC432-00F9-47D8-89AF-27E6222D1203}" srcOrd="0" destOrd="0" presId="urn:microsoft.com/office/officeart/2008/layout/VerticalCurvedList"/>
    <dgm:cxn modelId="{89195579-81D9-48A6-ADCD-B255538316DD}" type="presParOf" srcId="{D64825FB-7F2D-4E54-86E0-ED1005C3976B}" destId="{87FAD240-B2E2-425F-ABD8-8D52B74CE48B}" srcOrd="7" destOrd="0" presId="urn:microsoft.com/office/officeart/2008/layout/VerticalCurvedList"/>
    <dgm:cxn modelId="{AC521D12-F148-4357-8429-2A1AC38CC6FA}" type="presParOf" srcId="{D64825FB-7F2D-4E54-86E0-ED1005C3976B}" destId="{97311AB6-ADAB-452D-975D-41817C5E4F25}" srcOrd="8" destOrd="0" presId="urn:microsoft.com/office/officeart/2008/layout/VerticalCurvedList"/>
    <dgm:cxn modelId="{B407F6AC-4562-4E96-961D-87FCCB85E52E}" type="presParOf" srcId="{97311AB6-ADAB-452D-975D-41817C5E4F25}" destId="{55445448-2DBB-45F7-A10B-D7DB7A5A8851}" srcOrd="0" destOrd="0" presId="urn:microsoft.com/office/officeart/2008/layout/VerticalCurvedList"/>
    <dgm:cxn modelId="{2510E1D3-1F4C-4F8E-AB80-E3A7C7770CE7}" type="presParOf" srcId="{D64825FB-7F2D-4E54-86E0-ED1005C3976B}" destId="{4D0BB070-FDB2-44FE-BA9B-65E567FE9F18}" srcOrd="9" destOrd="0" presId="urn:microsoft.com/office/officeart/2008/layout/VerticalCurvedList"/>
    <dgm:cxn modelId="{BE3215A1-69C7-4956-8B63-36E91C3FBA1E}" type="presParOf" srcId="{D64825FB-7F2D-4E54-86E0-ED1005C3976B}" destId="{C26BC6C1-4A0B-4BFA-8455-4C845B29B129}" srcOrd="10" destOrd="0" presId="urn:microsoft.com/office/officeart/2008/layout/VerticalCurvedList"/>
    <dgm:cxn modelId="{DF602EA4-DBEB-4190-8C5E-4E8494A2C1F7}" type="presParOf" srcId="{C26BC6C1-4A0B-4BFA-8455-4C845B29B129}" destId="{19DC0725-6F06-464B-92A5-E1CD4621BCD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59F9C9-8C2A-41FE-93EF-C3E4E3432B76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6E6D52-06B7-4A44-BF64-D014F9133430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Citizens Budget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0CBA01-769E-4834-8E5A-185B1444A224}" type="parTrans" cxnId="{D947EE5F-2D01-421D-A43F-5C67B2407DD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4FE6097-5B2E-459E-ADFB-013BE2BB9861}" type="sibTrans" cxnId="{D947EE5F-2D01-421D-A43F-5C67B2407DD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04093BA-AD18-4D33-B227-A5D1FDF4A12F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Publications in the media, paper-based booklets and posters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B3C6CF-D82B-4E04-BAA6-1A0436AC1888}" type="parTrans" cxnId="{2A5A488A-6C4C-4556-A7F6-6CA03F450F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63AACB5-AF93-47EF-9B39-67D56A3FD6A2}" type="sibTrans" cxnId="{2A5A488A-6C4C-4556-A7F6-6CA03F450F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6101551-49B1-4F23-8003-1B226AAB4B4E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Publication at the KR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MoF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official website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E92779-6C0D-4C4C-8605-F2276D7FEE08}" type="sibTrans" cxnId="{DA282B73-BAF5-480A-A099-2D0CA69403F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64C4F61-3E69-4B38-AF56-1BB24783CAD0}" type="parTrans" cxnId="{DA282B73-BAF5-480A-A099-2D0CA69403F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BD60449-93E1-4A02-9469-DC07BFF97E0B}" type="pres">
      <dgm:prSet presAssocID="{4859F9C9-8C2A-41FE-93EF-C3E4E3432B7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1D6BD80-DCC6-4A14-8A64-221255A064AB}" type="pres">
      <dgm:prSet presAssocID="{9B6E6D52-06B7-4A44-BF64-D014F9133430}" presName="singleCycle" presStyleCnt="0"/>
      <dgm:spPr/>
    </dgm:pt>
    <dgm:pt modelId="{A4C5E38F-1CF5-4874-891B-D19CD3E18985}" type="pres">
      <dgm:prSet presAssocID="{9B6E6D52-06B7-4A44-BF64-D014F9133430}" presName="singleCenter" presStyleLbl="node1" presStyleIdx="0" presStyleCnt="3" custScaleX="20152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36AA83D-F90F-43FD-A856-A5FA278A750E}" type="pres">
      <dgm:prSet presAssocID="{D64C4F61-3E69-4B38-AF56-1BB24783CAD0}" presName="Name56" presStyleLbl="parChTrans1D2" presStyleIdx="0" presStyleCnt="2"/>
      <dgm:spPr/>
      <dgm:t>
        <a:bodyPr/>
        <a:lstStyle/>
        <a:p>
          <a:endParaRPr lang="ru-RU"/>
        </a:p>
      </dgm:t>
    </dgm:pt>
    <dgm:pt modelId="{A991D034-F281-4FD7-AB42-FAD6A6982C9E}" type="pres">
      <dgm:prSet presAssocID="{16101551-49B1-4F23-8003-1B226AAB4B4E}" presName="text0" presStyleLbl="node1" presStyleIdx="1" presStyleCnt="3" custScaleX="475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F4DAD-1714-4BAF-A0C8-C164C9610F96}" type="pres">
      <dgm:prSet presAssocID="{17B3C6CF-D82B-4E04-BAA6-1A0436AC1888}" presName="Name56" presStyleLbl="parChTrans1D2" presStyleIdx="1" presStyleCnt="2"/>
      <dgm:spPr/>
      <dgm:t>
        <a:bodyPr/>
        <a:lstStyle/>
        <a:p>
          <a:endParaRPr lang="ru-RU"/>
        </a:p>
      </dgm:t>
    </dgm:pt>
    <dgm:pt modelId="{B638C16F-C88D-4BFF-B6E0-8CE354008280}" type="pres">
      <dgm:prSet presAssocID="{C04093BA-AD18-4D33-B227-A5D1FDF4A12F}" presName="text0" presStyleLbl="node1" presStyleIdx="2" presStyleCnt="3" custScaleX="491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C973B6-FFB0-4311-80B8-A892780AFE93}" type="presOf" srcId="{16101551-49B1-4F23-8003-1B226AAB4B4E}" destId="{A991D034-F281-4FD7-AB42-FAD6A6982C9E}" srcOrd="0" destOrd="0" presId="urn:microsoft.com/office/officeart/2008/layout/RadialCluster"/>
    <dgm:cxn modelId="{D947EE5F-2D01-421D-A43F-5C67B2407DDF}" srcId="{4859F9C9-8C2A-41FE-93EF-C3E4E3432B76}" destId="{9B6E6D52-06B7-4A44-BF64-D014F9133430}" srcOrd="0" destOrd="0" parTransId="{E70CBA01-769E-4834-8E5A-185B1444A224}" sibTransId="{C4FE6097-5B2E-459E-ADFB-013BE2BB9861}"/>
    <dgm:cxn modelId="{33A98666-20B5-40E2-A123-32C388D120F7}" type="presOf" srcId="{17B3C6CF-D82B-4E04-BAA6-1A0436AC1888}" destId="{A3FF4DAD-1714-4BAF-A0C8-C164C9610F96}" srcOrd="0" destOrd="0" presId="urn:microsoft.com/office/officeart/2008/layout/RadialCluster"/>
    <dgm:cxn modelId="{2A5A488A-6C4C-4556-A7F6-6CA03F450F70}" srcId="{9B6E6D52-06B7-4A44-BF64-D014F9133430}" destId="{C04093BA-AD18-4D33-B227-A5D1FDF4A12F}" srcOrd="1" destOrd="0" parTransId="{17B3C6CF-D82B-4E04-BAA6-1A0436AC1888}" sibTransId="{163AACB5-AF93-47EF-9B39-67D56A3FD6A2}"/>
    <dgm:cxn modelId="{7439E5F2-C469-4157-AE10-79035BFCBC4B}" type="presOf" srcId="{C04093BA-AD18-4D33-B227-A5D1FDF4A12F}" destId="{B638C16F-C88D-4BFF-B6E0-8CE354008280}" srcOrd="0" destOrd="0" presId="urn:microsoft.com/office/officeart/2008/layout/RadialCluster"/>
    <dgm:cxn modelId="{98DC00C5-57EE-4CE3-AE6C-FE91EEF89E1C}" type="presOf" srcId="{9B6E6D52-06B7-4A44-BF64-D014F9133430}" destId="{A4C5E38F-1CF5-4874-891B-D19CD3E18985}" srcOrd="0" destOrd="0" presId="urn:microsoft.com/office/officeart/2008/layout/RadialCluster"/>
    <dgm:cxn modelId="{DA282B73-BAF5-480A-A099-2D0CA69403FE}" srcId="{9B6E6D52-06B7-4A44-BF64-D014F9133430}" destId="{16101551-49B1-4F23-8003-1B226AAB4B4E}" srcOrd="0" destOrd="0" parTransId="{D64C4F61-3E69-4B38-AF56-1BB24783CAD0}" sibTransId="{A4E92779-6C0D-4C4C-8605-F2276D7FEE08}"/>
    <dgm:cxn modelId="{F57B88B9-F9D1-4318-8B2B-9D48BC0AA53B}" type="presOf" srcId="{4859F9C9-8C2A-41FE-93EF-C3E4E3432B76}" destId="{BBD60449-93E1-4A02-9469-DC07BFF97E0B}" srcOrd="0" destOrd="0" presId="urn:microsoft.com/office/officeart/2008/layout/RadialCluster"/>
    <dgm:cxn modelId="{164700BF-BBA2-4BE5-A7A0-A897C0040EC5}" type="presOf" srcId="{D64C4F61-3E69-4B38-AF56-1BB24783CAD0}" destId="{236AA83D-F90F-43FD-A856-A5FA278A750E}" srcOrd="0" destOrd="0" presId="urn:microsoft.com/office/officeart/2008/layout/RadialCluster"/>
    <dgm:cxn modelId="{6C5D54E4-DB6F-4965-B696-4BB9A0EA9828}" type="presParOf" srcId="{BBD60449-93E1-4A02-9469-DC07BFF97E0B}" destId="{D1D6BD80-DCC6-4A14-8A64-221255A064AB}" srcOrd="0" destOrd="0" presId="urn:microsoft.com/office/officeart/2008/layout/RadialCluster"/>
    <dgm:cxn modelId="{E65C1DEB-1A1F-4C57-A35D-1E3286880F13}" type="presParOf" srcId="{D1D6BD80-DCC6-4A14-8A64-221255A064AB}" destId="{A4C5E38F-1CF5-4874-891B-D19CD3E18985}" srcOrd="0" destOrd="0" presId="urn:microsoft.com/office/officeart/2008/layout/RadialCluster"/>
    <dgm:cxn modelId="{B27573C1-81AE-435A-AE75-16D169F2F2F0}" type="presParOf" srcId="{D1D6BD80-DCC6-4A14-8A64-221255A064AB}" destId="{236AA83D-F90F-43FD-A856-A5FA278A750E}" srcOrd="1" destOrd="0" presId="urn:microsoft.com/office/officeart/2008/layout/RadialCluster"/>
    <dgm:cxn modelId="{591BE328-F465-4A60-A39B-04C0C65001EE}" type="presParOf" srcId="{D1D6BD80-DCC6-4A14-8A64-221255A064AB}" destId="{A991D034-F281-4FD7-AB42-FAD6A6982C9E}" srcOrd="2" destOrd="0" presId="urn:microsoft.com/office/officeart/2008/layout/RadialCluster"/>
    <dgm:cxn modelId="{C79DE5D3-5CDE-443E-98C4-B4776EA241B9}" type="presParOf" srcId="{D1D6BD80-DCC6-4A14-8A64-221255A064AB}" destId="{A3FF4DAD-1714-4BAF-A0C8-C164C9610F96}" srcOrd="3" destOrd="0" presId="urn:microsoft.com/office/officeart/2008/layout/RadialCluster"/>
    <dgm:cxn modelId="{33418A00-BAA5-4BA9-91BA-C1DAF273074C}" type="presParOf" srcId="{D1D6BD80-DCC6-4A14-8A64-221255A064AB}" destId="{B638C16F-C88D-4BFF-B6E0-8CE354008280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56DB9D-ADE4-4E51-AB90-34DB7132444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ky-KG"/>
        </a:p>
      </dgm:t>
    </dgm:pt>
    <dgm:pt modelId="{EB291292-E479-4F5E-91E6-49B218D1DE4F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 automated system to furnish national and local budgets revenue and expenditure data online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ky-KG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9D2645-0D13-46FF-9DD2-03330DA46C67}" type="parTrans" cxnId="{102E360C-DAF8-4B72-BC1C-CF1112262FE2}">
      <dgm:prSet/>
      <dgm:spPr/>
      <dgm:t>
        <a:bodyPr/>
        <a:lstStyle/>
        <a:p>
          <a:endParaRPr lang="ky-KG" sz="1800" b="1"/>
        </a:p>
      </dgm:t>
    </dgm:pt>
    <dgm:pt modelId="{13F0B0E9-1B5A-4FA2-B4E3-EDFE1A4B8314}" type="sibTrans" cxnId="{102E360C-DAF8-4B72-BC1C-CF1112262FE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ky-KG" sz="1800" b="1"/>
        </a:p>
      </dgm:t>
    </dgm:pt>
    <dgm:pt modelId="{2052FAC2-66EA-422A-82B1-62BB9B46201D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Provides detailed and up-to-date state budget execution data in Kyrgyz, Russian and English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ky-KG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713F0D-64AC-44B7-9A45-2A38483DF79D}" type="parTrans" cxnId="{A1B822DD-C18A-4F60-B9B1-A56EF6F94F57}">
      <dgm:prSet/>
      <dgm:spPr/>
      <dgm:t>
        <a:bodyPr/>
        <a:lstStyle/>
        <a:p>
          <a:endParaRPr lang="ky-KG" sz="1800" b="1"/>
        </a:p>
      </dgm:t>
    </dgm:pt>
    <dgm:pt modelId="{B9749DBA-8DAF-4A15-8AE4-6CF9C7EF6CDD}" type="sibTrans" cxnId="{A1B822DD-C18A-4F60-B9B1-A56EF6F94F57}">
      <dgm:prSet/>
      <dgm:spPr/>
      <dgm:t>
        <a:bodyPr/>
        <a:lstStyle/>
        <a:p>
          <a:endParaRPr lang="ky-KG" sz="1800" b="1"/>
        </a:p>
      </dgm:t>
    </dgm:pt>
    <dgm:pt modelId="{C8578ABA-CB1F-4F92-993B-3594A4DFEA26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The portal is updated online and receives data from the Treasury database with the exception of information for which access is restricted by the KR legislation</a:t>
          </a:r>
          <a:endParaRPr lang="ky-KG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0C3C99-5FE9-46A4-BC8A-5AED902CC982}" type="parTrans" cxnId="{C712FA40-F50A-49EC-BFFA-525E6A5F5E59}">
      <dgm:prSet/>
      <dgm:spPr/>
      <dgm:t>
        <a:bodyPr/>
        <a:lstStyle/>
        <a:p>
          <a:endParaRPr lang="ky-KG" sz="1800" b="1"/>
        </a:p>
      </dgm:t>
    </dgm:pt>
    <dgm:pt modelId="{002BA22D-2BC8-4A9F-A17E-AA1268BEA209}" type="sibTrans" cxnId="{C712FA40-F50A-49EC-BFFA-525E6A5F5E59}">
      <dgm:prSet/>
      <dgm:spPr/>
      <dgm:t>
        <a:bodyPr/>
        <a:lstStyle/>
        <a:p>
          <a:endParaRPr lang="ky-KG" sz="1800" b="1"/>
        </a:p>
      </dgm:t>
    </dgm:pt>
    <dgm:pt modelId="{A6583E32-0FFC-42EA-A506-DFD777353A8F}" type="pres">
      <dgm:prSet presAssocID="{F456DB9D-ADE4-4E51-AB90-34DB7132444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ky-KG"/>
        </a:p>
      </dgm:t>
    </dgm:pt>
    <dgm:pt modelId="{5E52AFCF-1739-41A8-B0F0-CA91A55C9EF8}" type="pres">
      <dgm:prSet presAssocID="{F456DB9D-ADE4-4E51-AB90-34DB71324447}" presName="Name1" presStyleCnt="0"/>
      <dgm:spPr/>
    </dgm:pt>
    <dgm:pt modelId="{AA4A5998-D99F-478D-8E8E-0D487BACDAEB}" type="pres">
      <dgm:prSet presAssocID="{F456DB9D-ADE4-4E51-AB90-34DB71324447}" presName="cycle" presStyleCnt="0"/>
      <dgm:spPr/>
    </dgm:pt>
    <dgm:pt modelId="{F1D2916E-3916-4D48-8CE6-5D61E2CB8CE5}" type="pres">
      <dgm:prSet presAssocID="{F456DB9D-ADE4-4E51-AB90-34DB71324447}" presName="srcNode" presStyleLbl="node1" presStyleIdx="0" presStyleCnt="3"/>
      <dgm:spPr/>
    </dgm:pt>
    <dgm:pt modelId="{3FC80510-C3FD-40B2-A032-CCFACE595931}" type="pres">
      <dgm:prSet presAssocID="{F456DB9D-ADE4-4E51-AB90-34DB71324447}" presName="conn" presStyleLbl="parChTrans1D2" presStyleIdx="0" presStyleCnt="1"/>
      <dgm:spPr/>
      <dgm:t>
        <a:bodyPr/>
        <a:lstStyle/>
        <a:p>
          <a:endParaRPr lang="ky-KG"/>
        </a:p>
      </dgm:t>
    </dgm:pt>
    <dgm:pt modelId="{0F240A81-DEE9-4BC3-B56E-26A7DEF36ADE}" type="pres">
      <dgm:prSet presAssocID="{F456DB9D-ADE4-4E51-AB90-34DB71324447}" presName="extraNode" presStyleLbl="node1" presStyleIdx="0" presStyleCnt="3"/>
      <dgm:spPr/>
    </dgm:pt>
    <dgm:pt modelId="{0EF1CC76-EB50-4892-BEE0-0B96F3D23687}" type="pres">
      <dgm:prSet presAssocID="{F456DB9D-ADE4-4E51-AB90-34DB71324447}" presName="dstNode" presStyleLbl="node1" presStyleIdx="0" presStyleCnt="3"/>
      <dgm:spPr/>
    </dgm:pt>
    <dgm:pt modelId="{FC98E5A2-EFD1-4944-A169-9EC2273343EA}" type="pres">
      <dgm:prSet presAssocID="{EB291292-E479-4F5E-91E6-49B218D1DE4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E0073901-67AB-4AC0-B0DD-27CD8C84A586}" type="pres">
      <dgm:prSet presAssocID="{EB291292-E479-4F5E-91E6-49B218D1DE4F}" presName="accent_1" presStyleCnt="0"/>
      <dgm:spPr/>
    </dgm:pt>
    <dgm:pt modelId="{7C02AE8F-E856-4621-B7B2-8E05AF33E337}" type="pres">
      <dgm:prSet presAssocID="{EB291292-E479-4F5E-91E6-49B218D1DE4F}" presName="accentRepeatNode" presStyleLbl="solidFgAcc1" presStyleIdx="0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25B23E20-9C32-4747-8C48-F26770A4DA5C}" type="pres">
      <dgm:prSet presAssocID="{2052FAC2-66EA-422A-82B1-62BB9B46201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CFDFA713-51F7-4ECF-9B18-DC8FE7B750D8}" type="pres">
      <dgm:prSet presAssocID="{2052FAC2-66EA-422A-82B1-62BB9B46201D}" presName="accent_2" presStyleCnt="0"/>
      <dgm:spPr/>
    </dgm:pt>
    <dgm:pt modelId="{68308680-B6B2-43CE-A180-7690FF6049F6}" type="pres">
      <dgm:prSet presAssocID="{2052FAC2-66EA-422A-82B1-62BB9B46201D}" presName="accentRepeatNode" presStyleLbl="solidFgAcc1" presStyleIdx="1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A44F435C-A8F7-4A5B-B430-D5130A9A2690}" type="pres">
      <dgm:prSet presAssocID="{C8578ABA-CB1F-4F92-993B-3594A4DFEA2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ky-KG"/>
        </a:p>
      </dgm:t>
    </dgm:pt>
    <dgm:pt modelId="{CCFD2817-263B-4227-B558-98473B91B02C}" type="pres">
      <dgm:prSet presAssocID="{C8578ABA-CB1F-4F92-993B-3594A4DFEA26}" presName="accent_3" presStyleCnt="0"/>
      <dgm:spPr/>
    </dgm:pt>
    <dgm:pt modelId="{194F6F2E-156C-4A2B-87BD-BD9797CA5DE0}" type="pres">
      <dgm:prSet presAssocID="{C8578ABA-CB1F-4F92-993B-3594A4DFEA26}" presName="accentRepeatNode" presStyleLbl="solidFgAcc1" presStyleIdx="2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</dgm:ptLst>
  <dgm:cxnLst>
    <dgm:cxn modelId="{102E360C-DAF8-4B72-BC1C-CF1112262FE2}" srcId="{F456DB9D-ADE4-4E51-AB90-34DB71324447}" destId="{EB291292-E479-4F5E-91E6-49B218D1DE4F}" srcOrd="0" destOrd="0" parTransId="{589D2645-0D13-46FF-9DD2-03330DA46C67}" sibTransId="{13F0B0E9-1B5A-4FA2-B4E3-EDFE1A4B8314}"/>
    <dgm:cxn modelId="{D69AF04F-13AB-40B4-BF95-5726545E07CC}" type="presOf" srcId="{2052FAC2-66EA-422A-82B1-62BB9B46201D}" destId="{25B23E20-9C32-4747-8C48-F26770A4DA5C}" srcOrd="0" destOrd="0" presId="urn:microsoft.com/office/officeart/2008/layout/VerticalCurvedList"/>
    <dgm:cxn modelId="{E67DBDE2-426A-4182-AF71-D18D93E16195}" type="presOf" srcId="{13F0B0E9-1B5A-4FA2-B4E3-EDFE1A4B8314}" destId="{3FC80510-C3FD-40B2-A032-CCFACE595931}" srcOrd="0" destOrd="0" presId="urn:microsoft.com/office/officeart/2008/layout/VerticalCurvedList"/>
    <dgm:cxn modelId="{2C3F790D-BF53-4AC3-9539-62858E1A565E}" type="presOf" srcId="{C8578ABA-CB1F-4F92-993B-3594A4DFEA26}" destId="{A44F435C-A8F7-4A5B-B430-D5130A9A2690}" srcOrd="0" destOrd="0" presId="urn:microsoft.com/office/officeart/2008/layout/VerticalCurvedList"/>
    <dgm:cxn modelId="{C712FA40-F50A-49EC-BFFA-525E6A5F5E59}" srcId="{F456DB9D-ADE4-4E51-AB90-34DB71324447}" destId="{C8578ABA-CB1F-4F92-993B-3594A4DFEA26}" srcOrd="2" destOrd="0" parTransId="{F10C3C99-5FE9-46A4-BC8A-5AED902CC982}" sibTransId="{002BA22D-2BC8-4A9F-A17E-AA1268BEA209}"/>
    <dgm:cxn modelId="{A1B822DD-C18A-4F60-B9B1-A56EF6F94F57}" srcId="{F456DB9D-ADE4-4E51-AB90-34DB71324447}" destId="{2052FAC2-66EA-422A-82B1-62BB9B46201D}" srcOrd="1" destOrd="0" parTransId="{15713F0D-64AC-44B7-9A45-2A38483DF79D}" sibTransId="{B9749DBA-8DAF-4A15-8AE4-6CF9C7EF6CDD}"/>
    <dgm:cxn modelId="{7A3EE615-AB82-4ABF-A11F-C21C85BEEF68}" type="presOf" srcId="{EB291292-E479-4F5E-91E6-49B218D1DE4F}" destId="{FC98E5A2-EFD1-4944-A169-9EC2273343EA}" srcOrd="0" destOrd="0" presId="urn:microsoft.com/office/officeart/2008/layout/VerticalCurvedList"/>
    <dgm:cxn modelId="{0A427A3A-3EAB-400E-8C74-47C8FBAE301E}" type="presOf" srcId="{F456DB9D-ADE4-4E51-AB90-34DB71324447}" destId="{A6583E32-0FFC-42EA-A506-DFD777353A8F}" srcOrd="0" destOrd="0" presId="urn:microsoft.com/office/officeart/2008/layout/VerticalCurvedList"/>
    <dgm:cxn modelId="{D0772678-7EBC-4393-8F73-567A966A8024}" type="presParOf" srcId="{A6583E32-0FFC-42EA-A506-DFD777353A8F}" destId="{5E52AFCF-1739-41A8-B0F0-CA91A55C9EF8}" srcOrd="0" destOrd="0" presId="urn:microsoft.com/office/officeart/2008/layout/VerticalCurvedList"/>
    <dgm:cxn modelId="{C69C3F60-2B9D-4160-95FD-7AD564426BED}" type="presParOf" srcId="{5E52AFCF-1739-41A8-B0F0-CA91A55C9EF8}" destId="{AA4A5998-D99F-478D-8E8E-0D487BACDAEB}" srcOrd="0" destOrd="0" presId="urn:microsoft.com/office/officeart/2008/layout/VerticalCurvedList"/>
    <dgm:cxn modelId="{9DA3790B-45FA-4B14-BAAB-63D966E81C16}" type="presParOf" srcId="{AA4A5998-D99F-478D-8E8E-0D487BACDAEB}" destId="{F1D2916E-3916-4D48-8CE6-5D61E2CB8CE5}" srcOrd="0" destOrd="0" presId="urn:microsoft.com/office/officeart/2008/layout/VerticalCurvedList"/>
    <dgm:cxn modelId="{B44DA7F0-CF52-4BFC-9C65-87687894185A}" type="presParOf" srcId="{AA4A5998-D99F-478D-8E8E-0D487BACDAEB}" destId="{3FC80510-C3FD-40B2-A032-CCFACE595931}" srcOrd="1" destOrd="0" presId="urn:microsoft.com/office/officeart/2008/layout/VerticalCurvedList"/>
    <dgm:cxn modelId="{4BEBEFB3-5372-4363-85C4-C6897F323312}" type="presParOf" srcId="{AA4A5998-D99F-478D-8E8E-0D487BACDAEB}" destId="{0F240A81-DEE9-4BC3-B56E-26A7DEF36ADE}" srcOrd="2" destOrd="0" presId="urn:microsoft.com/office/officeart/2008/layout/VerticalCurvedList"/>
    <dgm:cxn modelId="{1B71AFFA-6D9E-4966-ACCA-5B9C513C7B08}" type="presParOf" srcId="{AA4A5998-D99F-478D-8E8E-0D487BACDAEB}" destId="{0EF1CC76-EB50-4892-BEE0-0B96F3D23687}" srcOrd="3" destOrd="0" presId="urn:microsoft.com/office/officeart/2008/layout/VerticalCurvedList"/>
    <dgm:cxn modelId="{264735EF-83F0-4FFD-A5C3-2A29F03E4FBC}" type="presParOf" srcId="{5E52AFCF-1739-41A8-B0F0-CA91A55C9EF8}" destId="{FC98E5A2-EFD1-4944-A169-9EC2273343EA}" srcOrd="1" destOrd="0" presId="urn:microsoft.com/office/officeart/2008/layout/VerticalCurvedList"/>
    <dgm:cxn modelId="{BB01E68F-DA76-4F68-ADD9-0659E1CF7521}" type="presParOf" srcId="{5E52AFCF-1739-41A8-B0F0-CA91A55C9EF8}" destId="{E0073901-67AB-4AC0-B0DD-27CD8C84A586}" srcOrd="2" destOrd="0" presId="urn:microsoft.com/office/officeart/2008/layout/VerticalCurvedList"/>
    <dgm:cxn modelId="{034698F9-5177-433E-8044-F67B6FED7CD4}" type="presParOf" srcId="{E0073901-67AB-4AC0-B0DD-27CD8C84A586}" destId="{7C02AE8F-E856-4621-B7B2-8E05AF33E337}" srcOrd="0" destOrd="0" presId="urn:microsoft.com/office/officeart/2008/layout/VerticalCurvedList"/>
    <dgm:cxn modelId="{EB0B8730-7452-4ED0-868D-FDDE6BE7C619}" type="presParOf" srcId="{5E52AFCF-1739-41A8-B0F0-CA91A55C9EF8}" destId="{25B23E20-9C32-4747-8C48-F26770A4DA5C}" srcOrd="3" destOrd="0" presId="urn:microsoft.com/office/officeart/2008/layout/VerticalCurvedList"/>
    <dgm:cxn modelId="{2D6E556E-A860-46AF-846A-9C8284C4E36E}" type="presParOf" srcId="{5E52AFCF-1739-41A8-B0F0-CA91A55C9EF8}" destId="{CFDFA713-51F7-4ECF-9B18-DC8FE7B750D8}" srcOrd="4" destOrd="0" presId="urn:microsoft.com/office/officeart/2008/layout/VerticalCurvedList"/>
    <dgm:cxn modelId="{D4987161-27F3-44EA-BD7F-B5722E1C36E8}" type="presParOf" srcId="{CFDFA713-51F7-4ECF-9B18-DC8FE7B750D8}" destId="{68308680-B6B2-43CE-A180-7690FF6049F6}" srcOrd="0" destOrd="0" presId="urn:microsoft.com/office/officeart/2008/layout/VerticalCurvedList"/>
    <dgm:cxn modelId="{1AAE3A9E-4B65-46B8-A946-1B34F447696B}" type="presParOf" srcId="{5E52AFCF-1739-41A8-B0F0-CA91A55C9EF8}" destId="{A44F435C-A8F7-4A5B-B430-D5130A9A2690}" srcOrd="5" destOrd="0" presId="urn:microsoft.com/office/officeart/2008/layout/VerticalCurvedList"/>
    <dgm:cxn modelId="{C3A8983F-34BE-45AA-BFA0-005E2E7B09B5}" type="presParOf" srcId="{5E52AFCF-1739-41A8-B0F0-CA91A55C9EF8}" destId="{CCFD2817-263B-4227-B558-98473B91B02C}" srcOrd="6" destOrd="0" presId="urn:microsoft.com/office/officeart/2008/layout/VerticalCurvedList"/>
    <dgm:cxn modelId="{563C2CEC-5421-4451-98DB-2A0A27B7A16F}" type="presParOf" srcId="{CCFD2817-263B-4227-B558-98473B91B02C}" destId="{194F6F2E-156C-4A2B-87BD-BD9797CA5D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FAA2C-3AE3-4E15-AF31-B5A3E7D08A15}">
      <dsp:nvSpPr>
        <dsp:cNvPr id="0" name=""/>
        <dsp:cNvSpPr/>
      </dsp:nvSpPr>
      <dsp:spPr>
        <a:xfrm>
          <a:off x="0" y="1156335"/>
          <a:ext cx="87129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509ED-B9F4-4B19-B580-DFD7A8D98C72}">
      <dsp:nvSpPr>
        <dsp:cNvPr id="0" name=""/>
        <dsp:cNvSpPr/>
      </dsp:nvSpPr>
      <dsp:spPr>
        <a:xfrm>
          <a:off x="435222" y="8825"/>
          <a:ext cx="6093121" cy="1427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First published in 2011 at the KR </a:t>
          </a:r>
          <a:r>
            <a:rPr lang="en-US" sz="19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MoF</a:t>
          </a:r>
          <a:r>
            <a:rPr lang="en-US" sz="1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website</a:t>
          </a:r>
          <a:endParaRPr lang="ru-RU" sz="19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4929" y="78532"/>
        <a:ext cx="5953707" cy="1288536"/>
      </dsp:txXfrm>
    </dsp:sp>
    <dsp:sp modelId="{531CCFB0-C863-42DA-A712-1AF6AC960500}">
      <dsp:nvSpPr>
        <dsp:cNvPr id="0" name=""/>
        <dsp:cNvSpPr/>
      </dsp:nvSpPr>
      <dsp:spPr>
        <a:xfrm>
          <a:off x="0" y="2739691"/>
          <a:ext cx="87129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94A63-67EE-4A9C-B583-A71E8F84CD58}">
      <dsp:nvSpPr>
        <dsp:cNvPr id="0" name=""/>
        <dsp:cNvSpPr/>
      </dsp:nvSpPr>
      <dsp:spPr>
        <a:xfrm>
          <a:off x="435648" y="1737735"/>
          <a:ext cx="6099077" cy="1282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 subsequent years was published as booklets and posters</a:t>
          </a:r>
          <a:endParaRPr lang="ru-RU" sz="19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8249" y="1800336"/>
        <a:ext cx="5973875" cy="1157194"/>
      </dsp:txXfrm>
    </dsp:sp>
    <dsp:sp modelId="{B63C9D60-60F3-4808-AA4A-886BCF5D38F5}">
      <dsp:nvSpPr>
        <dsp:cNvPr id="0" name=""/>
        <dsp:cNvSpPr/>
      </dsp:nvSpPr>
      <dsp:spPr>
        <a:xfrm>
          <a:off x="0" y="4192894"/>
          <a:ext cx="87129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27C43E-07BB-4347-B7CB-3A503D045F20}">
      <dsp:nvSpPr>
        <dsp:cNvPr id="0" name=""/>
        <dsp:cNvSpPr/>
      </dsp:nvSpPr>
      <dsp:spPr>
        <a:xfrm>
          <a:off x="435648" y="3321091"/>
          <a:ext cx="6099077" cy="1152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Format evolution and improvement</a:t>
          </a:r>
          <a:r>
            <a:rPr lang="ru-RU" sz="1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9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896" y="3377339"/>
        <a:ext cx="5986581" cy="10397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4D4C4-FCE6-41D6-A37C-79A5ED682F9E}">
      <dsp:nvSpPr>
        <dsp:cNvPr id="0" name=""/>
        <dsp:cNvSpPr/>
      </dsp:nvSpPr>
      <dsp:spPr>
        <a:xfrm>
          <a:off x="2" y="0"/>
          <a:ext cx="8640955" cy="5544616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4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9EB925B-F746-4E7D-8312-32AFB6A1C2EB}">
      <dsp:nvSpPr>
        <dsp:cNvPr id="0" name=""/>
        <dsp:cNvSpPr/>
      </dsp:nvSpPr>
      <dsp:spPr>
        <a:xfrm>
          <a:off x="0" y="1573473"/>
          <a:ext cx="3726414" cy="23976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The Citizens Budget based on draft Budget Law submitted to Parliament by the KR Government</a:t>
          </a:r>
          <a:r>
            <a:rPr lang="ru-RU" sz="2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117045" y="1690518"/>
        <a:ext cx="3492324" cy="2163579"/>
      </dsp:txXfrm>
    </dsp:sp>
    <dsp:sp modelId="{ADBB8F09-46D9-442E-AD6A-FFE285B3DA84}">
      <dsp:nvSpPr>
        <dsp:cNvPr id="0" name=""/>
        <dsp:cNvSpPr/>
      </dsp:nvSpPr>
      <dsp:spPr>
        <a:xfrm>
          <a:off x="4098542" y="1573473"/>
          <a:ext cx="3726414" cy="23976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The Citizens Budget based on the approved Budget Law</a:t>
          </a:r>
          <a:r>
            <a:rPr lang="ru-RU" sz="2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4215587" y="1690518"/>
        <a:ext cx="3492324" cy="21635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46319-4E79-4D0E-8EC9-98D3F1D0193B}">
      <dsp:nvSpPr>
        <dsp:cNvPr id="0" name=""/>
        <dsp:cNvSpPr/>
      </dsp:nvSpPr>
      <dsp:spPr>
        <a:xfrm>
          <a:off x="-6350946" y="-971459"/>
          <a:ext cx="7559542" cy="7559542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72E1E-80AC-4BAD-9408-73277238C816}">
      <dsp:nvSpPr>
        <dsp:cNvPr id="0" name=""/>
        <dsp:cNvSpPr/>
      </dsp:nvSpPr>
      <dsp:spPr>
        <a:xfrm>
          <a:off x="528010" y="350926"/>
          <a:ext cx="7853221" cy="7023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Introduction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8010" y="350926"/>
        <a:ext cx="7853221" cy="702302"/>
      </dsp:txXfrm>
    </dsp:sp>
    <dsp:sp modelId="{804DD59C-B8E9-4CF8-9FE4-7CA7F7F016B1}">
      <dsp:nvSpPr>
        <dsp:cNvPr id="0" name=""/>
        <dsp:cNvSpPr/>
      </dsp:nvSpPr>
      <dsp:spPr>
        <a:xfrm>
          <a:off x="89070" y="263138"/>
          <a:ext cx="877878" cy="877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659CAA-D159-4D1F-9B38-C524D9FF23CB}">
      <dsp:nvSpPr>
        <dsp:cNvPr id="0" name=""/>
        <dsp:cNvSpPr/>
      </dsp:nvSpPr>
      <dsp:spPr>
        <a:xfrm>
          <a:off x="1031259" y="1404043"/>
          <a:ext cx="7349971" cy="7023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Key macroeconomic indicators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031259" y="1404043"/>
        <a:ext cx="7349971" cy="702302"/>
      </dsp:txXfrm>
    </dsp:sp>
    <dsp:sp modelId="{81D68250-E98C-4331-9F0F-1C422568D13D}">
      <dsp:nvSpPr>
        <dsp:cNvPr id="0" name=""/>
        <dsp:cNvSpPr/>
      </dsp:nvSpPr>
      <dsp:spPr>
        <a:xfrm>
          <a:off x="592320" y="1316255"/>
          <a:ext cx="877878" cy="877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A16DA6-8D84-4B20-9D48-3DAED92B42CD}">
      <dsp:nvSpPr>
        <dsp:cNvPr id="0" name=""/>
        <dsp:cNvSpPr/>
      </dsp:nvSpPr>
      <dsp:spPr>
        <a:xfrm>
          <a:off x="1185716" y="2457160"/>
          <a:ext cx="7195514" cy="7023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Key fiscal indicators</a:t>
          </a:r>
          <a:endParaRPr lang="ru-RU" sz="2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85716" y="2457160"/>
        <a:ext cx="7195514" cy="702302"/>
      </dsp:txXfrm>
    </dsp:sp>
    <dsp:sp modelId="{D52EC432-00F9-47D8-89AF-27E6222D1203}">
      <dsp:nvSpPr>
        <dsp:cNvPr id="0" name=""/>
        <dsp:cNvSpPr/>
      </dsp:nvSpPr>
      <dsp:spPr>
        <a:xfrm>
          <a:off x="746777" y="2369372"/>
          <a:ext cx="877878" cy="877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AD240-B2E2-425F-ABD8-8D52B74CE48B}">
      <dsp:nvSpPr>
        <dsp:cNvPr id="0" name=""/>
        <dsp:cNvSpPr/>
      </dsp:nvSpPr>
      <dsp:spPr>
        <a:xfrm>
          <a:off x="1031259" y="3510277"/>
          <a:ext cx="7349971" cy="7023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Key budget initiatives</a:t>
          </a:r>
          <a:endParaRPr lang="ru-RU" sz="2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31259" y="3510277"/>
        <a:ext cx="7349971" cy="702302"/>
      </dsp:txXfrm>
    </dsp:sp>
    <dsp:sp modelId="{55445448-2DBB-45F7-A10B-D7DB7A5A8851}">
      <dsp:nvSpPr>
        <dsp:cNvPr id="0" name=""/>
        <dsp:cNvSpPr/>
      </dsp:nvSpPr>
      <dsp:spPr>
        <a:xfrm>
          <a:off x="592320" y="3422489"/>
          <a:ext cx="877878" cy="877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0BB070-FDB2-44FE-BA9B-65E567FE9F18}">
      <dsp:nvSpPr>
        <dsp:cNvPr id="0" name=""/>
        <dsp:cNvSpPr/>
      </dsp:nvSpPr>
      <dsp:spPr>
        <a:xfrm>
          <a:off x="528010" y="4563394"/>
          <a:ext cx="7853221" cy="7023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Glossary, Information Sources and Contact Information</a:t>
          </a:r>
          <a:endParaRPr lang="ru-RU" sz="2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8010" y="4563394"/>
        <a:ext cx="7853221" cy="702302"/>
      </dsp:txXfrm>
    </dsp:sp>
    <dsp:sp modelId="{19DC0725-6F06-464B-92A5-E1CD4621BCD8}">
      <dsp:nvSpPr>
        <dsp:cNvPr id="0" name=""/>
        <dsp:cNvSpPr/>
      </dsp:nvSpPr>
      <dsp:spPr>
        <a:xfrm>
          <a:off x="89070" y="4475606"/>
          <a:ext cx="877878" cy="877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5E38F-1CF5-4874-891B-D19CD3E18985}">
      <dsp:nvSpPr>
        <dsp:cNvPr id="0" name=""/>
        <dsp:cNvSpPr/>
      </dsp:nvSpPr>
      <dsp:spPr>
        <a:xfrm>
          <a:off x="2746644" y="1584087"/>
          <a:ext cx="2736311" cy="1357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Citizens Budget</a:t>
          </a:r>
          <a:endParaRPr lang="ru-RU" sz="3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12926" y="1650369"/>
        <a:ext cx="2603747" cy="1225224"/>
      </dsp:txXfrm>
    </dsp:sp>
    <dsp:sp modelId="{236AA83D-F90F-43FD-A856-A5FA278A750E}">
      <dsp:nvSpPr>
        <dsp:cNvPr id="0" name=""/>
        <dsp:cNvSpPr/>
      </dsp:nvSpPr>
      <dsp:spPr>
        <a:xfrm rot="16200000">
          <a:off x="3777810" y="1247097"/>
          <a:ext cx="6739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397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1D034-F281-4FD7-AB42-FAD6A6982C9E}">
      <dsp:nvSpPr>
        <dsp:cNvPr id="0" name=""/>
        <dsp:cNvSpPr/>
      </dsp:nvSpPr>
      <dsp:spPr>
        <a:xfrm>
          <a:off x="1951375" y="388"/>
          <a:ext cx="4326848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Publication at the KR </a:t>
          </a:r>
          <a:r>
            <a:rPr lang="en-US" sz="26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MoF</a:t>
          </a:r>
          <a:r>
            <a:rPr lang="en-US" sz="2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official website</a:t>
          </a:r>
          <a:endParaRPr lang="ru-RU" sz="2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95784" y="44797"/>
        <a:ext cx="4238030" cy="820900"/>
      </dsp:txXfrm>
    </dsp:sp>
    <dsp:sp modelId="{A3FF4DAD-1714-4BAF-A0C8-C164C9610F96}">
      <dsp:nvSpPr>
        <dsp:cNvPr id="0" name=""/>
        <dsp:cNvSpPr/>
      </dsp:nvSpPr>
      <dsp:spPr>
        <a:xfrm rot="5400000">
          <a:off x="3777810" y="3278865"/>
          <a:ext cx="6739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397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8C16F-C88D-4BFF-B6E0-8CE354008280}">
      <dsp:nvSpPr>
        <dsp:cNvPr id="0" name=""/>
        <dsp:cNvSpPr/>
      </dsp:nvSpPr>
      <dsp:spPr>
        <a:xfrm>
          <a:off x="1879366" y="3615855"/>
          <a:ext cx="4470866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Publications in the media, paper-based booklets and posters</a:t>
          </a:r>
          <a:endParaRPr lang="ru-RU" sz="2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23775" y="3660264"/>
        <a:ext cx="4382048" cy="8209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80510-C3FD-40B2-A032-CCFACE595931}">
      <dsp:nvSpPr>
        <dsp:cNvPr id="0" name=""/>
        <dsp:cNvSpPr/>
      </dsp:nvSpPr>
      <dsp:spPr>
        <a:xfrm>
          <a:off x="-6267422" y="-959073"/>
          <a:ext cx="7462763" cy="746276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FC98E5A2-EFD1-4944-A169-9EC2273343EA}">
      <dsp:nvSpPr>
        <dsp:cNvPr id="0" name=""/>
        <dsp:cNvSpPr/>
      </dsp:nvSpPr>
      <dsp:spPr>
        <a:xfrm>
          <a:off x="769592" y="554461"/>
          <a:ext cx="8010875" cy="1108923"/>
        </a:xfrm>
        <a:prstGeom prst="rect">
          <a:avLst/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88020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 automated system to furnish national and local budgets revenue and expenditure data online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ky-KG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9592" y="554461"/>
        <a:ext cx="8010875" cy="1108923"/>
      </dsp:txXfrm>
    </dsp:sp>
    <dsp:sp modelId="{7C02AE8F-E856-4621-B7B2-8E05AF33E337}">
      <dsp:nvSpPr>
        <dsp:cNvPr id="0" name=""/>
        <dsp:cNvSpPr/>
      </dsp:nvSpPr>
      <dsp:spPr>
        <a:xfrm>
          <a:off x="76515" y="415846"/>
          <a:ext cx="1386154" cy="1386154"/>
        </a:xfrm>
        <a:prstGeom prst="ellipse">
          <a:avLst/>
        </a:prstGeom>
        <a:gradFill rotWithShape="1">
          <a:gsLst>
            <a:gs pos="0">
              <a:schemeClr val="accent1">
                <a:tint val="10000"/>
                <a:satMod val="300000"/>
              </a:schemeClr>
            </a:gs>
            <a:gs pos="34000">
              <a:schemeClr val="accent1">
                <a:tint val="13500"/>
                <a:satMod val="250000"/>
              </a:schemeClr>
            </a:gs>
            <a:gs pos="100000">
              <a:schemeClr val="accent1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25B23E20-9C32-4747-8C48-F26770A4DA5C}">
      <dsp:nvSpPr>
        <dsp:cNvPr id="0" name=""/>
        <dsp:cNvSpPr/>
      </dsp:nvSpPr>
      <dsp:spPr>
        <a:xfrm>
          <a:off x="1172686" y="2217846"/>
          <a:ext cx="7607782" cy="1108923"/>
        </a:xfrm>
        <a:prstGeom prst="rect">
          <a:avLst/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88020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Provides detailed and up-to-date state budget execution data in Kyrgyz, Russian and English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ky-KG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72686" y="2217846"/>
        <a:ext cx="7607782" cy="1108923"/>
      </dsp:txXfrm>
    </dsp:sp>
    <dsp:sp modelId="{68308680-B6B2-43CE-A180-7690FF6049F6}">
      <dsp:nvSpPr>
        <dsp:cNvPr id="0" name=""/>
        <dsp:cNvSpPr/>
      </dsp:nvSpPr>
      <dsp:spPr>
        <a:xfrm>
          <a:off x="479609" y="2079231"/>
          <a:ext cx="1386154" cy="1386154"/>
        </a:xfrm>
        <a:prstGeom prst="ellipse">
          <a:avLst/>
        </a:prstGeom>
        <a:gradFill rotWithShape="1">
          <a:gsLst>
            <a:gs pos="0">
              <a:schemeClr val="accent1">
                <a:tint val="10000"/>
                <a:satMod val="300000"/>
              </a:schemeClr>
            </a:gs>
            <a:gs pos="34000">
              <a:schemeClr val="accent1">
                <a:tint val="13500"/>
                <a:satMod val="250000"/>
              </a:schemeClr>
            </a:gs>
            <a:gs pos="100000">
              <a:schemeClr val="accent1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A44F435C-A8F7-4A5B-B430-D5130A9A2690}">
      <dsp:nvSpPr>
        <dsp:cNvPr id="0" name=""/>
        <dsp:cNvSpPr/>
      </dsp:nvSpPr>
      <dsp:spPr>
        <a:xfrm>
          <a:off x="769592" y="3881231"/>
          <a:ext cx="8010875" cy="1108923"/>
        </a:xfrm>
        <a:prstGeom prst="rect">
          <a:avLst/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88020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The portal is updated online and receives data from the Treasury database with the exception of information for which access is restricted by the KR legislation</a:t>
          </a:r>
          <a:endParaRPr lang="ky-KG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9592" y="3881231"/>
        <a:ext cx="8010875" cy="1108923"/>
      </dsp:txXfrm>
    </dsp:sp>
    <dsp:sp modelId="{194F6F2E-156C-4A2B-87BD-BD9797CA5DE0}">
      <dsp:nvSpPr>
        <dsp:cNvPr id="0" name=""/>
        <dsp:cNvSpPr/>
      </dsp:nvSpPr>
      <dsp:spPr>
        <a:xfrm>
          <a:off x="76515" y="3742615"/>
          <a:ext cx="1386154" cy="1386154"/>
        </a:xfrm>
        <a:prstGeom prst="ellipse">
          <a:avLst/>
        </a:prstGeom>
        <a:gradFill rotWithShape="1">
          <a:gsLst>
            <a:gs pos="0">
              <a:schemeClr val="accent1">
                <a:tint val="10000"/>
                <a:satMod val="300000"/>
              </a:schemeClr>
            </a:gs>
            <a:gs pos="34000">
              <a:schemeClr val="accent1">
                <a:tint val="13500"/>
                <a:satMod val="250000"/>
              </a:schemeClr>
            </a:gs>
            <a:gs pos="100000">
              <a:schemeClr val="accent1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4F4C2-CD08-4C06-81ED-5F86B4ACD2B7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9DFB6-8688-48B3-9F7C-1F9E71615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74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1263" cy="493395"/>
          </a:xfrm>
          <a:prstGeom prst="rect">
            <a:avLst/>
          </a:prstGeom>
        </p:spPr>
        <p:txBody>
          <a:bodyPr vert="horz" lIns="90672" tIns="45336" rIns="90672" bIns="453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3" y="0"/>
            <a:ext cx="2911263" cy="493395"/>
          </a:xfrm>
          <a:prstGeom prst="rect">
            <a:avLst/>
          </a:prstGeom>
        </p:spPr>
        <p:txBody>
          <a:bodyPr vert="horz" lIns="90672" tIns="45336" rIns="90672" bIns="45336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72" tIns="45336" rIns="90672" bIns="453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687253"/>
            <a:ext cx="5374640" cy="4440555"/>
          </a:xfrm>
          <a:prstGeom prst="rect">
            <a:avLst/>
          </a:prstGeom>
        </p:spPr>
        <p:txBody>
          <a:bodyPr vert="horz" lIns="90672" tIns="45336" rIns="90672" bIns="4533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2793"/>
            <a:ext cx="2911263" cy="493395"/>
          </a:xfrm>
          <a:prstGeom prst="rect">
            <a:avLst/>
          </a:prstGeom>
        </p:spPr>
        <p:txBody>
          <a:bodyPr vert="horz" lIns="90672" tIns="45336" rIns="90672" bIns="453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3" y="9372793"/>
            <a:ext cx="2911263" cy="493395"/>
          </a:xfrm>
          <a:prstGeom prst="rect">
            <a:avLst/>
          </a:prstGeom>
        </p:spPr>
        <p:txBody>
          <a:bodyPr vert="horz" lIns="90672" tIns="45336" rIns="90672" bIns="45336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2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4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C54B-ECA4-4783-A200-5B08677644A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372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C54B-ECA4-4783-A200-5B08677644A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020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C54B-ECA4-4783-A200-5B08677644A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02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C54B-ECA4-4783-A200-5B08677644A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24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7/4/2016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7/4/2016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7/4/2016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7/4/2016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7/4/2016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7/4/2016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7/4/2016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7/4/2016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chemeClr val="bg1">
                <a:shade val="48000"/>
                <a:satMod val="23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862" y="1988840"/>
            <a:ext cx="8062912" cy="2592288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The Citizens Budget. Open Data.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err="1" smtClean="0"/>
              <a:t>Aidarbek</a:t>
            </a:r>
            <a:r>
              <a:rPr lang="en-US" sz="2800" dirty="0" smtClean="0"/>
              <a:t> </a:t>
            </a:r>
            <a:r>
              <a:rPr lang="en-US" sz="2800" dirty="0" err="1" smtClean="0"/>
              <a:t>uulu</a:t>
            </a:r>
            <a:r>
              <a:rPr lang="en-US" sz="2800" dirty="0" smtClean="0"/>
              <a:t> Talas,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Budget Policy Division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744910" y="325606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Ministry of Finance of the Kyrgyz Republic</a:t>
            </a:r>
            <a:r>
              <a:rPr lang="en-US" sz="2000" dirty="0"/>
              <a:t/>
            </a:r>
            <a:br>
              <a:rPr lang="en-US" sz="2000" dirty="0"/>
            </a:br>
            <a:endParaRPr lang="en-US" sz="1400" dirty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275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085584" cy="93610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Budget Transparency Index: Kyrgyz Republic</a:t>
            </a:r>
            <a:endParaRPr lang="ru-RU" sz="3600" b="1" dirty="0"/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647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268925"/>
              </p:ext>
            </p:extLst>
          </p:nvPr>
        </p:nvGraphicFramePr>
        <p:xfrm>
          <a:off x="482860" y="1090812"/>
          <a:ext cx="8229600" cy="478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75656" y="6275388"/>
            <a:ext cx="6984776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Ministry of Finance of the Kyrgyz Republic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08558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Citizens Budget of the Kyrgyz Republic</a:t>
            </a:r>
            <a:endParaRPr lang="ru-RU" sz="3600" b="1" dirty="0"/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647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99592" y="6261128"/>
            <a:ext cx="6984678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Ministry of Finance of the 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Kyrgyz Republic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67858863"/>
              </p:ext>
            </p:extLst>
          </p:nvPr>
        </p:nvGraphicFramePr>
        <p:xfrm>
          <a:off x="179512" y="1124745"/>
          <a:ext cx="871296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869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08558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Developing the Citizens Budget in the Kyrgyz Republic </a:t>
            </a:r>
            <a:endParaRPr lang="ru-RU" sz="3600" b="1" dirty="0"/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647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46185869"/>
              </p:ext>
            </p:extLst>
          </p:nvPr>
        </p:nvGraphicFramePr>
        <p:xfrm>
          <a:off x="251520" y="1052736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47664" y="1988840"/>
            <a:ext cx="3816424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Budget process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55576" y="6093296"/>
            <a:ext cx="7125559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Ministry of Finance of the 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Kyrgyz Republic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085584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Composition of the KR Citizens Budget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647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55442944"/>
              </p:ext>
            </p:extLst>
          </p:nvPr>
        </p:nvGraphicFramePr>
        <p:xfrm>
          <a:off x="251520" y="980728"/>
          <a:ext cx="846094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56497" y="6256338"/>
            <a:ext cx="6624638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Ministry of Finance of the 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Kyrgyz Republic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8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184548"/>
              </p:ext>
            </p:extLst>
          </p:nvPr>
        </p:nvGraphicFramePr>
        <p:xfrm>
          <a:off x="454016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647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085584" cy="9361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Citizens Budget dissemination</a:t>
            </a:r>
            <a:endParaRPr lang="ru-RU" sz="3600" b="1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403648" y="6093296"/>
            <a:ext cx="6624638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Ministry of Finance of the Kyrgyz Republic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6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647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04520" y="17647"/>
            <a:ext cx="8085584" cy="9361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Open Budget portal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09735"/>
            <a:ext cx="8115328" cy="575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9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085584" cy="9361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Open Budget portal</a:t>
            </a:r>
            <a:endParaRPr lang="ru-RU" sz="36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25863741"/>
              </p:ext>
            </p:extLst>
          </p:nvPr>
        </p:nvGraphicFramePr>
        <p:xfrm>
          <a:off x="107504" y="1124744"/>
          <a:ext cx="885698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63688" y="1115058"/>
            <a:ext cx="6192688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budget.okmot.kg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647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256497" y="6165304"/>
            <a:ext cx="6624638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Ministry of Finance of the Kyrgyz Republic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endParaRPr lang="ru-RU" b="1" dirty="0" smtClean="0"/>
          </a:p>
          <a:p>
            <a:pPr marL="64008" indent="0" algn="ctr">
              <a:buNone/>
            </a:pPr>
            <a:endParaRPr lang="ru-RU" b="1" dirty="0"/>
          </a:p>
          <a:p>
            <a:pPr marL="64008" indent="0" algn="ctr">
              <a:buNone/>
            </a:pPr>
            <a:r>
              <a:rPr lang="en-US" b="1" dirty="0" smtClean="0"/>
              <a:t>THANK YOU!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93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PropPre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6B55985-99B3-41D5-912D-A6EAD4152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SalesPropPres</Template>
  <TotalTime>0</TotalTime>
  <Words>247</Words>
  <Application>Microsoft Office PowerPoint</Application>
  <PresentationFormat>On-screen Show (4:3)</PresentationFormat>
  <Paragraphs>41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Century Gothic</vt:lpstr>
      <vt:lpstr>Times New Roman</vt:lpstr>
      <vt:lpstr>Verdana</vt:lpstr>
      <vt:lpstr>Wingdings</vt:lpstr>
      <vt:lpstr>Wingdings 2</vt:lpstr>
      <vt:lpstr>SalesPropPres</vt:lpstr>
      <vt:lpstr>   The Citizens Budget. Open Data. Aidarbek uulu Talas, Budget Policy Division </vt:lpstr>
      <vt:lpstr>Budget Transparency Index: Kyrgyz Republic</vt:lpstr>
      <vt:lpstr>The Citizens Budget of the Kyrgyz Republic</vt:lpstr>
      <vt:lpstr>Developing the Citizens Budget in the Kyrgyz Republic </vt:lpstr>
      <vt:lpstr>Composition of the KR Citizens Budget</vt:lpstr>
      <vt:lpstr>Citizens Budget dissemination</vt:lpstr>
      <vt:lpstr>The Open Budget portal</vt:lpstr>
      <vt:lpstr>The Open Budget portal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2016-04-26T05:58:37Z</dcterms:created>
  <dcterms:modified xsi:type="dcterms:W3CDTF">2016-07-04T10:47:53Z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