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5265" r:id="rId1"/>
  </p:sldMasterIdLst>
  <p:notesMasterIdLst>
    <p:notesMasterId r:id="rId11"/>
  </p:notesMasterIdLst>
  <p:handoutMasterIdLst>
    <p:handoutMasterId r:id="rId12"/>
  </p:handoutMasterIdLst>
  <p:sldIdLst>
    <p:sldId id="258" r:id="rId2"/>
    <p:sldId id="264" r:id="rId3"/>
    <p:sldId id="265" r:id="rId4"/>
    <p:sldId id="268" r:id="rId5"/>
    <p:sldId id="269" r:id="rId6"/>
    <p:sldId id="270" r:id="rId7"/>
    <p:sldId id="267" r:id="rId8"/>
    <p:sldId id="266" r:id="rId9"/>
    <p:sldId id="259" r:id="rId10"/>
  </p:sldIdLst>
  <p:sldSz cx="12192000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Trebuchet MS" panose="020B0603020202020204" pitchFamily="34" charset="0"/>
        <a:ea typeface="MS PGothic" panose="020B0600070205080204" pitchFamily="34" charset="-128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Trebuchet MS" panose="020B0603020202020204" pitchFamily="34" charset="0"/>
        <a:ea typeface="MS PGothic" panose="020B0600070205080204" pitchFamily="34" charset="-128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Trebuchet MS" panose="020B0603020202020204" pitchFamily="34" charset="0"/>
        <a:ea typeface="MS PGothic" panose="020B0600070205080204" pitchFamily="34" charset="-128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Trebuchet MS" panose="020B0603020202020204" pitchFamily="34" charset="0"/>
        <a:ea typeface="MS PGothic" panose="020B0600070205080204" pitchFamily="34" charset="-128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Trebuchet MS" panose="020B0603020202020204" pitchFamily="34" charset="0"/>
        <a:ea typeface="MS PGothic" panose="020B0600070205080204" pitchFamily="34" charset="-128"/>
        <a:cs typeface="Arial" panose="020B0604020202020204" pitchFamily="34" charset="0"/>
      </a:defRPr>
    </a:lvl5pPr>
    <a:lvl6pPr marL="2286000" algn="l" defTabSz="914400" rtl="0" eaLnBrk="1" latinLnBrk="0" hangingPunct="1">
      <a:defRPr sz="1600" b="1" kern="1200">
        <a:solidFill>
          <a:schemeClr val="tx1"/>
        </a:solidFill>
        <a:latin typeface="Trebuchet MS" panose="020B0603020202020204" pitchFamily="34" charset="0"/>
        <a:ea typeface="MS PGothic" panose="020B0600070205080204" pitchFamily="34" charset="-128"/>
        <a:cs typeface="Arial" panose="020B0604020202020204" pitchFamily="34" charset="0"/>
      </a:defRPr>
    </a:lvl6pPr>
    <a:lvl7pPr marL="2743200" algn="l" defTabSz="914400" rtl="0" eaLnBrk="1" latinLnBrk="0" hangingPunct="1">
      <a:defRPr sz="1600" b="1" kern="1200">
        <a:solidFill>
          <a:schemeClr val="tx1"/>
        </a:solidFill>
        <a:latin typeface="Trebuchet MS" panose="020B0603020202020204" pitchFamily="34" charset="0"/>
        <a:ea typeface="MS PGothic" panose="020B0600070205080204" pitchFamily="34" charset="-128"/>
        <a:cs typeface="Arial" panose="020B0604020202020204" pitchFamily="34" charset="0"/>
      </a:defRPr>
    </a:lvl7pPr>
    <a:lvl8pPr marL="3200400" algn="l" defTabSz="914400" rtl="0" eaLnBrk="1" latinLnBrk="0" hangingPunct="1">
      <a:defRPr sz="1600" b="1" kern="1200">
        <a:solidFill>
          <a:schemeClr val="tx1"/>
        </a:solidFill>
        <a:latin typeface="Trebuchet MS" panose="020B0603020202020204" pitchFamily="34" charset="0"/>
        <a:ea typeface="MS PGothic" panose="020B0600070205080204" pitchFamily="34" charset="-128"/>
        <a:cs typeface="Arial" panose="020B0604020202020204" pitchFamily="34" charset="0"/>
      </a:defRPr>
    </a:lvl8pPr>
    <a:lvl9pPr marL="3657600" algn="l" defTabSz="914400" rtl="0" eaLnBrk="1" latinLnBrk="0" hangingPunct="1">
      <a:defRPr sz="1600" b="1" kern="1200">
        <a:solidFill>
          <a:schemeClr val="tx1"/>
        </a:solidFill>
        <a:latin typeface="Trebuchet MS" panose="020B0603020202020204" pitchFamily="34" charset="0"/>
        <a:ea typeface="MS PGothic" panose="020B0600070205080204" pitchFamily="34" charset="-128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5959"/>
    <a:srgbClr val="006AA0"/>
    <a:srgbClr val="87888A"/>
    <a:srgbClr val="8C8D90"/>
    <a:srgbClr val="FBB7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76F25C-81B2-4EC7-998F-46F251640411}" v="43" dt="2020-11-18T19:38:58.3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08" autoAdjust="0"/>
    <p:restoredTop sz="90516" autoAdjust="0"/>
  </p:normalViewPr>
  <p:slideViewPr>
    <p:cSldViewPr snapToGrid="0" snapToObjects="1">
      <p:cViewPr varScale="1">
        <p:scale>
          <a:sx n="66" d="100"/>
          <a:sy n="66" d="100"/>
        </p:scale>
        <p:origin x="72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omitas stepanyan" userId="8487298bf0cd3b47" providerId="LiveId" clId="{0776F25C-81B2-4EC7-998F-46F251640411}"/>
    <pc:docChg chg="undo custSel addSld delSld modSld">
      <pc:chgData name="komitas stepanyan" userId="8487298bf0cd3b47" providerId="LiveId" clId="{0776F25C-81B2-4EC7-998F-46F251640411}" dt="2020-11-18T19:39:36.268" v="945" actId="207"/>
      <pc:docMkLst>
        <pc:docMk/>
      </pc:docMkLst>
      <pc:sldChg chg="addSp delSp modSp mod">
        <pc:chgData name="komitas stepanyan" userId="8487298bf0cd3b47" providerId="LiveId" clId="{0776F25C-81B2-4EC7-998F-46F251640411}" dt="2020-11-18T16:56:14.142" v="65" actId="20577"/>
        <pc:sldMkLst>
          <pc:docMk/>
          <pc:sldMk cId="786457755" sldId="258"/>
        </pc:sldMkLst>
        <pc:spChg chg="add del">
          <ac:chgData name="komitas stepanyan" userId="8487298bf0cd3b47" providerId="LiveId" clId="{0776F25C-81B2-4EC7-998F-46F251640411}" dt="2020-11-18T16:53:54.891" v="31"/>
          <ac:spMkLst>
            <pc:docMk/>
            <pc:sldMk cId="786457755" sldId="258"/>
            <ac:spMk id="2" creationId="{04EFED46-E6E1-48C1-8993-04561B24595A}"/>
          </ac:spMkLst>
        </pc:spChg>
        <pc:spChg chg="add del">
          <ac:chgData name="komitas stepanyan" userId="8487298bf0cd3b47" providerId="LiveId" clId="{0776F25C-81B2-4EC7-998F-46F251640411}" dt="2020-11-18T16:53:54.891" v="31"/>
          <ac:spMkLst>
            <pc:docMk/>
            <pc:sldMk cId="786457755" sldId="258"/>
            <ac:spMk id="3" creationId="{7C5750EF-C1EB-4D49-9D80-4F5A0CCACF55}"/>
          </ac:spMkLst>
        </pc:spChg>
        <pc:spChg chg="mod">
          <ac:chgData name="komitas stepanyan" userId="8487298bf0cd3b47" providerId="LiveId" clId="{0776F25C-81B2-4EC7-998F-46F251640411}" dt="2020-11-18T16:56:14.142" v="65" actId="20577"/>
          <ac:spMkLst>
            <pc:docMk/>
            <pc:sldMk cId="786457755" sldId="258"/>
            <ac:spMk id="4" creationId="{85B5BEBA-E219-40B2-980C-DA3D3C8ABDE2}"/>
          </ac:spMkLst>
        </pc:spChg>
        <pc:spChg chg="add del">
          <ac:chgData name="komitas stepanyan" userId="8487298bf0cd3b47" providerId="LiveId" clId="{0776F25C-81B2-4EC7-998F-46F251640411}" dt="2020-11-18T16:53:58.817" v="33"/>
          <ac:spMkLst>
            <pc:docMk/>
            <pc:sldMk cId="786457755" sldId="258"/>
            <ac:spMk id="5" creationId="{DC327E90-40A6-4734-A7B0-4F6DB99FAC14}"/>
          </ac:spMkLst>
        </pc:spChg>
        <pc:spChg chg="add del">
          <ac:chgData name="komitas stepanyan" userId="8487298bf0cd3b47" providerId="LiveId" clId="{0776F25C-81B2-4EC7-998F-46F251640411}" dt="2020-11-18T16:53:58.817" v="33"/>
          <ac:spMkLst>
            <pc:docMk/>
            <pc:sldMk cId="786457755" sldId="258"/>
            <ac:spMk id="6" creationId="{4FEC0557-7A6D-4011-B26E-9E8C004BB59A}"/>
          </ac:spMkLst>
        </pc:spChg>
        <pc:spChg chg="mod">
          <ac:chgData name="komitas stepanyan" userId="8487298bf0cd3b47" providerId="LiveId" clId="{0776F25C-81B2-4EC7-998F-46F251640411}" dt="2020-11-18T16:54:42.144" v="49" actId="14100"/>
          <ac:spMkLst>
            <pc:docMk/>
            <pc:sldMk cId="786457755" sldId="258"/>
            <ac:spMk id="7" creationId="{13594638-2FB2-4B61-AFE5-DD4AAF3E1AD8}"/>
          </ac:spMkLst>
        </pc:spChg>
        <pc:spChg chg="add mod">
          <ac:chgData name="komitas stepanyan" userId="8487298bf0cd3b47" providerId="LiveId" clId="{0776F25C-81B2-4EC7-998F-46F251640411}" dt="2020-11-18T16:54:28.991" v="44" actId="207"/>
          <ac:spMkLst>
            <pc:docMk/>
            <pc:sldMk cId="786457755" sldId="258"/>
            <ac:spMk id="11" creationId="{EEC13475-9363-493F-B863-09183BC5694C}"/>
          </ac:spMkLst>
        </pc:spChg>
        <pc:picChg chg="add del">
          <ac:chgData name="komitas stepanyan" userId="8487298bf0cd3b47" providerId="LiveId" clId="{0776F25C-81B2-4EC7-998F-46F251640411}" dt="2020-11-18T16:53:54.891" v="31"/>
          <ac:picMkLst>
            <pc:docMk/>
            <pc:sldMk cId="786457755" sldId="258"/>
            <ac:picMk id="2049" creationId="{DFED4F54-0A92-4B03-A27F-EEE89964B612}"/>
          </ac:picMkLst>
        </pc:picChg>
        <pc:picChg chg="add del">
          <ac:chgData name="komitas stepanyan" userId="8487298bf0cd3b47" providerId="LiveId" clId="{0776F25C-81B2-4EC7-998F-46F251640411}" dt="2020-11-18T16:53:58.817" v="33"/>
          <ac:picMkLst>
            <pc:docMk/>
            <pc:sldMk cId="786457755" sldId="258"/>
            <ac:picMk id="2052" creationId="{F66A5A0B-F03C-4348-A6A2-94B578A5460C}"/>
          </ac:picMkLst>
        </pc:picChg>
      </pc:sldChg>
      <pc:sldChg chg="del">
        <pc:chgData name="komitas stepanyan" userId="8487298bf0cd3b47" providerId="LiveId" clId="{0776F25C-81B2-4EC7-998F-46F251640411}" dt="2020-11-18T16:52:19.897" v="4" actId="47"/>
        <pc:sldMkLst>
          <pc:docMk/>
          <pc:sldMk cId="1488036221" sldId="260"/>
        </pc:sldMkLst>
      </pc:sldChg>
      <pc:sldChg chg="modSp mod">
        <pc:chgData name="komitas stepanyan" userId="8487298bf0cd3b47" providerId="LiveId" clId="{0776F25C-81B2-4EC7-998F-46F251640411}" dt="2020-11-18T17:11:54.462" v="327" actId="2710"/>
        <pc:sldMkLst>
          <pc:docMk/>
          <pc:sldMk cId="1899505021" sldId="264"/>
        </pc:sldMkLst>
        <pc:spChg chg="mod">
          <ac:chgData name="komitas stepanyan" userId="8487298bf0cd3b47" providerId="LiveId" clId="{0776F25C-81B2-4EC7-998F-46F251640411}" dt="2020-11-18T17:11:54.462" v="327" actId="2710"/>
          <ac:spMkLst>
            <pc:docMk/>
            <pc:sldMk cId="1899505021" sldId="264"/>
            <ac:spMk id="3" creationId="{A62C1F22-6AFF-461B-A5D3-7AC659EB24AC}"/>
          </ac:spMkLst>
        </pc:spChg>
      </pc:sldChg>
      <pc:sldChg chg="del">
        <pc:chgData name="komitas stepanyan" userId="8487298bf0cd3b47" providerId="LiveId" clId="{0776F25C-81B2-4EC7-998F-46F251640411}" dt="2020-11-18T16:52:17.404" v="3" actId="47"/>
        <pc:sldMkLst>
          <pc:docMk/>
          <pc:sldMk cId="2511101272" sldId="265"/>
        </pc:sldMkLst>
      </pc:sldChg>
      <pc:sldChg chg="addSp delSp modSp new mod">
        <pc:chgData name="komitas stepanyan" userId="8487298bf0cd3b47" providerId="LiveId" clId="{0776F25C-81B2-4EC7-998F-46F251640411}" dt="2020-11-18T19:13:24.681" v="560" actId="27636"/>
        <pc:sldMkLst>
          <pc:docMk/>
          <pc:sldMk cId="3748563890" sldId="265"/>
        </pc:sldMkLst>
        <pc:spChg chg="mod">
          <ac:chgData name="komitas stepanyan" userId="8487298bf0cd3b47" providerId="LiveId" clId="{0776F25C-81B2-4EC7-998F-46F251640411}" dt="2020-11-18T17:12:40.242" v="347" actId="20577"/>
          <ac:spMkLst>
            <pc:docMk/>
            <pc:sldMk cId="3748563890" sldId="265"/>
            <ac:spMk id="2" creationId="{3C1345C8-2318-4C8F-8DC0-BCA3AEFEAE42}"/>
          </ac:spMkLst>
        </pc:spChg>
        <pc:spChg chg="mod">
          <ac:chgData name="komitas stepanyan" userId="8487298bf0cd3b47" providerId="LiveId" clId="{0776F25C-81B2-4EC7-998F-46F251640411}" dt="2020-11-18T19:13:24.681" v="560" actId="27636"/>
          <ac:spMkLst>
            <pc:docMk/>
            <pc:sldMk cId="3748563890" sldId="265"/>
            <ac:spMk id="3" creationId="{BDF7C54E-C36A-4475-B29A-983623B3640E}"/>
          </ac:spMkLst>
        </pc:spChg>
        <pc:spChg chg="add del">
          <ac:chgData name="komitas stepanyan" userId="8487298bf0cd3b47" providerId="LiveId" clId="{0776F25C-81B2-4EC7-998F-46F251640411}" dt="2020-11-18T17:23:19.878" v="422" actId="22"/>
          <ac:spMkLst>
            <pc:docMk/>
            <pc:sldMk cId="3748563890" sldId="265"/>
            <ac:spMk id="6" creationId="{F24482FA-1D57-45E5-B6CE-AF868FAC794A}"/>
          </ac:spMkLst>
        </pc:spChg>
      </pc:sldChg>
      <pc:sldChg chg="addSp delSp modSp new mod modAnim">
        <pc:chgData name="komitas stepanyan" userId="8487298bf0cd3b47" providerId="LiveId" clId="{0776F25C-81B2-4EC7-998F-46F251640411}" dt="2020-11-18T17:25:26.935" v="466"/>
        <pc:sldMkLst>
          <pc:docMk/>
          <pc:sldMk cId="1747582160" sldId="266"/>
        </pc:sldMkLst>
        <pc:spChg chg="mod">
          <ac:chgData name="komitas stepanyan" userId="8487298bf0cd3b47" providerId="LiveId" clId="{0776F25C-81B2-4EC7-998F-46F251640411}" dt="2020-11-18T17:25:26.935" v="466"/>
          <ac:spMkLst>
            <pc:docMk/>
            <pc:sldMk cId="1747582160" sldId="266"/>
            <ac:spMk id="2" creationId="{16D9DF2B-3819-4BEB-B21C-402FA5537D2A}"/>
          </ac:spMkLst>
        </pc:spChg>
        <pc:spChg chg="del">
          <ac:chgData name="komitas stepanyan" userId="8487298bf0cd3b47" providerId="LiveId" clId="{0776F25C-81B2-4EC7-998F-46F251640411}" dt="2020-11-18T17:14:54.834" v="350" actId="478"/>
          <ac:spMkLst>
            <pc:docMk/>
            <pc:sldMk cId="1747582160" sldId="266"/>
            <ac:spMk id="3" creationId="{5D750F91-C4DD-4CC7-B14F-9EA230CBC1CD}"/>
          </ac:spMkLst>
        </pc:spChg>
        <pc:picChg chg="add mod">
          <ac:chgData name="komitas stepanyan" userId="8487298bf0cd3b47" providerId="LiveId" clId="{0776F25C-81B2-4EC7-998F-46F251640411}" dt="2020-11-18T17:16:22.015" v="387"/>
          <ac:picMkLst>
            <pc:docMk/>
            <pc:sldMk cId="1747582160" sldId="266"/>
            <ac:picMk id="5" creationId="{C831B5E0-B21E-4336-AA78-F0A365B3A29D}"/>
          </ac:picMkLst>
        </pc:picChg>
      </pc:sldChg>
      <pc:sldChg chg="del">
        <pc:chgData name="komitas stepanyan" userId="8487298bf0cd3b47" providerId="LiveId" clId="{0776F25C-81B2-4EC7-998F-46F251640411}" dt="2020-11-18T16:52:15.536" v="2" actId="47"/>
        <pc:sldMkLst>
          <pc:docMk/>
          <pc:sldMk cId="3829231777" sldId="266"/>
        </pc:sldMkLst>
      </pc:sldChg>
      <pc:sldChg chg="del">
        <pc:chgData name="komitas stepanyan" userId="8487298bf0cd3b47" providerId="LiveId" clId="{0776F25C-81B2-4EC7-998F-46F251640411}" dt="2020-11-18T16:52:14.559" v="1" actId="47"/>
        <pc:sldMkLst>
          <pc:docMk/>
          <pc:sldMk cId="1504930541" sldId="267"/>
        </pc:sldMkLst>
      </pc:sldChg>
      <pc:sldChg chg="modSp add mod">
        <pc:chgData name="komitas stepanyan" userId="8487298bf0cd3b47" providerId="LiveId" clId="{0776F25C-81B2-4EC7-998F-46F251640411}" dt="2020-11-18T19:19:55.107" v="575" actId="6549"/>
        <pc:sldMkLst>
          <pc:docMk/>
          <pc:sldMk cId="3822882359" sldId="267"/>
        </pc:sldMkLst>
        <pc:spChg chg="mod">
          <ac:chgData name="komitas stepanyan" userId="8487298bf0cd3b47" providerId="LiveId" clId="{0776F25C-81B2-4EC7-998F-46F251640411}" dt="2020-11-18T17:25:39.622" v="478" actId="20577"/>
          <ac:spMkLst>
            <pc:docMk/>
            <pc:sldMk cId="3822882359" sldId="267"/>
            <ac:spMk id="2" creationId="{3C1345C8-2318-4C8F-8DC0-BCA3AEFEAE42}"/>
          </ac:spMkLst>
        </pc:spChg>
        <pc:spChg chg="mod">
          <ac:chgData name="komitas stepanyan" userId="8487298bf0cd3b47" providerId="LiveId" clId="{0776F25C-81B2-4EC7-998F-46F251640411}" dt="2020-11-18T19:19:55.107" v="575" actId="6549"/>
          <ac:spMkLst>
            <pc:docMk/>
            <pc:sldMk cId="3822882359" sldId="267"/>
            <ac:spMk id="3" creationId="{BDF7C54E-C36A-4475-B29A-983623B3640E}"/>
          </ac:spMkLst>
        </pc:spChg>
      </pc:sldChg>
      <pc:sldChg chg="del">
        <pc:chgData name="komitas stepanyan" userId="8487298bf0cd3b47" providerId="LiveId" clId="{0776F25C-81B2-4EC7-998F-46F251640411}" dt="2020-11-18T16:52:13.511" v="0" actId="47"/>
        <pc:sldMkLst>
          <pc:docMk/>
          <pc:sldMk cId="2044614652" sldId="268"/>
        </pc:sldMkLst>
      </pc:sldChg>
      <pc:sldChg chg="modSp add mod">
        <pc:chgData name="komitas stepanyan" userId="8487298bf0cd3b47" providerId="LiveId" clId="{0776F25C-81B2-4EC7-998F-46F251640411}" dt="2020-11-18T19:31:08.443" v="869" actId="20577"/>
        <pc:sldMkLst>
          <pc:docMk/>
          <pc:sldMk cId="2809635587" sldId="268"/>
        </pc:sldMkLst>
        <pc:spChg chg="mod">
          <ac:chgData name="komitas stepanyan" userId="8487298bf0cd3b47" providerId="LiveId" clId="{0776F25C-81B2-4EC7-998F-46F251640411}" dt="2020-11-18T19:20:39.766" v="620" actId="20577"/>
          <ac:spMkLst>
            <pc:docMk/>
            <pc:sldMk cId="2809635587" sldId="268"/>
            <ac:spMk id="2" creationId="{3C1345C8-2318-4C8F-8DC0-BCA3AEFEAE42}"/>
          </ac:spMkLst>
        </pc:spChg>
        <pc:spChg chg="mod">
          <ac:chgData name="komitas stepanyan" userId="8487298bf0cd3b47" providerId="LiveId" clId="{0776F25C-81B2-4EC7-998F-46F251640411}" dt="2020-11-18T19:31:08.443" v="869" actId="20577"/>
          <ac:spMkLst>
            <pc:docMk/>
            <pc:sldMk cId="2809635587" sldId="268"/>
            <ac:spMk id="3" creationId="{BDF7C54E-C36A-4475-B29A-983623B3640E}"/>
          </ac:spMkLst>
        </pc:spChg>
      </pc:sldChg>
      <pc:sldChg chg="modSp add mod">
        <pc:chgData name="komitas stepanyan" userId="8487298bf0cd3b47" providerId="LiveId" clId="{0776F25C-81B2-4EC7-998F-46F251640411}" dt="2020-11-18T19:36:48.092" v="922" actId="20577"/>
        <pc:sldMkLst>
          <pc:docMk/>
          <pc:sldMk cId="2999801917" sldId="269"/>
        </pc:sldMkLst>
        <pc:spChg chg="mod">
          <ac:chgData name="komitas stepanyan" userId="8487298bf0cd3b47" providerId="LiveId" clId="{0776F25C-81B2-4EC7-998F-46F251640411}" dt="2020-11-18T19:36:48.092" v="922" actId="20577"/>
          <ac:spMkLst>
            <pc:docMk/>
            <pc:sldMk cId="2999801917" sldId="269"/>
            <ac:spMk id="2" creationId="{3C1345C8-2318-4C8F-8DC0-BCA3AEFEAE42}"/>
          </ac:spMkLst>
        </pc:spChg>
        <pc:spChg chg="mod">
          <ac:chgData name="komitas stepanyan" userId="8487298bf0cd3b47" providerId="LiveId" clId="{0776F25C-81B2-4EC7-998F-46F251640411}" dt="2020-11-18T19:36:13.605" v="919" actId="313"/>
          <ac:spMkLst>
            <pc:docMk/>
            <pc:sldMk cId="2999801917" sldId="269"/>
            <ac:spMk id="3" creationId="{BDF7C54E-C36A-4475-B29A-983623B3640E}"/>
          </ac:spMkLst>
        </pc:spChg>
      </pc:sldChg>
      <pc:sldChg chg="addSp delSp modSp add mod modAnim">
        <pc:chgData name="komitas stepanyan" userId="8487298bf0cd3b47" providerId="LiveId" clId="{0776F25C-81B2-4EC7-998F-46F251640411}" dt="2020-11-18T19:39:36.268" v="945" actId="207"/>
        <pc:sldMkLst>
          <pc:docMk/>
          <pc:sldMk cId="571393267" sldId="270"/>
        </pc:sldMkLst>
        <pc:spChg chg="mod">
          <ac:chgData name="komitas stepanyan" userId="8487298bf0cd3b47" providerId="LiveId" clId="{0776F25C-81B2-4EC7-998F-46F251640411}" dt="2020-11-18T19:37:01.666" v="937" actId="20577"/>
          <ac:spMkLst>
            <pc:docMk/>
            <pc:sldMk cId="571393267" sldId="270"/>
            <ac:spMk id="2" creationId="{3C1345C8-2318-4C8F-8DC0-BCA3AEFEAE42}"/>
          </ac:spMkLst>
        </pc:spChg>
        <pc:spChg chg="del">
          <ac:chgData name="komitas stepanyan" userId="8487298bf0cd3b47" providerId="LiveId" clId="{0776F25C-81B2-4EC7-998F-46F251640411}" dt="2020-11-18T19:37:34.810" v="938" actId="478"/>
          <ac:spMkLst>
            <pc:docMk/>
            <pc:sldMk cId="571393267" sldId="270"/>
            <ac:spMk id="3" creationId="{BDF7C54E-C36A-4475-B29A-983623B3640E}"/>
          </ac:spMkLst>
        </pc:spChg>
        <pc:spChg chg="add del mod">
          <ac:chgData name="komitas stepanyan" userId="8487298bf0cd3b47" providerId="LiveId" clId="{0776F25C-81B2-4EC7-998F-46F251640411}" dt="2020-11-18T19:37:41.962" v="939" actId="478"/>
          <ac:spMkLst>
            <pc:docMk/>
            <pc:sldMk cId="571393267" sldId="270"/>
            <ac:spMk id="6" creationId="{1665F962-BA2B-4964-B84B-0107479E20C2}"/>
          </ac:spMkLst>
        </pc:spChg>
        <pc:spChg chg="add mod">
          <ac:chgData name="komitas stepanyan" userId="8487298bf0cd3b47" providerId="LiveId" clId="{0776F25C-81B2-4EC7-998F-46F251640411}" dt="2020-11-18T19:38:32.583" v="941" actId="1076"/>
          <ac:spMkLst>
            <pc:docMk/>
            <pc:sldMk cId="571393267" sldId="270"/>
            <ac:spMk id="7" creationId="{CF515B3C-027A-4D61-B15D-B4A3E693EFDB}"/>
          </ac:spMkLst>
        </pc:spChg>
        <pc:spChg chg="add mod">
          <ac:chgData name="komitas stepanyan" userId="8487298bf0cd3b47" providerId="LiveId" clId="{0776F25C-81B2-4EC7-998F-46F251640411}" dt="2020-11-18T19:39:36.268" v="945" actId="207"/>
          <ac:spMkLst>
            <pc:docMk/>
            <pc:sldMk cId="571393267" sldId="270"/>
            <ac:spMk id="8" creationId="{DB991CA2-7262-45C2-BE65-AF4FD95A064C}"/>
          </ac:spMkLst>
        </pc:spChg>
        <pc:spChg chg="add mod">
          <ac:chgData name="komitas stepanyan" userId="8487298bf0cd3b47" providerId="LiveId" clId="{0776F25C-81B2-4EC7-998F-46F251640411}" dt="2020-11-18T19:39:20.850" v="944" actId="207"/>
          <ac:spMkLst>
            <pc:docMk/>
            <pc:sldMk cId="571393267" sldId="270"/>
            <ac:spMk id="9" creationId="{F11FD16A-C394-4BB6-A2D8-711E89C77B3D}"/>
          </ac:spMkLst>
        </pc:spChg>
        <pc:spChg chg="add mod">
          <ac:chgData name="komitas stepanyan" userId="8487298bf0cd3b47" providerId="LiveId" clId="{0776F25C-81B2-4EC7-998F-46F251640411}" dt="2020-11-18T19:38:32.583" v="941" actId="1076"/>
          <ac:spMkLst>
            <pc:docMk/>
            <pc:sldMk cId="571393267" sldId="270"/>
            <ac:spMk id="13" creationId="{FFD03C52-D6F6-41BF-827F-8E810F0F2155}"/>
          </ac:spMkLst>
        </pc:spChg>
        <pc:spChg chg="add mod">
          <ac:chgData name="komitas stepanyan" userId="8487298bf0cd3b47" providerId="LiveId" clId="{0776F25C-81B2-4EC7-998F-46F251640411}" dt="2020-11-18T19:38:32.583" v="941" actId="1076"/>
          <ac:spMkLst>
            <pc:docMk/>
            <pc:sldMk cId="571393267" sldId="270"/>
            <ac:spMk id="14" creationId="{9D46D3AA-BB0F-4BBC-BA09-3E479A397E06}"/>
          </ac:spMkLst>
        </pc:spChg>
        <pc:spChg chg="add mod">
          <ac:chgData name="komitas stepanyan" userId="8487298bf0cd3b47" providerId="LiveId" clId="{0776F25C-81B2-4EC7-998F-46F251640411}" dt="2020-11-18T19:38:32.583" v="941" actId="1076"/>
          <ac:spMkLst>
            <pc:docMk/>
            <pc:sldMk cId="571393267" sldId="270"/>
            <ac:spMk id="15" creationId="{C8E32F42-46E3-4FEE-BA7E-5FAD51D8BC9F}"/>
          </ac:spMkLst>
        </pc:spChg>
        <pc:spChg chg="add mod">
          <ac:chgData name="komitas stepanyan" userId="8487298bf0cd3b47" providerId="LiveId" clId="{0776F25C-81B2-4EC7-998F-46F251640411}" dt="2020-11-18T19:38:32.583" v="941" actId="1076"/>
          <ac:spMkLst>
            <pc:docMk/>
            <pc:sldMk cId="571393267" sldId="270"/>
            <ac:spMk id="16" creationId="{540DBE72-568F-4139-8458-1EC67FDD675F}"/>
          </ac:spMkLst>
        </pc:spChg>
        <pc:spChg chg="add mod">
          <ac:chgData name="komitas stepanyan" userId="8487298bf0cd3b47" providerId="LiveId" clId="{0776F25C-81B2-4EC7-998F-46F251640411}" dt="2020-11-18T19:38:58.352" v="942" actId="207"/>
          <ac:spMkLst>
            <pc:docMk/>
            <pc:sldMk cId="571393267" sldId="270"/>
            <ac:spMk id="17" creationId="{AF421084-E133-4F42-9AB0-76945C67E393}"/>
          </ac:spMkLst>
        </pc:spChg>
        <pc:spChg chg="add mod">
          <ac:chgData name="komitas stepanyan" userId="8487298bf0cd3b47" providerId="LiveId" clId="{0776F25C-81B2-4EC7-998F-46F251640411}" dt="2020-11-18T19:38:58.352" v="942" actId="207"/>
          <ac:spMkLst>
            <pc:docMk/>
            <pc:sldMk cId="571393267" sldId="270"/>
            <ac:spMk id="18" creationId="{4C134CC8-50B6-493A-AFB7-553E633300F4}"/>
          </ac:spMkLst>
        </pc:spChg>
        <pc:spChg chg="add mod">
          <ac:chgData name="komitas stepanyan" userId="8487298bf0cd3b47" providerId="LiveId" clId="{0776F25C-81B2-4EC7-998F-46F251640411}" dt="2020-11-18T19:38:58.352" v="942" actId="207"/>
          <ac:spMkLst>
            <pc:docMk/>
            <pc:sldMk cId="571393267" sldId="270"/>
            <ac:spMk id="19" creationId="{B02C8F2E-A3A6-4E56-8C6C-C67E68321F68}"/>
          </ac:spMkLst>
        </pc:spChg>
        <pc:picChg chg="add mod">
          <ac:chgData name="komitas stepanyan" userId="8487298bf0cd3b47" providerId="LiveId" clId="{0776F25C-81B2-4EC7-998F-46F251640411}" dt="2020-11-18T19:38:32.583" v="941" actId="1076"/>
          <ac:picMkLst>
            <pc:docMk/>
            <pc:sldMk cId="571393267" sldId="270"/>
            <ac:picMk id="10" creationId="{9FA276A1-3ABA-4AAA-9C7A-04BBD60C5527}"/>
          </ac:picMkLst>
        </pc:picChg>
        <pc:picChg chg="add mod">
          <ac:chgData name="komitas stepanyan" userId="8487298bf0cd3b47" providerId="LiveId" clId="{0776F25C-81B2-4EC7-998F-46F251640411}" dt="2020-11-18T19:38:32.583" v="941" actId="1076"/>
          <ac:picMkLst>
            <pc:docMk/>
            <pc:sldMk cId="571393267" sldId="270"/>
            <ac:picMk id="11" creationId="{38A210B4-81A8-4586-B9BF-4A2D3D52A1CF}"/>
          </ac:picMkLst>
        </pc:picChg>
        <pc:picChg chg="add mod">
          <ac:chgData name="komitas stepanyan" userId="8487298bf0cd3b47" providerId="LiveId" clId="{0776F25C-81B2-4EC7-998F-46F251640411}" dt="2020-11-18T19:38:32.583" v="941" actId="1076"/>
          <ac:picMkLst>
            <pc:docMk/>
            <pc:sldMk cId="571393267" sldId="270"/>
            <ac:picMk id="12" creationId="{82F8DF5E-7075-4238-872D-F772AD107678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586CEED-D896-42B8-925A-D8D401642E3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rebuchet MS" pitchFamily="34" charset="0"/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7EDF18-8A50-487C-BB31-4F0EFC1ACF4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rebuchet MS" pitchFamily="34" charset="0"/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fld id="{5F4904CE-D62F-4C76-A3BD-CFFA922BFBC0}" type="datetimeFigureOut">
              <a:rPr lang="en-US"/>
              <a:pPr>
                <a:defRPr/>
              </a:pPr>
              <a:t>11/19/2020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4854F1-7190-4F01-80AC-FA7E4793DA0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rebuchet MS" pitchFamily="34" charset="0"/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069492-77E5-4AFF-BF61-2F8149DA3E2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Times New Roman" panose="02020603050405020304" pitchFamily="18" charset="0"/>
              </a:defRPr>
            </a:lvl1pPr>
          </a:lstStyle>
          <a:p>
            <a:fld id="{2388627F-400E-4734-A3A2-B1D32444BD3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3566C99-1E77-4902-BD16-23AEBA79916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rebuchet MS" pitchFamily="34" charset="0"/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C3076C-A0D1-4402-B1B6-4388031E71D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rebuchet MS" pitchFamily="34" charset="0"/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fld id="{576C5189-FAE0-4249-8558-51AB8C104E17}" type="datetimeFigureOut">
              <a:rPr lang="en-US"/>
              <a:pPr>
                <a:defRPr/>
              </a:pPr>
              <a:t>11/19/2020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A1689662-1B20-4E08-BF79-43D422DD954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50E61390-940D-4972-ABEF-A23A2B0696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3267F5-37A0-4006-A315-E4B1B024DB0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rebuchet MS" pitchFamily="34" charset="0"/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E01EB7-80AA-46B4-9616-609C651AD1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Times New Roman" panose="02020603050405020304" pitchFamily="18" charset="0"/>
              </a:defRPr>
            </a:lvl1pPr>
          </a:lstStyle>
          <a:p>
            <a:fld id="{4402518C-9F00-47AE-90B2-73A2408FE05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ight Blu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2672735-6109-410D-9C5F-F528D838D8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71"/>
          <a:stretch/>
        </p:blipFill>
        <p:spPr>
          <a:xfrm>
            <a:off x="0" y="1245109"/>
            <a:ext cx="12192000" cy="5612891"/>
          </a:xfrm>
          <a:prstGeom prst="rect">
            <a:avLst/>
          </a:prstGeom>
        </p:spPr>
      </p:pic>
      <p:sp>
        <p:nvSpPr>
          <p:cNvPr id="330" name="Title 329"/>
          <p:cNvSpPr>
            <a:spLocks noGrp="1"/>
          </p:cNvSpPr>
          <p:nvPr>
            <p:ph type="title"/>
          </p:nvPr>
        </p:nvSpPr>
        <p:spPr>
          <a:xfrm>
            <a:off x="617221" y="1980751"/>
            <a:ext cx="10957559" cy="2195009"/>
          </a:xfrm>
        </p:spPr>
        <p:txBody>
          <a:bodyPr anchor="ctr"/>
          <a:lstStyle>
            <a:lvl1pPr>
              <a:lnSpc>
                <a:spcPct val="114000"/>
              </a:lnSpc>
              <a:spcBef>
                <a:spcPts val="0"/>
              </a:spcBef>
              <a:defRPr sz="36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32" name="Text Placeholder 331"/>
          <p:cNvSpPr>
            <a:spLocks noGrp="1"/>
          </p:cNvSpPr>
          <p:nvPr>
            <p:ph type="body" sz="quarter" idx="13" hasCustomPrompt="1"/>
          </p:nvPr>
        </p:nvSpPr>
        <p:spPr>
          <a:xfrm>
            <a:off x="617221" y="5624952"/>
            <a:ext cx="10957559" cy="740827"/>
          </a:xfrm>
        </p:spPr>
        <p:txBody>
          <a:bodyPr anchor="ctr">
            <a:norm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2000" b="0" i="0" cap="none" baseline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b="0" i="0">
                <a:latin typeface="Andes ExtraLight"/>
                <a:cs typeface="Andes ExtraLight"/>
              </a:defRPr>
            </a:lvl2pPr>
            <a:lvl3pPr>
              <a:defRPr b="0" i="0">
                <a:latin typeface="Andes ExtraLight"/>
                <a:cs typeface="Andes ExtraLight"/>
              </a:defRPr>
            </a:lvl3pPr>
            <a:lvl4pPr>
              <a:defRPr b="0" i="0">
                <a:latin typeface="Andes ExtraLight"/>
                <a:cs typeface="Andes ExtraLight"/>
              </a:defRPr>
            </a:lvl4pPr>
            <a:lvl5pPr>
              <a:defRPr b="0" i="0">
                <a:latin typeface="Andes ExtraLight"/>
                <a:cs typeface="Andes ExtraLight"/>
              </a:defRPr>
            </a:lvl5pPr>
          </a:lstStyle>
          <a:p>
            <a:pPr lvl="0"/>
            <a:r>
              <a:rPr lang="en-US" dirty="0"/>
              <a:t>Date / Author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DFBB4B-30E5-4EBE-9300-F4B14042C86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560" y="411088"/>
            <a:ext cx="2868880" cy="44472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5DD2FEE-A21F-4F10-858B-BE22DBAF4A5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4877249"/>
            <a:ext cx="12192000" cy="607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 marL="115888" indent="-115888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 dirty="0">
              <a:solidFill>
                <a:schemeClr val="bg1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723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AA90D2B-9B8E-4A05-BFC3-1BE9298DE3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6200"/>
          <a:stretch/>
        </p:blipFill>
        <p:spPr>
          <a:xfrm>
            <a:off x="-1" y="-3554"/>
            <a:ext cx="12192000" cy="68615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5367" y="2321606"/>
            <a:ext cx="10981266" cy="2214789"/>
          </a:xfrm>
        </p:spPr>
        <p:txBody>
          <a:bodyPr anchor="ctr">
            <a:normAutofit/>
          </a:bodyPr>
          <a:lstStyle>
            <a:lvl1pPr algn="ctr">
              <a:defRPr sz="4000">
                <a:solidFill>
                  <a:srgbClr val="FFFFFF"/>
                </a:solidFill>
                <a:latin typeface="Andes Bold" panose="020000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60DF510-989E-456B-B650-CD59E6BC3B5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4877249"/>
            <a:ext cx="12192000" cy="607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 marL="115888" indent="-115888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 dirty="0">
              <a:solidFill>
                <a:schemeClr val="bg1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5993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b-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5367" y="3136604"/>
            <a:ext cx="10981266" cy="1486195"/>
          </a:xfrm>
        </p:spPr>
        <p:txBody>
          <a:bodyPr anchor="ctr">
            <a:normAutofit/>
          </a:bodyPr>
          <a:lstStyle>
            <a:lvl1pPr algn="ctr">
              <a:lnSpc>
                <a:spcPct val="114000"/>
              </a:lnSpc>
              <a:defRPr sz="3200">
                <a:solidFill>
                  <a:srgbClr val="006AA0"/>
                </a:solidFill>
                <a:latin typeface="Andes Bold" panose="020000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6ED053-0E5B-49F8-AEE7-B1321E37A9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61014"/>
          <a:stretch/>
        </p:blipFill>
        <p:spPr>
          <a:xfrm>
            <a:off x="-1" y="-3554"/>
            <a:ext cx="12192000" cy="2851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824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>
            <a:extLst>
              <a:ext uri="{FF2B5EF4-FFF2-40B4-BE49-F238E27FC236}">
                <a16:creationId xmlns:a16="http://schemas.microsoft.com/office/drawing/2014/main" id="{3144BC28-BCDF-4300-81CE-0807D163EB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92340"/>
            <a:ext cx="11571273" cy="413415"/>
          </a:xfrm>
          <a:prstGeom prst="rect">
            <a:avLst/>
          </a:prstGeom>
          <a:gradFill flip="none" rotWithShape="1">
            <a:gsLst>
              <a:gs pos="0">
                <a:srgbClr val="006AA0"/>
              </a:gs>
              <a:gs pos="100000">
                <a:srgbClr val="006AA0">
                  <a:alpha val="50000"/>
                </a:srgbClr>
              </a:gs>
            </a:gsLst>
            <a:lin ang="0" scaled="1"/>
            <a:tileRect/>
          </a:gradFill>
          <a:ln>
            <a:noFill/>
          </a:ln>
        </p:spPr>
        <p:txBody>
          <a:bodyPr/>
          <a:lstStyle>
            <a:lvl1pPr marL="115888" indent="-115888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 dirty="0">
              <a:solidFill>
                <a:schemeClr val="bg1"/>
              </a:solidFill>
              <a:cs typeface="+mn-cs"/>
            </a:endParaRPr>
          </a:p>
        </p:txBody>
      </p:sp>
      <p:sp>
        <p:nvSpPr>
          <p:cNvPr id="69" name="Title 1">
            <a:extLst>
              <a:ext uri="{FF2B5EF4-FFF2-40B4-BE49-F238E27FC236}">
                <a16:creationId xmlns:a16="http://schemas.microsoft.com/office/drawing/2014/main" id="{56D0661D-B5D3-43BD-84A6-091458B32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728" y="175739"/>
            <a:ext cx="10950545" cy="756707"/>
          </a:xfrm>
        </p:spPr>
        <p:txBody>
          <a:bodyPr anchor="ctr">
            <a:normAutofit/>
          </a:bodyPr>
          <a:lstStyle>
            <a:lvl1pPr algn="ctr">
              <a:lnSpc>
                <a:spcPct val="114000"/>
              </a:lnSpc>
              <a:defRPr sz="2200" b="1" i="0">
                <a:solidFill>
                  <a:srgbClr val="006AA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97E2AB-01DE-4815-A8F9-8E31A38C423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0728" y="1670050"/>
            <a:ext cx="10950545" cy="4964666"/>
          </a:xfrm>
        </p:spPr>
        <p:txBody>
          <a:bodyPr>
            <a:normAutofit/>
          </a:bodyPr>
          <a:lstStyle>
            <a:lvl1pPr marL="342900" indent="-342900">
              <a:buClr>
                <a:srgbClr val="006AA0"/>
              </a:buClr>
              <a:buFont typeface="Wingdings" panose="05000000000000000000" pitchFamily="2" charset="2"/>
              <a:buChar char=""/>
              <a:defRPr/>
            </a:lvl1pPr>
            <a:lvl2pPr marL="690563" indent="-342900">
              <a:buClr>
                <a:srgbClr val="006AA0"/>
              </a:buClr>
              <a:buFont typeface="Wingdings 2" panose="05020102010507070707" pitchFamily="18" charset="2"/>
              <a:buChar char=""/>
              <a:defRPr/>
            </a:lvl2pPr>
            <a:lvl3pPr marL="1031875" indent="-342900">
              <a:buClr>
                <a:srgbClr val="006AA0"/>
              </a:buClr>
              <a:buFont typeface="Wingdings 2" panose="05020102010507070707" pitchFamily="18" charset="2"/>
              <a:buChar char=""/>
              <a:defRPr/>
            </a:lvl3pPr>
            <a:lvl4pPr marL="1371600" indent="-342900">
              <a:buClr>
                <a:srgbClr val="006AA0"/>
              </a:buClr>
              <a:buFont typeface="Wingdings 2" panose="05020102010507070707" pitchFamily="18" charset="2"/>
              <a:buChar char=""/>
              <a:defRPr/>
            </a:lvl4pPr>
            <a:lvl5pPr marL="1711325" indent="-342900">
              <a:buClr>
                <a:srgbClr val="006AA0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4" name="Slide Number Placeholder 9">
            <a:extLst>
              <a:ext uri="{FF2B5EF4-FFF2-40B4-BE49-F238E27FC236}">
                <a16:creationId xmlns:a16="http://schemas.microsoft.com/office/drawing/2014/main" id="{5420DA97-6919-4D29-A80F-35CF789F7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0415" y="1116485"/>
            <a:ext cx="364419" cy="365125"/>
          </a:xfrm>
        </p:spPr>
        <p:txBody>
          <a:bodyPr>
            <a:normAutofit/>
          </a:bodyPr>
          <a:lstStyle>
            <a:lvl1pPr algn="ctr">
              <a:defRPr sz="1050">
                <a:solidFill>
                  <a:srgbClr val="006AA0"/>
                </a:solidFill>
                <a:latin typeface="Calibri" panose="020F0502020204030204" pitchFamily="34" charset="0"/>
              </a:defRPr>
            </a:lvl1pPr>
          </a:lstStyle>
          <a:p>
            <a:fld id="{8C00F7A5-9486-468C-ACE0-CB009C4DAD76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88FC042-83C4-4175-8256-081DC55CD2B7}"/>
              </a:ext>
            </a:extLst>
          </p:cNvPr>
          <p:cNvSpPr>
            <a:spLocks noChangeArrowheads="1"/>
          </p:cNvSpPr>
          <p:nvPr userDrawn="1"/>
        </p:nvSpPr>
        <p:spPr bwMode="auto">
          <a:xfrm rot="5400000">
            <a:off x="-2187029" y="4009537"/>
            <a:ext cx="4964667" cy="285690"/>
          </a:xfrm>
          <a:prstGeom prst="rect">
            <a:avLst/>
          </a:prstGeom>
          <a:gradFill flip="none" rotWithShape="1">
            <a:gsLst>
              <a:gs pos="0">
                <a:srgbClr val="006AA0"/>
              </a:gs>
              <a:gs pos="100000">
                <a:srgbClr val="006AA0">
                  <a:alpha val="50000"/>
                </a:srgbClr>
              </a:gs>
            </a:gsLst>
            <a:lin ang="0" scaled="1"/>
            <a:tileRect/>
          </a:gradFill>
          <a:ln>
            <a:noFill/>
          </a:ln>
        </p:spPr>
        <p:txBody>
          <a:bodyPr/>
          <a:lstStyle>
            <a:lvl1pPr marL="115888" indent="-115888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 dirty="0">
              <a:solidFill>
                <a:schemeClr val="bg1"/>
              </a:solidFill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1BAAE6-4A87-42A7-BE6D-8A1D7ACC1C10}"/>
              </a:ext>
            </a:extLst>
          </p:cNvPr>
          <p:cNvSpPr>
            <a:spLocks noChangeArrowheads="1"/>
          </p:cNvSpPr>
          <p:nvPr userDrawn="1"/>
        </p:nvSpPr>
        <p:spPr bwMode="auto">
          <a:xfrm rot="5400000">
            <a:off x="-83050" y="411248"/>
            <a:ext cx="756707" cy="285690"/>
          </a:xfrm>
          <a:prstGeom prst="rect">
            <a:avLst/>
          </a:prstGeom>
          <a:gradFill flip="none" rotWithShape="1">
            <a:gsLst>
              <a:gs pos="0">
                <a:srgbClr val="006AA0"/>
              </a:gs>
              <a:gs pos="100000">
                <a:srgbClr val="006AA0">
                  <a:alpha val="50000"/>
                </a:srgbClr>
              </a:gs>
            </a:gsLst>
            <a:lin ang="0" scaled="1"/>
            <a:tileRect/>
          </a:gradFill>
          <a:ln>
            <a:noFill/>
          </a:ln>
        </p:spPr>
        <p:txBody>
          <a:bodyPr/>
          <a:lstStyle>
            <a:lvl1pPr marL="115888" indent="-115888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 dirty="0">
              <a:solidFill>
                <a:schemeClr val="bg1"/>
              </a:solidFill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663E0B6-1971-4DEE-9202-81FE0654CE2A}"/>
              </a:ext>
            </a:extLst>
          </p:cNvPr>
          <p:cNvSpPr>
            <a:spLocks noChangeArrowheads="1"/>
          </p:cNvSpPr>
          <p:nvPr userDrawn="1"/>
        </p:nvSpPr>
        <p:spPr bwMode="auto">
          <a:xfrm rot="5400000">
            <a:off x="9410291" y="4009540"/>
            <a:ext cx="4964667" cy="285690"/>
          </a:xfrm>
          <a:prstGeom prst="rect">
            <a:avLst/>
          </a:prstGeom>
          <a:gradFill flip="none" rotWithShape="1">
            <a:gsLst>
              <a:gs pos="0">
                <a:srgbClr val="006AA0"/>
              </a:gs>
              <a:gs pos="100000">
                <a:srgbClr val="006AA0">
                  <a:alpha val="50000"/>
                </a:srgbClr>
              </a:gs>
            </a:gsLst>
            <a:lin ang="0" scaled="1"/>
            <a:tileRect/>
          </a:gradFill>
          <a:ln>
            <a:noFill/>
          </a:ln>
        </p:spPr>
        <p:txBody>
          <a:bodyPr/>
          <a:lstStyle>
            <a:lvl1pPr marL="115888" indent="-115888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 dirty="0">
              <a:solidFill>
                <a:schemeClr val="bg1"/>
              </a:solidFill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67DB284-88BC-4D10-AB41-0C359409C5E9}"/>
              </a:ext>
            </a:extLst>
          </p:cNvPr>
          <p:cNvSpPr>
            <a:spLocks noChangeArrowheads="1"/>
          </p:cNvSpPr>
          <p:nvPr userDrawn="1"/>
        </p:nvSpPr>
        <p:spPr bwMode="auto">
          <a:xfrm rot="5400000">
            <a:off x="11514271" y="411251"/>
            <a:ext cx="756707" cy="285690"/>
          </a:xfrm>
          <a:prstGeom prst="rect">
            <a:avLst/>
          </a:prstGeom>
          <a:gradFill flip="none" rotWithShape="1">
            <a:gsLst>
              <a:gs pos="0">
                <a:srgbClr val="006AA0"/>
              </a:gs>
              <a:gs pos="100000">
                <a:srgbClr val="006AA0">
                  <a:alpha val="50000"/>
                </a:srgbClr>
              </a:gs>
            </a:gsLst>
            <a:lin ang="0" scaled="1"/>
            <a:tileRect/>
          </a:gradFill>
          <a:ln>
            <a:noFill/>
          </a:ln>
        </p:spPr>
        <p:txBody>
          <a:bodyPr/>
          <a:lstStyle>
            <a:lvl1pPr marL="115888" indent="-115888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 dirty="0">
              <a:solidFill>
                <a:schemeClr val="bg1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414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90DED0-C0C6-4DB1-8096-A6DD4BA5279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0728" y="1670050"/>
            <a:ext cx="10950545" cy="4964113"/>
          </a:xfr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14000"/>
              </a:lnSpc>
              <a:spcBef>
                <a:spcPts val="1000"/>
              </a:spcBef>
              <a:spcAft>
                <a:spcPct val="0"/>
              </a:spcAft>
              <a:buClr>
                <a:srgbClr val="006AA0"/>
              </a:buClr>
              <a:buSzPct val="90000"/>
              <a:buFont typeface="Wingdings" panose="05000000000000000000" pitchFamily="2" charset="2"/>
              <a:buChar char="p"/>
              <a:tabLst/>
              <a:defRPr lang="en-US" sz="2000" dirty="0">
                <a:solidFill>
                  <a:srgbClr val="595959"/>
                </a:solidFill>
                <a:latin typeface="Calibri" panose="020F0502020204030204" pitchFamily="34" charset="0"/>
                <a:ea typeface="MS PGothic" pitchFamily="34" charset="-128"/>
                <a:cs typeface="Arial"/>
              </a:defRPr>
            </a:lvl1pPr>
          </a:lstStyle>
          <a:p>
            <a:pPr marL="342900" marR="0" lvl="0" indent="-342900" algn="l" defTabSz="914400" rtl="0" eaLnBrk="0" fontAlgn="base" latinLnBrk="0" hangingPunct="0">
              <a:lnSpc>
                <a:spcPct val="1140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£"/>
              <a:tabLst/>
              <a:defRPr/>
            </a:pPr>
            <a:r>
              <a:rPr lang="en-US" dirty="0"/>
              <a:t>Click icon to add picture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A0563D6E-AEE8-4F8F-BB0A-0B13C37A0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728" y="175739"/>
            <a:ext cx="10950545" cy="756707"/>
          </a:xfrm>
        </p:spPr>
        <p:txBody>
          <a:bodyPr anchor="ctr">
            <a:normAutofit/>
          </a:bodyPr>
          <a:lstStyle>
            <a:lvl1pPr algn="ctr">
              <a:lnSpc>
                <a:spcPct val="114000"/>
              </a:lnSpc>
              <a:defRPr sz="2200" b="1" i="0">
                <a:solidFill>
                  <a:srgbClr val="006AA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Slide Number Placeholder 9">
            <a:extLst>
              <a:ext uri="{FF2B5EF4-FFF2-40B4-BE49-F238E27FC236}">
                <a16:creationId xmlns:a16="http://schemas.microsoft.com/office/drawing/2014/main" id="{D3084286-265F-43B5-BAF3-70B015EE5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0414" y="1116485"/>
            <a:ext cx="364419" cy="365125"/>
          </a:xfrm>
        </p:spPr>
        <p:txBody>
          <a:bodyPr>
            <a:normAutofit/>
          </a:bodyPr>
          <a:lstStyle>
            <a:lvl1pPr algn="ctr">
              <a:defRPr sz="1050">
                <a:solidFill>
                  <a:srgbClr val="006AA0"/>
                </a:solidFill>
                <a:latin typeface="Calibri" panose="020F0502020204030204" pitchFamily="34" charset="0"/>
              </a:defRPr>
            </a:lvl1pPr>
          </a:lstStyle>
          <a:p>
            <a:fld id="{8C00F7A5-9486-468C-ACE0-CB009C4DAD76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25598D-BED9-4F07-A3EB-5ED04C9980C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1092340"/>
            <a:ext cx="11571273" cy="413415"/>
          </a:xfrm>
          <a:prstGeom prst="rect">
            <a:avLst/>
          </a:prstGeom>
          <a:gradFill flip="none" rotWithShape="1">
            <a:gsLst>
              <a:gs pos="0">
                <a:srgbClr val="006AA0"/>
              </a:gs>
              <a:gs pos="100000">
                <a:srgbClr val="006AA0">
                  <a:alpha val="50000"/>
                </a:srgbClr>
              </a:gs>
            </a:gsLst>
            <a:lin ang="0" scaled="1"/>
            <a:tileRect/>
          </a:gradFill>
          <a:ln>
            <a:noFill/>
          </a:ln>
        </p:spPr>
        <p:txBody>
          <a:bodyPr/>
          <a:lstStyle>
            <a:lvl1pPr marL="115888" indent="-115888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 dirty="0">
              <a:solidFill>
                <a:schemeClr val="bg1"/>
              </a:solidFill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FE7993B-600C-4764-89C8-6FB5A26C6F2D}"/>
              </a:ext>
            </a:extLst>
          </p:cNvPr>
          <p:cNvSpPr>
            <a:spLocks noChangeArrowheads="1"/>
          </p:cNvSpPr>
          <p:nvPr userDrawn="1"/>
        </p:nvSpPr>
        <p:spPr bwMode="auto">
          <a:xfrm rot="5400000">
            <a:off x="-2187029" y="4009537"/>
            <a:ext cx="4964667" cy="285690"/>
          </a:xfrm>
          <a:prstGeom prst="rect">
            <a:avLst/>
          </a:prstGeom>
          <a:gradFill flip="none" rotWithShape="1">
            <a:gsLst>
              <a:gs pos="0">
                <a:srgbClr val="006AA0"/>
              </a:gs>
              <a:gs pos="100000">
                <a:srgbClr val="006AA0">
                  <a:alpha val="50000"/>
                </a:srgbClr>
              </a:gs>
            </a:gsLst>
            <a:lin ang="0" scaled="1"/>
            <a:tileRect/>
          </a:gradFill>
          <a:ln>
            <a:noFill/>
          </a:ln>
        </p:spPr>
        <p:txBody>
          <a:bodyPr/>
          <a:lstStyle>
            <a:lvl1pPr marL="115888" indent="-115888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 dirty="0">
              <a:solidFill>
                <a:schemeClr val="bg1"/>
              </a:solidFill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442F54A-9EEF-4BF3-BDDD-0ABE3951EA92}"/>
              </a:ext>
            </a:extLst>
          </p:cNvPr>
          <p:cNvSpPr>
            <a:spLocks noChangeArrowheads="1"/>
          </p:cNvSpPr>
          <p:nvPr userDrawn="1"/>
        </p:nvSpPr>
        <p:spPr bwMode="auto">
          <a:xfrm rot="5400000">
            <a:off x="-83050" y="411248"/>
            <a:ext cx="756707" cy="285690"/>
          </a:xfrm>
          <a:prstGeom prst="rect">
            <a:avLst/>
          </a:prstGeom>
          <a:gradFill flip="none" rotWithShape="1">
            <a:gsLst>
              <a:gs pos="0">
                <a:srgbClr val="006AA0"/>
              </a:gs>
              <a:gs pos="100000">
                <a:srgbClr val="006AA0">
                  <a:alpha val="50000"/>
                </a:srgbClr>
              </a:gs>
            </a:gsLst>
            <a:lin ang="0" scaled="1"/>
            <a:tileRect/>
          </a:gradFill>
          <a:ln>
            <a:noFill/>
          </a:ln>
        </p:spPr>
        <p:txBody>
          <a:bodyPr/>
          <a:lstStyle>
            <a:lvl1pPr marL="115888" indent="-115888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 dirty="0">
              <a:solidFill>
                <a:schemeClr val="bg1"/>
              </a:solidFill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80B52B1-65F7-47BF-8714-29E5B946B659}"/>
              </a:ext>
            </a:extLst>
          </p:cNvPr>
          <p:cNvSpPr>
            <a:spLocks noChangeArrowheads="1"/>
          </p:cNvSpPr>
          <p:nvPr userDrawn="1"/>
        </p:nvSpPr>
        <p:spPr bwMode="auto">
          <a:xfrm rot="5400000">
            <a:off x="9410291" y="4009540"/>
            <a:ext cx="4964667" cy="285690"/>
          </a:xfrm>
          <a:prstGeom prst="rect">
            <a:avLst/>
          </a:prstGeom>
          <a:gradFill flip="none" rotWithShape="1">
            <a:gsLst>
              <a:gs pos="0">
                <a:srgbClr val="006AA0"/>
              </a:gs>
              <a:gs pos="100000">
                <a:srgbClr val="006AA0">
                  <a:alpha val="50000"/>
                </a:srgbClr>
              </a:gs>
            </a:gsLst>
            <a:lin ang="0" scaled="1"/>
            <a:tileRect/>
          </a:gradFill>
          <a:ln>
            <a:noFill/>
          </a:ln>
        </p:spPr>
        <p:txBody>
          <a:bodyPr/>
          <a:lstStyle>
            <a:lvl1pPr marL="115888" indent="-115888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 dirty="0">
              <a:solidFill>
                <a:schemeClr val="bg1"/>
              </a:solidFill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70E66E1-E8D9-4465-8100-E7AC18BCC7C4}"/>
              </a:ext>
            </a:extLst>
          </p:cNvPr>
          <p:cNvSpPr>
            <a:spLocks noChangeArrowheads="1"/>
          </p:cNvSpPr>
          <p:nvPr userDrawn="1"/>
        </p:nvSpPr>
        <p:spPr bwMode="auto">
          <a:xfrm rot="5400000">
            <a:off x="11514271" y="411251"/>
            <a:ext cx="756707" cy="285690"/>
          </a:xfrm>
          <a:prstGeom prst="rect">
            <a:avLst/>
          </a:prstGeom>
          <a:gradFill flip="none" rotWithShape="1">
            <a:gsLst>
              <a:gs pos="0">
                <a:srgbClr val="006AA0"/>
              </a:gs>
              <a:gs pos="100000">
                <a:srgbClr val="006AA0">
                  <a:alpha val="50000"/>
                </a:srgbClr>
              </a:gs>
            </a:gsLst>
            <a:lin ang="0" scaled="1"/>
            <a:tileRect/>
          </a:gradFill>
          <a:ln>
            <a:noFill/>
          </a:ln>
        </p:spPr>
        <p:txBody>
          <a:bodyPr/>
          <a:lstStyle>
            <a:lvl1pPr marL="115888" indent="-115888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 dirty="0">
              <a:solidFill>
                <a:schemeClr val="bg1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52565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97E2AB-01DE-4815-A8F9-8E31A38C423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0728" y="1670050"/>
            <a:ext cx="5303520" cy="4964666"/>
          </a:xfr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14000"/>
              </a:lnSpc>
              <a:spcBef>
                <a:spcPts val="1000"/>
              </a:spcBef>
              <a:spcAft>
                <a:spcPct val="0"/>
              </a:spcAft>
              <a:buClr>
                <a:srgbClr val="006AA0"/>
              </a:buClr>
              <a:buSzPct val="90000"/>
              <a:buFont typeface="Wingdings" panose="05000000000000000000" pitchFamily="2" charset="2"/>
              <a:buChar char="p"/>
              <a:tabLst/>
              <a:defRPr/>
            </a:lvl1pPr>
            <a:lvl2pPr marL="690563" marR="0" indent="-342900" algn="l" defTabSz="914400" rtl="0" eaLnBrk="0" fontAlgn="base" latinLnBrk="0" hangingPunct="0">
              <a:lnSpc>
                <a:spcPct val="114000"/>
              </a:lnSpc>
              <a:spcBef>
                <a:spcPts val="500"/>
              </a:spcBef>
              <a:spcAft>
                <a:spcPct val="0"/>
              </a:spcAft>
              <a:buClr>
                <a:srgbClr val="006AA0"/>
              </a:buClr>
              <a:buSzPct val="80000"/>
              <a:buFont typeface="Wingdings 2" panose="05020102010507070707" pitchFamily="18" charset="2"/>
              <a:buChar char="£"/>
              <a:tabLst/>
              <a:defRPr/>
            </a:lvl2pPr>
            <a:lvl3pPr marL="1031875" marR="0" indent="-342900" algn="l" defTabSz="914400" rtl="0" eaLnBrk="0" fontAlgn="base" latinLnBrk="0" hangingPunct="0">
              <a:lnSpc>
                <a:spcPct val="114000"/>
              </a:lnSpc>
              <a:spcBef>
                <a:spcPts val="500"/>
              </a:spcBef>
              <a:spcAft>
                <a:spcPct val="0"/>
              </a:spcAft>
              <a:buClr>
                <a:srgbClr val="006AA0"/>
              </a:buClr>
              <a:buSzPct val="60000"/>
              <a:buFont typeface="Wingdings 2" panose="05020102010507070707" pitchFamily="18" charset="2"/>
              <a:buChar char="§"/>
              <a:tabLst/>
              <a:defRPr/>
            </a:lvl3pPr>
            <a:lvl4pPr marL="1371600" marR="0" indent="-342900" algn="l" defTabSz="914400" rtl="0" eaLnBrk="0" fontAlgn="base" latinLnBrk="0" hangingPunct="0">
              <a:lnSpc>
                <a:spcPct val="114000"/>
              </a:lnSpc>
              <a:spcBef>
                <a:spcPts val="500"/>
              </a:spcBef>
              <a:spcAft>
                <a:spcPct val="0"/>
              </a:spcAft>
              <a:buClr>
                <a:srgbClr val="006AA0"/>
              </a:buClr>
              <a:buSzTx/>
              <a:buFont typeface="Wingdings 2" panose="05020102010507070707" pitchFamily="18" charset="2"/>
              <a:buChar char="¡"/>
              <a:tabLst/>
              <a:defRPr/>
            </a:lvl4pPr>
            <a:lvl5pPr marL="1711325" marR="0" indent="-342900" algn="l" defTabSz="914400" rtl="0" eaLnBrk="0" fontAlgn="base" latinLnBrk="0" hangingPunct="0">
              <a:lnSpc>
                <a:spcPct val="114000"/>
              </a:lnSpc>
              <a:spcBef>
                <a:spcPts val="500"/>
              </a:spcBef>
              <a:spcAft>
                <a:spcPct val="0"/>
              </a:spcAft>
              <a:buClr>
                <a:srgbClr val="006AA0"/>
              </a:buClr>
              <a:buSzTx/>
              <a:buFont typeface="Wingdings" panose="05000000000000000000" pitchFamily="2" charset="2"/>
              <a:buChar char="§"/>
              <a:tabLst/>
              <a:defRPr/>
            </a:lvl5pPr>
          </a:lstStyle>
          <a:p>
            <a:pPr marL="342900" marR="0" lvl="0" indent="-342900" algn="l" defTabSz="914400" rtl="0" eaLnBrk="0" fontAlgn="base" latinLnBrk="0" hangingPunct="0">
              <a:lnSpc>
                <a:spcPct val="114000"/>
              </a:lnSpc>
              <a:spcBef>
                <a:spcPts val="1000"/>
              </a:spcBef>
              <a:spcAft>
                <a:spcPct val="0"/>
              </a:spcAft>
              <a:buClr>
                <a:srgbClr val="006AA0"/>
              </a:buClr>
              <a:buSzPct val="90000"/>
              <a:buFont typeface="Wingdings" panose="05000000000000000000" pitchFamily="2" charset="2"/>
              <a:buChar char="p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Arial"/>
              </a:rPr>
              <a:t>Edit Master text styles</a:t>
            </a:r>
          </a:p>
          <a:p>
            <a:pPr marL="690563" marR="0" lvl="1" indent="-342900" algn="l" defTabSz="914400" rtl="0" eaLnBrk="0" fontAlgn="base" latinLnBrk="0" hangingPunct="0">
              <a:lnSpc>
                <a:spcPct val="114000"/>
              </a:lnSpc>
              <a:spcBef>
                <a:spcPts val="500"/>
              </a:spcBef>
              <a:spcAft>
                <a:spcPct val="0"/>
              </a:spcAft>
              <a:buClr>
                <a:srgbClr val="006AA0"/>
              </a:buClr>
              <a:buSzPct val="80000"/>
              <a:buFont typeface="Wingdings 2" panose="05020102010507070707" pitchFamily="18" charset="2"/>
              <a:buChar char="£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Arial"/>
              </a:rPr>
              <a:t>Second level</a:t>
            </a:r>
          </a:p>
          <a:p>
            <a:pPr marL="1031875" marR="0" lvl="2" indent="-342900" algn="l" defTabSz="914400" rtl="0" eaLnBrk="0" fontAlgn="base" latinLnBrk="0" hangingPunct="0">
              <a:lnSpc>
                <a:spcPct val="114000"/>
              </a:lnSpc>
              <a:spcBef>
                <a:spcPts val="500"/>
              </a:spcBef>
              <a:spcAft>
                <a:spcPct val="0"/>
              </a:spcAft>
              <a:buClr>
                <a:srgbClr val="006AA0"/>
              </a:buClr>
              <a:buSzPct val="60000"/>
              <a:buFont typeface="Wingdings 2" panose="05020102010507070707" pitchFamily="18" charset="2"/>
              <a:buChar char="§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Arial"/>
              </a:rPr>
              <a:t>Third level</a:t>
            </a:r>
          </a:p>
          <a:p>
            <a:pPr marL="1371600" marR="0" lvl="3" indent="-342900" algn="l" defTabSz="914400" rtl="0" eaLnBrk="0" fontAlgn="base" latinLnBrk="0" hangingPunct="0">
              <a:lnSpc>
                <a:spcPct val="114000"/>
              </a:lnSpc>
              <a:spcBef>
                <a:spcPts val="500"/>
              </a:spcBef>
              <a:spcAft>
                <a:spcPct val="0"/>
              </a:spcAft>
              <a:buClr>
                <a:srgbClr val="006AA0"/>
              </a:buClr>
              <a:buSzTx/>
              <a:buFont typeface="Wingdings 2" panose="05020102010507070707" pitchFamily="18" charset="2"/>
              <a:buChar char="¡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Arial"/>
              </a:rPr>
              <a:t>Fourth level</a:t>
            </a:r>
          </a:p>
          <a:p>
            <a:pPr marL="1711325" marR="0" lvl="4" indent="-342900" algn="l" defTabSz="914400" rtl="0" eaLnBrk="0" fontAlgn="base" latinLnBrk="0" hangingPunct="0">
              <a:lnSpc>
                <a:spcPct val="114000"/>
              </a:lnSpc>
              <a:spcBef>
                <a:spcPts val="500"/>
              </a:spcBef>
              <a:spcAft>
                <a:spcPct val="0"/>
              </a:spcAft>
              <a:buClr>
                <a:srgbClr val="006A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Arial"/>
              </a:rPr>
              <a:t>Fifth level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711FD8D0-FF6F-4DEF-9269-6228A8BD5AC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67752" y="1674333"/>
            <a:ext cx="5303520" cy="496466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D55FDE7-533A-4995-B9CE-6002B94C3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728" y="175739"/>
            <a:ext cx="10950545" cy="756707"/>
          </a:xfrm>
        </p:spPr>
        <p:txBody>
          <a:bodyPr anchor="ctr">
            <a:normAutofit/>
          </a:bodyPr>
          <a:lstStyle>
            <a:lvl1pPr algn="ctr">
              <a:lnSpc>
                <a:spcPct val="114000"/>
              </a:lnSpc>
              <a:defRPr sz="2200" b="1" i="0">
                <a:solidFill>
                  <a:srgbClr val="006AA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lide Number Placeholder 9">
            <a:extLst>
              <a:ext uri="{FF2B5EF4-FFF2-40B4-BE49-F238E27FC236}">
                <a16:creationId xmlns:a16="http://schemas.microsoft.com/office/drawing/2014/main" id="{78AD9087-2C1D-42FC-AD31-C4A91E8E3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0414" y="1116484"/>
            <a:ext cx="364419" cy="365125"/>
          </a:xfrm>
        </p:spPr>
        <p:txBody>
          <a:bodyPr>
            <a:normAutofit/>
          </a:bodyPr>
          <a:lstStyle>
            <a:lvl1pPr algn="ctr">
              <a:defRPr sz="1050">
                <a:solidFill>
                  <a:srgbClr val="006AA0"/>
                </a:solidFill>
                <a:latin typeface="Calibri" panose="020F0502020204030204" pitchFamily="34" charset="0"/>
              </a:defRPr>
            </a:lvl1pPr>
          </a:lstStyle>
          <a:p>
            <a:fld id="{8C00F7A5-9486-468C-ACE0-CB009C4DAD76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4E3F1DA-3B1D-4472-B77F-22BBF6962B2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1092340"/>
            <a:ext cx="11571273" cy="413415"/>
          </a:xfrm>
          <a:prstGeom prst="rect">
            <a:avLst/>
          </a:prstGeom>
          <a:gradFill flip="none" rotWithShape="1">
            <a:gsLst>
              <a:gs pos="0">
                <a:srgbClr val="006AA0"/>
              </a:gs>
              <a:gs pos="100000">
                <a:srgbClr val="006AA0">
                  <a:alpha val="50000"/>
                </a:srgbClr>
              </a:gs>
            </a:gsLst>
            <a:lin ang="0" scaled="1"/>
            <a:tileRect/>
          </a:gradFill>
          <a:ln>
            <a:noFill/>
          </a:ln>
        </p:spPr>
        <p:txBody>
          <a:bodyPr/>
          <a:lstStyle>
            <a:lvl1pPr marL="115888" indent="-115888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 dirty="0">
              <a:solidFill>
                <a:schemeClr val="bg1"/>
              </a:solidFill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39557AE-D2EA-4A15-BEC1-9A0E8359CB37}"/>
              </a:ext>
            </a:extLst>
          </p:cNvPr>
          <p:cNvSpPr>
            <a:spLocks noChangeArrowheads="1"/>
          </p:cNvSpPr>
          <p:nvPr userDrawn="1"/>
        </p:nvSpPr>
        <p:spPr bwMode="auto">
          <a:xfrm rot="5400000">
            <a:off x="-2187029" y="4009537"/>
            <a:ext cx="4964667" cy="285690"/>
          </a:xfrm>
          <a:prstGeom prst="rect">
            <a:avLst/>
          </a:prstGeom>
          <a:gradFill flip="none" rotWithShape="1">
            <a:gsLst>
              <a:gs pos="0">
                <a:srgbClr val="006AA0"/>
              </a:gs>
              <a:gs pos="100000">
                <a:srgbClr val="006AA0">
                  <a:alpha val="50000"/>
                </a:srgbClr>
              </a:gs>
            </a:gsLst>
            <a:lin ang="0" scaled="1"/>
            <a:tileRect/>
          </a:gradFill>
          <a:ln>
            <a:noFill/>
          </a:ln>
        </p:spPr>
        <p:txBody>
          <a:bodyPr/>
          <a:lstStyle>
            <a:lvl1pPr marL="115888" indent="-115888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 dirty="0">
              <a:solidFill>
                <a:schemeClr val="bg1"/>
              </a:solidFill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6BDDA61-3FD3-4D53-A45B-F27B7298F9AF}"/>
              </a:ext>
            </a:extLst>
          </p:cNvPr>
          <p:cNvSpPr>
            <a:spLocks noChangeArrowheads="1"/>
          </p:cNvSpPr>
          <p:nvPr userDrawn="1"/>
        </p:nvSpPr>
        <p:spPr bwMode="auto">
          <a:xfrm rot="5400000">
            <a:off x="-83050" y="411248"/>
            <a:ext cx="756707" cy="285690"/>
          </a:xfrm>
          <a:prstGeom prst="rect">
            <a:avLst/>
          </a:prstGeom>
          <a:gradFill flip="none" rotWithShape="1">
            <a:gsLst>
              <a:gs pos="0">
                <a:srgbClr val="006AA0"/>
              </a:gs>
              <a:gs pos="100000">
                <a:srgbClr val="006AA0">
                  <a:alpha val="50000"/>
                </a:srgbClr>
              </a:gs>
            </a:gsLst>
            <a:lin ang="0" scaled="1"/>
            <a:tileRect/>
          </a:gradFill>
          <a:ln>
            <a:noFill/>
          </a:ln>
        </p:spPr>
        <p:txBody>
          <a:bodyPr/>
          <a:lstStyle>
            <a:lvl1pPr marL="115888" indent="-115888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 dirty="0">
              <a:solidFill>
                <a:schemeClr val="bg1"/>
              </a:solidFill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F8E648E-8B52-4A8C-88DF-997B0833C78C}"/>
              </a:ext>
            </a:extLst>
          </p:cNvPr>
          <p:cNvSpPr>
            <a:spLocks noChangeArrowheads="1"/>
          </p:cNvSpPr>
          <p:nvPr userDrawn="1"/>
        </p:nvSpPr>
        <p:spPr bwMode="auto">
          <a:xfrm rot="5400000">
            <a:off x="9410291" y="4009540"/>
            <a:ext cx="4964667" cy="285690"/>
          </a:xfrm>
          <a:prstGeom prst="rect">
            <a:avLst/>
          </a:prstGeom>
          <a:gradFill flip="none" rotWithShape="1">
            <a:gsLst>
              <a:gs pos="0">
                <a:srgbClr val="006AA0"/>
              </a:gs>
              <a:gs pos="100000">
                <a:srgbClr val="006AA0">
                  <a:alpha val="50000"/>
                </a:srgbClr>
              </a:gs>
            </a:gsLst>
            <a:lin ang="0" scaled="1"/>
            <a:tileRect/>
          </a:gradFill>
          <a:ln>
            <a:noFill/>
          </a:ln>
        </p:spPr>
        <p:txBody>
          <a:bodyPr/>
          <a:lstStyle>
            <a:lvl1pPr marL="115888" indent="-115888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 dirty="0">
              <a:solidFill>
                <a:schemeClr val="bg1"/>
              </a:solidFill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BFA508D-5272-4015-8CC8-263B26C3B153}"/>
              </a:ext>
            </a:extLst>
          </p:cNvPr>
          <p:cNvSpPr>
            <a:spLocks noChangeArrowheads="1"/>
          </p:cNvSpPr>
          <p:nvPr userDrawn="1"/>
        </p:nvSpPr>
        <p:spPr bwMode="auto">
          <a:xfrm rot="5400000">
            <a:off x="11514271" y="411251"/>
            <a:ext cx="756707" cy="285690"/>
          </a:xfrm>
          <a:prstGeom prst="rect">
            <a:avLst/>
          </a:prstGeom>
          <a:gradFill flip="none" rotWithShape="1">
            <a:gsLst>
              <a:gs pos="0">
                <a:srgbClr val="006AA0"/>
              </a:gs>
              <a:gs pos="100000">
                <a:srgbClr val="006AA0">
                  <a:alpha val="50000"/>
                </a:srgbClr>
              </a:gs>
            </a:gsLst>
            <a:lin ang="0" scaled="1"/>
            <a:tileRect/>
          </a:gradFill>
          <a:ln>
            <a:noFill/>
          </a:ln>
        </p:spPr>
        <p:txBody>
          <a:bodyPr/>
          <a:lstStyle>
            <a:lvl1pPr marL="115888" indent="-115888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 dirty="0">
              <a:solidFill>
                <a:schemeClr val="bg1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7534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97E2AB-01DE-4815-A8F9-8E31A38C42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5527" y="2419940"/>
            <a:ext cx="5303520" cy="421477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711FD8D0-FF6F-4DEF-9269-6228A8BD5AC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62674" y="2424223"/>
            <a:ext cx="5303520" cy="421477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A567D3-C202-41DD-A7BC-48C20A4C659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0728" y="1733107"/>
            <a:ext cx="5308600" cy="605281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marL="0" indent="0" algn="ctr">
              <a:buNone/>
              <a:defRPr lang="en-US" sz="2200" b="1" i="0" dirty="0" smtClean="0">
                <a:solidFill>
                  <a:srgbClr val="006AA0"/>
                </a:solidFill>
                <a:latin typeface="Andes" panose="02000000000000000000" pitchFamily="50" charset="0"/>
                <a:cs typeface="Andes" panose="02000000000000000000" pitchFamily="50" charset="0"/>
              </a:defRPr>
            </a:lvl1pPr>
            <a:lvl2pPr marL="347663" indent="0">
              <a:buNone/>
              <a:defRPr lang="en-US" sz="2200" dirty="0" smtClean="0">
                <a:solidFill>
                  <a:schemeClr val="tx1"/>
                </a:solidFill>
                <a:latin typeface="Arial" charset="0"/>
                <a:cs typeface="Andes ExtraLight" pitchFamily="50" charset="0"/>
              </a:defRPr>
            </a:lvl2pPr>
            <a:lvl3pPr marL="688975" indent="0">
              <a:buNone/>
              <a:defRPr lang="en-US" sz="2200" dirty="0" smtClean="0">
                <a:solidFill>
                  <a:schemeClr val="tx1"/>
                </a:solidFill>
                <a:latin typeface="Arial" charset="0"/>
                <a:cs typeface="Andes ExtraLight" pitchFamily="50" charset="0"/>
              </a:defRPr>
            </a:lvl3pPr>
            <a:lvl4pPr marL="1028700" indent="0">
              <a:buNone/>
              <a:defRPr lang="en-US" sz="2200" dirty="0" smtClean="0">
                <a:solidFill>
                  <a:schemeClr val="tx1"/>
                </a:solidFill>
                <a:latin typeface="Arial" charset="0"/>
                <a:cs typeface="Andes ExtraLight" pitchFamily="50" charset="0"/>
              </a:defRPr>
            </a:lvl4pPr>
            <a:lvl5pPr marL="1368425" indent="0">
              <a:buNone/>
              <a:defRPr lang="en-US" sz="2200" dirty="0">
                <a:solidFill>
                  <a:schemeClr val="tx1"/>
                </a:solidFill>
                <a:latin typeface="Arial" charset="0"/>
                <a:cs typeface="Andes ExtraLight" pitchFamily="50" charset="0"/>
              </a:defRPr>
            </a:lvl5pPr>
          </a:lstStyle>
          <a:p>
            <a:pPr lvl="0">
              <a:spcBef>
                <a:spcPct val="0"/>
              </a:spcBef>
              <a:buFont typeface="Arial" panose="020B0604020202020204" pitchFamily="34" charset="0"/>
            </a:pPr>
            <a:r>
              <a:rPr lang="en-US" dirty="0"/>
              <a:t>Edit Master text styles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657F8BE-C9F2-4A26-9DCC-1B43D35659A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57594" y="1733107"/>
            <a:ext cx="5308600" cy="605281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marL="0" indent="0" algn="ctr">
              <a:buNone/>
              <a:defRPr lang="en-US" sz="2200" b="1" i="0" dirty="0" smtClean="0">
                <a:solidFill>
                  <a:srgbClr val="006AA0"/>
                </a:solidFill>
                <a:latin typeface="Andes" panose="02000000000000000000" pitchFamily="50" charset="0"/>
                <a:cs typeface="Andes" panose="02000000000000000000" pitchFamily="50" charset="0"/>
              </a:defRPr>
            </a:lvl1pPr>
            <a:lvl2pPr marL="347663" indent="0">
              <a:buNone/>
              <a:defRPr lang="en-US" sz="2200" dirty="0" smtClean="0">
                <a:solidFill>
                  <a:schemeClr val="tx1"/>
                </a:solidFill>
                <a:latin typeface="Arial" charset="0"/>
                <a:cs typeface="Andes ExtraLight" pitchFamily="50" charset="0"/>
              </a:defRPr>
            </a:lvl2pPr>
            <a:lvl3pPr marL="688975" indent="0">
              <a:buNone/>
              <a:defRPr lang="en-US" sz="2200" dirty="0" smtClean="0">
                <a:solidFill>
                  <a:schemeClr val="tx1"/>
                </a:solidFill>
                <a:latin typeface="Arial" charset="0"/>
                <a:cs typeface="Andes ExtraLight" pitchFamily="50" charset="0"/>
              </a:defRPr>
            </a:lvl3pPr>
            <a:lvl4pPr marL="1028700" indent="0">
              <a:buNone/>
              <a:defRPr lang="en-US" sz="2200" dirty="0" smtClean="0">
                <a:solidFill>
                  <a:schemeClr val="tx1"/>
                </a:solidFill>
                <a:latin typeface="Arial" charset="0"/>
                <a:cs typeface="Andes ExtraLight" pitchFamily="50" charset="0"/>
              </a:defRPr>
            </a:lvl4pPr>
            <a:lvl5pPr marL="1368425" indent="0">
              <a:buNone/>
              <a:defRPr lang="en-US" sz="2200" dirty="0">
                <a:solidFill>
                  <a:schemeClr val="tx1"/>
                </a:solidFill>
                <a:latin typeface="Arial" charset="0"/>
                <a:cs typeface="Andes ExtraLight" pitchFamily="50" charset="0"/>
              </a:defRPr>
            </a:lvl5pPr>
          </a:lstStyle>
          <a:p>
            <a:pPr lvl="0">
              <a:spcBef>
                <a:spcPct val="0"/>
              </a:spcBef>
              <a:buFont typeface="Arial" panose="020B0604020202020204" pitchFamily="34" charset="0"/>
            </a:pPr>
            <a:r>
              <a:rPr lang="en-US" dirty="0"/>
              <a:t>Edit Master text styles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6EE9709-B607-4697-8A6B-45308B4DD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728" y="175739"/>
            <a:ext cx="10950545" cy="756707"/>
          </a:xfrm>
        </p:spPr>
        <p:txBody>
          <a:bodyPr anchor="ctr">
            <a:normAutofit/>
          </a:bodyPr>
          <a:lstStyle>
            <a:lvl1pPr algn="ctr">
              <a:lnSpc>
                <a:spcPct val="114000"/>
              </a:lnSpc>
              <a:defRPr sz="2200" b="1" i="0">
                <a:solidFill>
                  <a:srgbClr val="006AA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Slide Number Placeholder 9">
            <a:extLst>
              <a:ext uri="{FF2B5EF4-FFF2-40B4-BE49-F238E27FC236}">
                <a16:creationId xmlns:a16="http://schemas.microsoft.com/office/drawing/2014/main" id="{9307E651-EA63-4D7C-8DD4-A0CC36744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0414" y="1118688"/>
            <a:ext cx="364419" cy="365125"/>
          </a:xfrm>
        </p:spPr>
        <p:txBody>
          <a:bodyPr>
            <a:normAutofit/>
          </a:bodyPr>
          <a:lstStyle>
            <a:lvl1pPr algn="ctr">
              <a:defRPr sz="1050">
                <a:solidFill>
                  <a:srgbClr val="006AA0"/>
                </a:solidFill>
                <a:latin typeface="Calibri" panose="020F0502020204030204" pitchFamily="34" charset="0"/>
              </a:defRPr>
            </a:lvl1pPr>
          </a:lstStyle>
          <a:p>
            <a:fld id="{8C00F7A5-9486-468C-ACE0-CB009C4DAD76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CEDD8B2-41C5-4E32-8FE5-DEED88346CB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1092340"/>
            <a:ext cx="11571273" cy="413415"/>
          </a:xfrm>
          <a:prstGeom prst="rect">
            <a:avLst/>
          </a:prstGeom>
          <a:gradFill flip="none" rotWithShape="1">
            <a:gsLst>
              <a:gs pos="0">
                <a:srgbClr val="006AA0"/>
              </a:gs>
              <a:gs pos="100000">
                <a:srgbClr val="006AA0">
                  <a:alpha val="50000"/>
                </a:srgbClr>
              </a:gs>
            </a:gsLst>
            <a:lin ang="0" scaled="1"/>
            <a:tileRect/>
          </a:gradFill>
          <a:ln>
            <a:noFill/>
          </a:ln>
        </p:spPr>
        <p:txBody>
          <a:bodyPr/>
          <a:lstStyle>
            <a:lvl1pPr marL="115888" indent="-115888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 dirty="0">
              <a:solidFill>
                <a:schemeClr val="bg1"/>
              </a:solidFill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DCFA5E0-AF88-4DA7-936D-8E8C1323142E}"/>
              </a:ext>
            </a:extLst>
          </p:cNvPr>
          <p:cNvSpPr>
            <a:spLocks noChangeArrowheads="1"/>
          </p:cNvSpPr>
          <p:nvPr userDrawn="1"/>
        </p:nvSpPr>
        <p:spPr bwMode="auto">
          <a:xfrm rot="5400000">
            <a:off x="-2187029" y="4009537"/>
            <a:ext cx="4964667" cy="285690"/>
          </a:xfrm>
          <a:prstGeom prst="rect">
            <a:avLst/>
          </a:prstGeom>
          <a:gradFill flip="none" rotWithShape="1">
            <a:gsLst>
              <a:gs pos="0">
                <a:srgbClr val="006AA0"/>
              </a:gs>
              <a:gs pos="100000">
                <a:srgbClr val="006AA0">
                  <a:alpha val="50000"/>
                </a:srgbClr>
              </a:gs>
            </a:gsLst>
            <a:lin ang="0" scaled="1"/>
            <a:tileRect/>
          </a:gradFill>
          <a:ln>
            <a:noFill/>
          </a:ln>
        </p:spPr>
        <p:txBody>
          <a:bodyPr/>
          <a:lstStyle>
            <a:lvl1pPr marL="115888" indent="-115888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 dirty="0">
              <a:solidFill>
                <a:schemeClr val="bg1"/>
              </a:solidFill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BA3B756-032A-4CD2-87F6-45C1FA38DAF9}"/>
              </a:ext>
            </a:extLst>
          </p:cNvPr>
          <p:cNvSpPr>
            <a:spLocks noChangeArrowheads="1"/>
          </p:cNvSpPr>
          <p:nvPr userDrawn="1"/>
        </p:nvSpPr>
        <p:spPr bwMode="auto">
          <a:xfrm rot="5400000">
            <a:off x="-83050" y="411248"/>
            <a:ext cx="756707" cy="285690"/>
          </a:xfrm>
          <a:prstGeom prst="rect">
            <a:avLst/>
          </a:prstGeom>
          <a:gradFill flip="none" rotWithShape="1">
            <a:gsLst>
              <a:gs pos="0">
                <a:srgbClr val="006AA0"/>
              </a:gs>
              <a:gs pos="100000">
                <a:srgbClr val="006AA0">
                  <a:alpha val="50000"/>
                </a:srgbClr>
              </a:gs>
            </a:gsLst>
            <a:lin ang="0" scaled="1"/>
            <a:tileRect/>
          </a:gradFill>
          <a:ln>
            <a:noFill/>
          </a:ln>
        </p:spPr>
        <p:txBody>
          <a:bodyPr/>
          <a:lstStyle>
            <a:lvl1pPr marL="115888" indent="-115888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 dirty="0">
              <a:solidFill>
                <a:schemeClr val="bg1"/>
              </a:solidFill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9E4E065-0EA9-4B03-BF17-7784F3E8AFA4}"/>
              </a:ext>
            </a:extLst>
          </p:cNvPr>
          <p:cNvSpPr>
            <a:spLocks noChangeArrowheads="1"/>
          </p:cNvSpPr>
          <p:nvPr userDrawn="1"/>
        </p:nvSpPr>
        <p:spPr bwMode="auto">
          <a:xfrm rot="5400000">
            <a:off x="9410291" y="4009540"/>
            <a:ext cx="4964667" cy="285690"/>
          </a:xfrm>
          <a:prstGeom prst="rect">
            <a:avLst/>
          </a:prstGeom>
          <a:gradFill flip="none" rotWithShape="1">
            <a:gsLst>
              <a:gs pos="0">
                <a:srgbClr val="006AA0"/>
              </a:gs>
              <a:gs pos="100000">
                <a:srgbClr val="006AA0">
                  <a:alpha val="50000"/>
                </a:srgbClr>
              </a:gs>
            </a:gsLst>
            <a:lin ang="0" scaled="1"/>
            <a:tileRect/>
          </a:gradFill>
          <a:ln>
            <a:noFill/>
          </a:ln>
        </p:spPr>
        <p:txBody>
          <a:bodyPr/>
          <a:lstStyle>
            <a:lvl1pPr marL="115888" indent="-115888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 dirty="0">
              <a:solidFill>
                <a:schemeClr val="bg1"/>
              </a:solidFill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9567370-E06E-41DF-8D23-53E4EF4B2347}"/>
              </a:ext>
            </a:extLst>
          </p:cNvPr>
          <p:cNvSpPr>
            <a:spLocks noChangeArrowheads="1"/>
          </p:cNvSpPr>
          <p:nvPr userDrawn="1"/>
        </p:nvSpPr>
        <p:spPr bwMode="auto">
          <a:xfrm rot="5400000">
            <a:off x="11514271" y="411251"/>
            <a:ext cx="756707" cy="285690"/>
          </a:xfrm>
          <a:prstGeom prst="rect">
            <a:avLst/>
          </a:prstGeom>
          <a:gradFill flip="none" rotWithShape="1">
            <a:gsLst>
              <a:gs pos="0">
                <a:srgbClr val="006AA0"/>
              </a:gs>
              <a:gs pos="100000">
                <a:srgbClr val="006AA0">
                  <a:alpha val="50000"/>
                </a:srgbClr>
              </a:gs>
            </a:gsLst>
            <a:lin ang="0" scaled="1"/>
            <a:tileRect/>
          </a:gradFill>
          <a:ln>
            <a:noFill/>
          </a:ln>
        </p:spPr>
        <p:txBody>
          <a:bodyPr/>
          <a:lstStyle>
            <a:lvl1pPr marL="115888" indent="-115888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 dirty="0">
              <a:solidFill>
                <a:schemeClr val="bg1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6301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905716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8C8D9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3ABA45-890E-45E3-AB7B-9C569D2DC0F9}" type="slidenum">
              <a:rPr lang="en-US" sz="1050" smtClean="0">
                <a:latin typeface="Calibri" panose="020F0502020204030204" pitchFamily="34" charset="0"/>
              </a:rPr>
              <a:pPr/>
              <a:t>‹#›</a:t>
            </a:fld>
            <a:endParaRPr lang="en-US" sz="105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274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Freeform 84">
            <a:extLst>
              <a:ext uri="{FF2B5EF4-FFF2-40B4-BE49-F238E27FC236}">
                <a16:creationId xmlns:a16="http://schemas.microsoft.com/office/drawing/2014/main" id="{437853CB-B0EC-4623-90AA-F0C10BDDCE41}"/>
              </a:ext>
            </a:extLst>
          </p:cNvPr>
          <p:cNvSpPr>
            <a:spLocks/>
          </p:cNvSpPr>
          <p:nvPr/>
        </p:nvSpPr>
        <p:spPr bwMode="auto">
          <a:xfrm flipH="1">
            <a:off x="10919885" y="6323016"/>
            <a:ext cx="465667" cy="534987"/>
          </a:xfrm>
          <a:custGeom>
            <a:avLst/>
            <a:gdLst>
              <a:gd name="T0" fmla="*/ 0 w 638"/>
              <a:gd name="T1" fmla="*/ 0 h 1194"/>
              <a:gd name="T2" fmla="*/ 2147483647 w 638"/>
              <a:gd name="T3" fmla="*/ 2147483647 h 1194"/>
              <a:gd name="T4" fmla="*/ 2147483647 w 638"/>
              <a:gd name="T5" fmla="*/ 2147483647 h 1194"/>
              <a:gd name="T6" fmla="*/ 2147483647 w 638"/>
              <a:gd name="T7" fmla="*/ 2147483647 h 1194"/>
              <a:gd name="T8" fmla="*/ 2147483647 w 638"/>
              <a:gd name="T9" fmla="*/ 2147483647 h 1194"/>
              <a:gd name="T10" fmla="*/ 2147483647 w 638"/>
              <a:gd name="T11" fmla="*/ 2147483647 h 1194"/>
              <a:gd name="T12" fmla="*/ 2147483647 w 638"/>
              <a:gd name="T13" fmla="*/ 2147483647 h 1194"/>
              <a:gd name="T14" fmla="*/ 2147483647 w 638"/>
              <a:gd name="T15" fmla="*/ 2147483647 h 1194"/>
              <a:gd name="T16" fmla="*/ 2147483647 w 638"/>
              <a:gd name="T17" fmla="*/ 2147483647 h 1194"/>
              <a:gd name="T18" fmla="*/ 2147483647 w 638"/>
              <a:gd name="T19" fmla="*/ 2147483647 h 1194"/>
              <a:gd name="T20" fmla="*/ 2147483647 w 638"/>
              <a:gd name="T21" fmla="*/ 2147483647 h 1194"/>
              <a:gd name="T22" fmla="*/ 2147483647 w 638"/>
              <a:gd name="T23" fmla="*/ 2147483647 h 1194"/>
              <a:gd name="T24" fmla="*/ 2147483647 w 638"/>
              <a:gd name="T25" fmla="*/ 2147483647 h 1194"/>
              <a:gd name="T26" fmla="*/ 2147483647 w 638"/>
              <a:gd name="T27" fmla="*/ 2147483647 h 1194"/>
              <a:gd name="T28" fmla="*/ 2147483647 w 638"/>
              <a:gd name="T29" fmla="*/ 2147483647 h 1194"/>
              <a:gd name="T30" fmla="*/ 2147483647 w 638"/>
              <a:gd name="T31" fmla="*/ 2147483647 h 1194"/>
              <a:gd name="T32" fmla="*/ 2147483647 w 638"/>
              <a:gd name="T33" fmla="*/ 2147483647 h 1194"/>
              <a:gd name="T34" fmla="*/ 2147483647 w 638"/>
              <a:gd name="T35" fmla="*/ 2147483647 h 1194"/>
              <a:gd name="T36" fmla="*/ 2147483647 w 638"/>
              <a:gd name="T37" fmla="*/ 2147483647 h 1194"/>
              <a:gd name="T38" fmla="*/ 2147483647 w 638"/>
              <a:gd name="T39" fmla="*/ 2147483647 h 1194"/>
              <a:gd name="T40" fmla="*/ 2147483647 w 638"/>
              <a:gd name="T41" fmla="*/ 2147483647 h 1194"/>
              <a:gd name="T42" fmla="*/ 2147483647 w 638"/>
              <a:gd name="T43" fmla="*/ 2147483647 h 1194"/>
              <a:gd name="T44" fmla="*/ 2147483647 w 638"/>
              <a:gd name="T45" fmla="*/ 2147483647 h 1194"/>
              <a:gd name="T46" fmla="*/ 2147483647 w 638"/>
              <a:gd name="T47" fmla="*/ 2147483647 h 1194"/>
              <a:gd name="T48" fmla="*/ 2147483647 w 638"/>
              <a:gd name="T49" fmla="*/ 2147483647 h 1194"/>
              <a:gd name="T50" fmla="*/ 2147483647 w 638"/>
              <a:gd name="T51" fmla="*/ 2147483647 h 1194"/>
              <a:gd name="T52" fmla="*/ 2147483647 w 638"/>
              <a:gd name="T53" fmla="*/ 2147483647 h 1194"/>
              <a:gd name="T54" fmla="*/ 2147483647 w 638"/>
              <a:gd name="T55" fmla="*/ 1799012972 h 1194"/>
              <a:gd name="T56" fmla="*/ 0 w 638"/>
              <a:gd name="T57" fmla="*/ 0 h 119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638" h="1194">
                <a:moveTo>
                  <a:pt x="0" y="0"/>
                </a:moveTo>
                <a:lnTo>
                  <a:pt x="38" y="110"/>
                </a:lnTo>
                <a:lnTo>
                  <a:pt x="78" y="216"/>
                </a:lnTo>
                <a:lnTo>
                  <a:pt x="106" y="304"/>
                </a:lnTo>
                <a:lnTo>
                  <a:pt x="136" y="398"/>
                </a:lnTo>
                <a:lnTo>
                  <a:pt x="164" y="506"/>
                </a:lnTo>
                <a:lnTo>
                  <a:pt x="206" y="672"/>
                </a:lnTo>
                <a:lnTo>
                  <a:pt x="236" y="788"/>
                </a:lnTo>
                <a:lnTo>
                  <a:pt x="272" y="990"/>
                </a:lnTo>
                <a:lnTo>
                  <a:pt x="286" y="1086"/>
                </a:lnTo>
                <a:lnTo>
                  <a:pt x="302" y="1194"/>
                </a:lnTo>
                <a:lnTo>
                  <a:pt x="638" y="1194"/>
                </a:lnTo>
                <a:lnTo>
                  <a:pt x="624" y="1142"/>
                </a:lnTo>
                <a:lnTo>
                  <a:pt x="598" y="1060"/>
                </a:lnTo>
                <a:lnTo>
                  <a:pt x="572" y="980"/>
                </a:lnTo>
                <a:lnTo>
                  <a:pt x="548" y="912"/>
                </a:lnTo>
                <a:lnTo>
                  <a:pt x="494" y="784"/>
                </a:lnTo>
                <a:lnTo>
                  <a:pt x="456" y="698"/>
                </a:lnTo>
                <a:lnTo>
                  <a:pt x="424" y="626"/>
                </a:lnTo>
                <a:lnTo>
                  <a:pt x="378" y="532"/>
                </a:lnTo>
                <a:lnTo>
                  <a:pt x="340" y="470"/>
                </a:lnTo>
                <a:lnTo>
                  <a:pt x="306" y="414"/>
                </a:lnTo>
                <a:lnTo>
                  <a:pt x="268" y="342"/>
                </a:lnTo>
                <a:lnTo>
                  <a:pt x="228" y="286"/>
                </a:lnTo>
                <a:lnTo>
                  <a:pt x="174" y="210"/>
                </a:lnTo>
                <a:lnTo>
                  <a:pt x="122" y="140"/>
                </a:lnTo>
                <a:lnTo>
                  <a:pt x="58" y="52"/>
                </a:lnTo>
                <a:lnTo>
                  <a:pt x="30" y="2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/>
          <a:lstStyle/>
          <a:p>
            <a:endParaRPr lang="en-US" sz="1600"/>
          </a:p>
        </p:txBody>
      </p:sp>
      <p:sp>
        <p:nvSpPr>
          <p:cNvPr id="2051" name="Freeform 85">
            <a:extLst>
              <a:ext uri="{FF2B5EF4-FFF2-40B4-BE49-F238E27FC236}">
                <a16:creationId xmlns:a16="http://schemas.microsoft.com/office/drawing/2014/main" id="{CC25ADCC-ACB8-438D-B212-A1DCD98DD112}"/>
              </a:ext>
            </a:extLst>
          </p:cNvPr>
          <p:cNvSpPr>
            <a:spLocks/>
          </p:cNvSpPr>
          <p:nvPr/>
        </p:nvSpPr>
        <p:spPr bwMode="auto">
          <a:xfrm flipH="1">
            <a:off x="11394017" y="6146800"/>
            <a:ext cx="328083" cy="165100"/>
          </a:xfrm>
          <a:custGeom>
            <a:avLst/>
            <a:gdLst>
              <a:gd name="T0" fmla="*/ 2147483647 w 448"/>
              <a:gd name="T1" fmla="*/ 2147483647 h 372"/>
              <a:gd name="T2" fmla="*/ 2147483647 w 448"/>
              <a:gd name="T3" fmla="*/ 2147483647 h 372"/>
              <a:gd name="T4" fmla="*/ 2147483647 w 448"/>
              <a:gd name="T5" fmla="*/ 2147483647 h 372"/>
              <a:gd name="T6" fmla="*/ 2147483647 w 448"/>
              <a:gd name="T7" fmla="*/ 2147483647 h 372"/>
              <a:gd name="T8" fmla="*/ 2147483647 w 448"/>
              <a:gd name="T9" fmla="*/ 2147483647 h 372"/>
              <a:gd name="T10" fmla="*/ 2147483647 w 448"/>
              <a:gd name="T11" fmla="*/ 2147483647 h 372"/>
              <a:gd name="T12" fmla="*/ 0 w 448"/>
              <a:gd name="T13" fmla="*/ 0 h 372"/>
              <a:gd name="T14" fmla="*/ 2147483647 w 448"/>
              <a:gd name="T15" fmla="*/ 0 h 372"/>
              <a:gd name="T16" fmla="*/ 2147483647 w 448"/>
              <a:gd name="T17" fmla="*/ 2147483647 h 372"/>
              <a:gd name="T18" fmla="*/ 2147483647 w 448"/>
              <a:gd name="T19" fmla="*/ 2147483647 h 372"/>
              <a:gd name="T20" fmla="*/ 2147483647 w 448"/>
              <a:gd name="T21" fmla="*/ 2147483647 h 372"/>
              <a:gd name="T22" fmla="*/ 2147483647 w 448"/>
              <a:gd name="T23" fmla="*/ 2147483647 h 372"/>
              <a:gd name="T24" fmla="*/ 2147483647 w 448"/>
              <a:gd name="T25" fmla="*/ 2147483647 h 372"/>
              <a:gd name="T26" fmla="*/ 2147483647 w 448"/>
              <a:gd name="T27" fmla="*/ 2147483647 h 372"/>
              <a:gd name="T28" fmla="*/ 2147483647 w 448"/>
              <a:gd name="T29" fmla="*/ 2147483647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48" h="372">
                <a:moveTo>
                  <a:pt x="448" y="372"/>
                </a:moveTo>
                <a:lnTo>
                  <a:pt x="388" y="302"/>
                </a:lnTo>
                <a:lnTo>
                  <a:pt x="280" y="208"/>
                </a:lnTo>
                <a:lnTo>
                  <a:pt x="210" y="142"/>
                </a:lnTo>
                <a:lnTo>
                  <a:pt x="140" y="94"/>
                </a:lnTo>
                <a:lnTo>
                  <a:pt x="64" y="44"/>
                </a:lnTo>
                <a:lnTo>
                  <a:pt x="0" y="0"/>
                </a:lnTo>
                <a:lnTo>
                  <a:pt x="280" y="0"/>
                </a:lnTo>
                <a:lnTo>
                  <a:pt x="300" y="36"/>
                </a:lnTo>
                <a:lnTo>
                  <a:pt x="324" y="82"/>
                </a:lnTo>
                <a:lnTo>
                  <a:pt x="346" y="134"/>
                </a:lnTo>
                <a:lnTo>
                  <a:pt x="378" y="206"/>
                </a:lnTo>
                <a:lnTo>
                  <a:pt x="408" y="264"/>
                </a:lnTo>
                <a:lnTo>
                  <a:pt x="434" y="334"/>
                </a:lnTo>
                <a:lnTo>
                  <a:pt x="448" y="372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/>
          <a:lstStyle/>
          <a:p>
            <a:endParaRPr lang="en-US" sz="1600"/>
          </a:p>
        </p:txBody>
      </p:sp>
      <p:sp>
        <p:nvSpPr>
          <p:cNvPr id="2052" name="Rectangle 2">
            <a:extLst>
              <a:ext uri="{FF2B5EF4-FFF2-40B4-BE49-F238E27FC236}">
                <a16:creationId xmlns:a16="http://schemas.microsoft.com/office/drawing/2014/main" id="{484A7080-FE3E-4EB7-9870-97B34FA4B4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76253" y="301625"/>
            <a:ext cx="11281833" cy="120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33" name="Rectangle 3">
            <a:extLst>
              <a:ext uri="{FF2B5EF4-FFF2-40B4-BE49-F238E27FC236}">
                <a16:creationId xmlns:a16="http://schemas.microsoft.com/office/drawing/2014/main" id="{BBC8ED65-0CA2-46B9-828B-CD8EAAAFED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76251" y="1697041"/>
            <a:ext cx="11305116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54" name="TextBox 7">
            <a:extLst>
              <a:ext uri="{FF2B5EF4-FFF2-40B4-BE49-F238E27FC236}">
                <a16:creationId xmlns:a16="http://schemas.microsoft.com/office/drawing/2014/main" id="{3F1A1849-9B07-4EA0-912C-134F9720C0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78169" y="6207125"/>
            <a:ext cx="1847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en-US" sz="16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D5A73E-B9D0-4CA9-B064-BFE2B4C6D3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0484" y="6356353"/>
            <a:ext cx="423333" cy="36512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100" b="0">
                <a:solidFill>
                  <a:srgbClr val="595959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</a:lstStyle>
          <a:p>
            <a:fld id="{F7D673A0-D8F3-4155-A929-BED01BE6F57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55" r:id="rId1"/>
    <p:sldLayoutId id="2147485444" r:id="rId2"/>
    <p:sldLayoutId id="2147485454" r:id="rId3"/>
    <p:sldLayoutId id="2147485443" r:id="rId4"/>
    <p:sldLayoutId id="2147485446" r:id="rId5"/>
    <p:sldLayoutId id="2147485452" r:id="rId6"/>
    <p:sldLayoutId id="2147485453" r:id="rId7"/>
    <p:sldLayoutId id="2147485451" r:id="rId8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defRPr sz="2200" b="1">
          <a:solidFill>
            <a:srgbClr val="006AA0"/>
          </a:solidFill>
          <a:latin typeface="Andes" panose="02000000000000000000" pitchFamily="50" charset="0"/>
          <a:ea typeface="MS PGothic" pitchFamily="34" charset="-128"/>
          <a:cs typeface="Andes" panose="02000000000000000000" pitchFamily="50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defRPr sz="2200">
          <a:solidFill>
            <a:schemeClr val="tx1"/>
          </a:solidFill>
          <a:latin typeface="Arial" charset="0"/>
          <a:ea typeface="MS PGothic" pitchFamily="34" charset="-128"/>
          <a:cs typeface="Andes ExtraLight" pitchFamily="50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defRPr sz="2200">
          <a:solidFill>
            <a:schemeClr val="tx1"/>
          </a:solidFill>
          <a:latin typeface="Arial" charset="0"/>
          <a:ea typeface="MS PGothic" pitchFamily="34" charset="-128"/>
          <a:cs typeface="Andes ExtraLight" pitchFamily="50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defRPr sz="2200">
          <a:solidFill>
            <a:schemeClr val="tx1"/>
          </a:solidFill>
          <a:latin typeface="Arial" charset="0"/>
          <a:ea typeface="MS PGothic" pitchFamily="34" charset="-128"/>
          <a:cs typeface="Andes ExtraLight" pitchFamily="50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defRPr sz="2200">
          <a:solidFill>
            <a:schemeClr val="tx1"/>
          </a:solidFill>
          <a:latin typeface="Arial" charset="0"/>
          <a:ea typeface="MS PGothic" pitchFamily="34" charset="-128"/>
          <a:cs typeface="Andes ExtraLight" pitchFamily="50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lnSpc>
          <a:spcPct val="114000"/>
        </a:lnSpc>
        <a:spcBef>
          <a:spcPts val="1000"/>
        </a:spcBef>
        <a:spcAft>
          <a:spcPct val="0"/>
        </a:spcAft>
        <a:buClr>
          <a:srgbClr val="006AA0"/>
        </a:buClr>
        <a:buSzPct val="90000"/>
        <a:buFont typeface="Wingdings" panose="05000000000000000000" pitchFamily="2" charset="2"/>
        <a:buChar char="p"/>
        <a:defRPr sz="2000">
          <a:solidFill>
            <a:srgbClr val="595959"/>
          </a:solidFill>
          <a:latin typeface="Calibri" panose="020F0502020204030204" pitchFamily="34" charset="0"/>
          <a:ea typeface="MS PGothic" pitchFamily="34" charset="-128"/>
          <a:cs typeface="Arial"/>
        </a:defRPr>
      </a:lvl1pPr>
      <a:lvl2pPr marL="690563" indent="-342900" algn="l" rtl="0" eaLnBrk="0" fontAlgn="base" hangingPunct="0">
        <a:lnSpc>
          <a:spcPct val="114000"/>
        </a:lnSpc>
        <a:spcBef>
          <a:spcPts val="500"/>
        </a:spcBef>
        <a:spcAft>
          <a:spcPct val="0"/>
        </a:spcAft>
        <a:buClr>
          <a:srgbClr val="006AA0"/>
        </a:buClr>
        <a:buSzPct val="80000"/>
        <a:buFont typeface="Wingdings 2" panose="05020102010507070707" pitchFamily="18" charset="2"/>
        <a:buChar char="£"/>
        <a:defRPr sz="2000">
          <a:solidFill>
            <a:srgbClr val="595959"/>
          </a:solidFill>
          <a:latin typeface="Calibri" panose="020F0502020204030204" pitchFamily="34" charset="0"/>
          <a:ea typeface="MS PGothic" pitchFamily="34" charset="-128"/>
          <a:cs typeface="Arial"/>
        </a:defRPr>
      </a:lvl2pPr>
      <a:lvl3pPr marL="1031875" indent="-342900" algn="l" rtl="0" eaLnBrk="0" fontAlgn="base" hangingPunct="0">
        <a:lnSpc>
          <a:spcPct val="114000"/>
        </a:lnSpc>
        <a:spcBef>
          <a:spcPts val="500"/>
        </a:spcBef>
        <a:spcAft>
          <a:spcPct val="0"/>
        </a:spcAft>
        <a:buClr>
          <a:srgbClr val="006AA0"/>
        </a:buClr>
        <a:buSzPct val="60000"/>
        <a:buFont typeface="Wingdings 2" panose="05020102010507070707" pitchFamily="18" charset="2"/>
        <a:buChar char="§"/>
        <a:defRPr sz="2000">
          <a:solidFill>
            <a:srgbClr val="595959"/>
          </a:solidFill>
          <a:latin typeface="Calibri" panose="020F0502020204030204" pitchFamily="34" charset="0"/>
          <a:ea typeface="MS PGothic" pitchFamily="34" charset="-128"/>
          <a:cs typeface="Arial"/>
        </a:defRPr>
      </a:lvl3pPr>
      <a:lvl4pPr marL="1371600" indent="-342900" algn="l" rtl="0" eaLnBrk="0" fontAlgn="base" hangingPunct="0">
        <a:lnSpc>
          <a:spcPct val="114000"/>
        </a:lnSpc>
        <a:spcBef>
          <a:spcPts val="500"/>
        </a:spcBef>
        <a:spcAft>
          <a:spcPct val="0"/>
        </a:spcAft>
        <a:buClr>
          <a:srgbClr val="006AA0"/>
        </a:buClr>
        <a:buFont typeface="Wingdings 2" panose="05020102010507070707" pitchFamily="18" charset="2"/>
        <a:buChar char="¡"/>
        <a:defRPr sz="2000">
          <a:solidFill>
            <a:srgbClr val="595959"/>
          </a:solidFill>
          <a:latin typeface="Calibri" panose="020F0502020204030204" pitchFamily="34" charset="0"/>
          <a:ea typeface="MS PGothic" pitchFamily="34" charset="-128"/>
          <a:cs typeface="Arial"/>
        </a:defRPr>
      </a:lvl4pPr>
      <a:lvl5pPr marL="1711325" indent="-342900" algn="l" rtl="0" eaLnBrk="0" fontAlgn="base" hangingPunct="0">
        <a:lnSpc>
          <a:spcPct val="114000"/>
        </a:lnSpc>
        <a:spcBef>
          <a:spcPts val="500"/>
        </a:spcBef>
        <a:spcAft>
          <a:spcPct val="0"/>
        </a:spcAft>
        <a:buClr>
          <a:srgbClr val="006AA0"/>
        </a:buClr>
        <a:buFont typeface="Wingdings" panose="05000000000000000000" pitchFamily="2" charset="2"/>
        <a:buChar char="§"/>
        <a:tabLst/>
        <a:defRPr sz="2000">
          <a:solidFill>
            <a:srgbClr val="595959"/>
          </a:solidFill>
          <a:latin typeface="Calibri" panose="020F0502020204030204" pitchFamily="34" charset="0"/>
          <a:ea typeface="MS PGothic" pitchFamily="34" charset="-128"/>
          <a:cs typeface="Arial"/>
        </a:defRPr>
      </a:lvl5pPr>
      <a:lvl6pPr marL="502920" indent="-228600" algn="l" rtl="0" fontAlgn="base">
        <a:spcBef>
          <a:spcPct val="20000"/>
        </a:spcBef>
        <a:spcAft>
          <a:spcPct val="0"/>
        </a:spcAft>
        <a:buClr>
          <a:schemeClr val="tx2">
            <a:lumMod val="65000"/>
            <a:lumOff val="35000"/>
          </a:schemeClr>
        </a:buClr>
        <a:buFont typeface="Arial"/>
        <a:buChar char="•"/>
        <a:defRPr sz="1800">
          <a:solidFill>
            <a:schemeClr val="tx2">
              <a:lumMod val="65000"/>
              <a:lumOff val="35000"/>
            </a:schemeClr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783C"/>
        </a:buClr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783C"/>
        </a:buClr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783C"/>
        </a:buClr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5B5BEBA-E219-40B2-980C-DA3D3C8AB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132" y="1980751"/>
            <a:ext cx="11685069" cy="2625539"/>
          </a:xfrm>
        </p:spPr>
        <p:txBody>
          <a:bodyPr/>
          <a:lstStyle/>
          <a:p>
            <a:pPr algn="ctr"/>
            <a:r>
              <a:rPr lang="ru-RU" sz="4000" dirty="0" smtClean="0"/>
              <a:t>Аудит в сфере информационных технологий: подготовка, инструменты и практические примеры </a:t>
            </a:r>
            <a:endParaRPr lang="en-US" cap="small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3594638-2FB2-4B61-AFE5-DD4AAF3E1A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7221" y="5207620"/>
            <a:ext cx="10957559" cy="1158159"/>
          </a:xfrm>
        </p:spPr>
        <p:txBody>
          <a:bodyPr>
            <a:normAutofit fontScale="92500" lnSpcReduction="20000"/>
          </a:bodyPr>
          <a:lstStyle/>
          <a:p>
            <a:r>
              <a:rPr lang="ru-RU" i="1" dirty="0" smtClean="0"/>
              <a:t>Комитас Степанян</a:t>
            </a:r>
            <a:r>
              <a:rPr lang="en-US" i="1" dirty="0" smtClean="0"/>
              <a:t>, </a:t>
            </a:r>
            <a:r>
              <a:rPr lang="en-US" i="1" dirty="0"/>
              <a:t>PhD, CRISC, CRMA, </a:t>
            </a:r>
            <a:r>
              <a:rPr lang="en-US" i="1" dirty="0" err="1"/>
              <a:t>CobitF</a:t>
            </a:r>
            <a:endParaRPr lang="en-US" i="1" dirty="0"/>
          </a:p>
          <a:p>
            <a:r>
              <a:rPr lang="ru-RU" i="1" dirty="0" smtClean="0"/>
              <a:t>Заместитель директора</a:t>
            </a:r>
            <a:r>
              <a:rPr lang="en-US" i="1" dirty="0" smtClean="0"/>
              <a:t>, </a:t>
            </a:r>
            <a:endParaRPr lang="en-US" i="1" dirty="0"/>
          </a:p>
          <a:p>
            <a:r>
              <a:rPr lang="ru-RU" i="1" dirty="0" smtClean="0"/>
              <a:t>Департамент корпоративных услуг и развития</a:t>
            </a:r>
            <a:r>
              <a:rPr lang="en-US" i="1" dirty="0" smtClean="0"/>
              <a:t>, </a:t>
            </a:r>
            <a:endParaRPr lang="en-US" i="1" dirty="0"/>
          </a:p>
          <a:p>
            <a:r>
              <a:rPr lang="ru-RU" i="1" dirty="0" smtClean="0"/>
              <a:t>Центральный банк Армении</a:t>
            </a:r>
            <a:endParaRPr lang="en-US" i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C13475-9363-493F-B863-09183BC5694C}"/>
              </a:ext>
            </a:extLst>
          </p:cNvPr>
          <p:cNvSpPr txBox="1"/>
          <p:nvPr/>
        </p:nvSpPr>
        <p:spPr>
          <a:xfrm>
            <a:off x="9656956" y="6365779"/>
            <a:ext cx="22832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23</a:t>
            </a:r>
            <a:r>
              <a:rPr lang="ru-RU" dirty="0" smtClean="0">
                <a:solidFill>
                  <a:schemeClr val="bg1"/>
                </a:solidFill>
              </a:rPr>
              <a:t> ноября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7864577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D33E1-97B3-48BF-B88A-E577261FD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Содержание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2C1F22-6AFF-461B-A5D3-7AC659EB24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0727" y="1873404"/>
            <a:ext cx="10950545" cy="458289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dirty="0" smtClean="0"/>
              <a:t>Наиболее важные задания для аудиторов в сфере ИТ</a:t>
            </a:r>
            <a:endParaRPr lang="en-US" dirty="0"/>
          </a:p>
          <a:p>
            <a:pPr lvl="1">
              <a:lnSpc>
                <a:spcPct val="150000"/>
              </a:lnSpc>
            </a:pPr>
            <a:r>
              <a:rPr lang="ru-RU" dirty="0" smtClean="0"/>
              <a:t>Сеть</a:t>
            </a:r>
            <a:endParaRPr lang="en-US" dirty="0"/>
          </a:p>
          <a:p>
            <a:pPr lvl="1">
              <a:lnSpc>
                <a:spcPct val="150000"/>
              </a:lnSpc>
            </a:pPr>
            <a:r>
              <a:rPr lang="ru-RU" dirty="0" smtClean="0"/>
              <a:t>Системы применения</a:t>
            </a:r>
            <a:endParaRPr lang="en-US" dirty="0"/>
          </a:p>
          <a:p>
            <a:pPr lvl="1">
              <a:lnSpc>
                <a:spcPct val="150000"/>
              </a:lnSpc>
            </a:pPr>
            <a:r>
              <a:rPr lang="ru-RU" dirty="0" smtClean="0"/>
              <a:t>Базы данных</a:t>
            </a:r>
            <a:endParaRPr lang="en-US" dirty="0"/>
          </a:p>
          <a:p>
            <a:pPr lvl="1">
              <a:lnSpc>
                <a:spcPct val="150000"/>
              </a:lnSpc>
            </a:pPr>
            <a:r>
              <a:rPr lang="ru-RU" dirty="0" smtClean="0"/>
              <a:t>Информационная безопасность/безопасность в киберпространстве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ru-RU" dirty="0" smtClean="0"/>
              <a:t>Инструменты для выполнения аудиторского задания в сфере ИТ при отсутствии глубоких знаний в области информационных технологий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ru-RU" dirty="0" smtClean="0"/>
              <a:t>Практические примеры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F3040E-6095-47CF-9BCF-CC1998B6D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0F7A5-9486-468C-ACE0-CB009C4DAD76}" type="slidenum">
              <a:rPr lang="en-US" altLang="en-US" smtClean="0"/>
              <a:pPr/>
              <a:t>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995050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345C8-2318-4C8F-8DC0-BCA3AEFEA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Наиболее важные задания для аудиторов в сфере ИТ: 1 - Сеть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F7C54E-C36A-4475-B29A-983623B364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0727" y="1937679"/>
            <a:ext cx="10950545" cy="4095131"/>
          </a:xfrm>
        </p:spPr>
        <p:txBody>
          <a:bodyPr>
            <a:normAutofit fontScale="92500" lnSpcReduction="10000"/>
          </a:bodyPr>
          <a:lstStyle/>
          <a:p>
            <a:pPr algn="l">
              <a:lnSpc>
                <a:spcPct val="150000"/>
              </a:lnSpc>
              <a:buFont typeface="+mj-lt"/>
              <a:buAutoNum type="arabicPeriod"/>
            </a:pPr>
            <a:r>
              <a:rPr lang="ru-RU" dirty="0" smtClean="0">
                <a:solidFill>
                  <a:srgbClr val="3A3A3A"/>
                </a:solidFill>
                <a:latin typeface="-apple-system"/>
              </a:rPr>
              <a:t>Убедиться в  документальном отражение процедур</a:t>
            </a:r>
            <a:endParaRPr lang="en-US" b="0" i="0" dirty="0">
              <a:solidFill>
                <a:srgbClr val="3A3A3A"/>
              </a:solidFill>
              <a:effectLst/>
              <a:latin typeface="-apple-system"/>
            </a:endParaRPr>
          </a:p>
          <a:p>
            <a:pPr algn="l">
              <a:lnSpc>
                <a:spcPct val="150000"/>
              </a:lnSpc>
              <a:buFont typeface="+mj-lt"/>
              <a:buAutoNum type="arabicPeriod"/>
            </a:pPr>
            <a:r>
              <a:rPr lang="ru-RU" b="0" i="0" dirty="0" smtClean="0">
                <a:solidFill>
                  <a:srgbClr val="3A3A3A"/>
                </a:solidFill>
                <a:effectLst/>
                <a:latin typeface="-apple-system"/>
              </a:rPr>
              <a:t>Проанализировать порядок исправления уязвимостей в сетевом ПО</a:t>
            </a:r>
            <a:endParaRPr lang="en-US" b="0" i="0" dirty="0">
              <a:solidFill>
                <a:srgbClr val="3A3A3A"/>
              </a:solidFill>
              <a:effectLst/>
              <a:latin typeface="-apple-system"/>
            </a:endParaRP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ru-RU" b="0" i="0" dirty="0" smtClean="0">
                <a:solidFill>
                  <a:srgbClr val="3A3A3A"/>
                </a:solidFill>
                <a:effectLst/>
                <a:latin typeface="-apple-system"/>
              </a:rPr>
              <a:t>Проанализировать уязвимости сети с точки зрения безопасности  в киберпространстве</a:t>
            </a:r>
            <a:endParaRPr lang="en-US" b="0" i="0" dirty="0">
              <a:solidFill>
                <a:srgbClr val="3A3A3A"/>
              </a:solidFill>
              <a:effectLst/>
              <a:latin typeface="-apple-system"/>
            </a:endParaRPr>
          </a:p>
          <a:p>
            <a:pPr algn="l">
              <a:lnSpc>
                <a:spcPct val="150000"/>
              </a:lnSpc>
              <a:buFont typeface="+mj-lt"/>
              <a:buAutoNum type="arabicPeriod"/>
            </a:pPr>
            <a:r>
              <a:rPr lang="ru-RU" b="0" i="0" dirty="0" smtClean="0">
                <a:solidFill>
                  <a:srgbClr val="3A3A3A"/>
                </a:solidFill>
                <a:effectLst/>
                <a:latin typeface="-apple-system"/>
              </a:rPr>
              <a:t>Выявить процедуры и изменения, связанные с политикой управления сетевыми устройствами защиты</a:t>
            </a:r>
            <a:endParaRPr lang="en-US" b="0" i="0" dirty="0">
              <a:solidFill>
                <a:srgbClr val="3A3A3A"/>
              </a:solidFill>
              <a:effectLst/>
              <a:latin typeface="-apple-system"/>
            </a:endParaRPr>
          </a:p>
          <a:p>
            <a:pPr algn="l">
              <a:lnSpc>
                <a:spcPct val="150000"/>
              </a:lnSpc>
              <a:buFont typeface="+mj-lt"/>
              <a:buAutoNum type="arabicPeriod"/>
            </a:pPr>
            <a:r>
              <a:rPr lang="ru-RU" b="0" i="0" dirty="0" smtClean="0">
                <a:solidFill>
                  <a:srgbClr val="3A3A3A"/>
                </a:solidFill>
                <a:effectLst/>
                <a:latin typeface="-apple-system"/>
              </a:rPr>
              <a:t>Подтвердить защищённость беспроводных сетей</a:t>
            </a:r>
            <a:endParaRPr lang="en-US" b="0" i="0" dirty="0">
              <a:solidFill>
                <a:srgbClr val="3A3A3A"/>
              </a:solidFill>
              <a:effectLst/>
              <a:latin typeface="-apple-system"/>
            </a:endParaRPr>
          </a:p>
          <a:p>
            <a:pPr algn="l">
              <a:lnSpc>
                <a:spcPct val="150000"/>
              </a:lnSpc>
              <a:buFont typeface="+mj-lt"/>
              <a:buAutoNum type="arabicPeriod"/>
            </a:pPr>
            <a:r>
              <a:rPr lang="ru-RU" b="0" i="0" dirty="0" smtClean="0">
                <a:solidFill>
                  <a:srgbClr val="3A3A3A"/>
                </a:solidFill>
                <a:effectLst/>
                <a:latin typeface="-apple-system"/>
              </a:rPr>
              <a:t>Проверить сеть на наличие точек несанкционированного доступа</a:t>
            </a:r>
            <a:endParaRPr lang="en-US" b="0" i="0" dirty="0">
              <a:solidFill>
                <a:srgbClr val="3A3A3A"/>
              </a:solidFill>
              <a:effectLst/>
              <a:latin typeface="-apple-system"/>
            </a:endParaRPr>
          </a:p>
          <a:p>
            <a:pPr algn="l">
              <a:lnSpc>
                <a:spcPct val="150000"/>
              </a:lnSpc>
              <a:buFont typeface="+mj-lt"/>
              <a:buAutoNum type="arabicPeriod"/>
            </a:pPr>
            <a:r>
              <a:rPr lang="ru-RU" b="0" i="0" dirty="0" smtClean="0">
                <a:solidFill>
                  <a:srgbClr val="3A3A3A"/>
                </a:solidFill>
                <a:effectLst/>
                <a:latin typeface="-apple-system"/>
              </a:rPr>
              <a:t>Проанализировать порядок контроля журнала системных событий</a:t>
            </a:r>
            <a:endParaRPr lang="en-US" b="0" i="0" dirty="0">
              <a:solidFill>
                <a:srgbClr val="3A3A3A"/>
              </a:solidFill>
              <a:effectLst/>
              <a:latin typeface="-apple-system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E6C43D-4D4E-499F-8754-BDAFDC7C7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0F7A5-9486-468C-ACE0-CB009C4DAD76}" type="slidenum">
              <a:rPr lang="en-US" altLang="en-US" smtClean="0"/>
              <a:pPr/>
              <a:t>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485638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345C8-2318-4C8F-8DC0-BCA3AEFEA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Наиболее важные задания для аудиторов в сфере ИТ </a:t>
            </a:r>
            <a:r>
              <a:rPr lang="ru-RU" dirty="0" smtClean="0"/>
              <a:t>: 2 – системы применения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F7C54E-C36A-4475-B29A-983623B364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0727" y="1937679"/>
            <a:ext cx="10950545" cy="3069219"/>
          </a:xfrm>
        </p:spPr>
        <p:txBody>
          <a:bodyPr>
            <a:normAutofit fontScale="85000" lnSpcReduction="20000"/>
          </a:bodyPr>
          <a:lstStyle/>
          <a:p>
            <a:pPr algn="l">
              <a:lnSpc>
                <a:spcPct val="150000"/>
              </a:lnSpc>
              <a:buFont typeface="+mj-lt"/>
              <a:buAutoNum type="arabicPeriod"/>
            </a:pPr>
            <a:r>
              <a:rPr lang="ru-RU" b="0" i="0" dirty="0" smtClean="0">
                <a:solidFill>
                  <a:srgbClr val="3A3A3A"/>
                </a:solidFill>
                <a:effectLst/>
                <a:latin typeface="-apple-system"/>
              </a:rPr>
              <a:t>Пользователи, группы и права</a:t>
            </a:r>
            <a:endParaRPr lang="en-US" b="0" i="0" dirty="0">
              <a:solidFill>
                <a:srgbClr val="3A3A3A"/>
              </a:solidFill>
              <a:effectLst/>
              <a:latin typeface="-apple-system"/>
            </a:endParaRP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ru-RU" dirty="0" smtClean="0">
                <a:solidFill>
                  <a:srgbClr val="3A3A3A"/>
                </a:solidFill>
                <a:latin typeface="-apple-system"/>
              </a:rPr>
              <a:t>Политика и процедуры обновлений/модернизации</a:t>
            </a:r>
            <a:r>
              <a:rPr lang="en-US" dirty="0" smtClean="0">
                <a:solidFill>
                  <a:srgbClr val="3A3A3A"/>
                </a:solidFill>
                <a:latin typeface="-apple-system"/>
              </a:rPr>
              <a:t>, </a:t>
            </a:r>
            <a:r>
              <a:rPr lang="ru-RU" dirty="0" smtClean="0">
                <a:solidFill>
                  <a:srgbClr val="3A3A3A"/>
                </a:solidFill>
                <a:latin typeface="-apple-system"/>
              </a:rPr>
              <a:t>порядок действий после о</a:t>
            </a:r>
            <a:r>
              <a:rPr lang="ru-RU" dirty="0" smtClean="0">
                <a:solidFill>
                  <a:srgbClr val="3A3A3A"/>
                </a:solidFill>
                <a:latin typeface="-apple-system"/>
              </a:rPr>
              <a:t>кончания периода </a:t>
            </a:r>
            <a:r>
              <a:rPr lang="ru-RU" dirty="0">
                <a:solidFill>
                  <a:srgbClr val="3A3A3A"/>
                </a:solidFill>
                <a:latin typeface="-apple-system"/>
              </a:rPr>
              <a:t>получения бесплатных обновлений и бесплатной </a:t>
            </a:r>
            <a:r>
              <a:rPr lang="ru-RU" dirty="0" smtClean="0">
                <a:solidFill>
                  <a:srgbClr val="3A3A3A"/>
                </a:solidFill>
                <a:latin typeface="-apple-system"/>
              </a:rPr>
              <a:t>технической поддержки</a:t>
            </a:r>
            <a:endParaRPr lang="en-US" dirty="0">
              <a:solidFill>
                <a:srgbClr val="3A3A3A"/>
              </a:solidFill>
              <a:latin typeface="-apple-system"/>
            </a:endParaRPr>
          </a:p>
          <a:p>
            <a:pPr algn="l">
              <a:lnSpc>
                <a:spcPct val="150000"/>
              </a:lnSpc>
              <a:buFont typeface="+mj-lt"/>
              <a:buAutoNum type="arabicPeriod"/>
            </a:pPr>
            <a:r>
              <a:rPr lang="ru-RU" dirty="0" smtClean="0">
                <a:solidFill>
                  <a:srgbClr val="3A3A3A"/>
                </a:solidFill>
                <a:latin typeface="-apple-system"/>
              </a:rPr>
              <a:t>Управление обновлениями дл</a:t>
            </a:r>
            <a:r>
              <a:rPr lang="ru-RU" dirty="0" smtClean="0">
                <a:solidFill>
                  <a:srgbClr val="3A3A3A"/>
                </a:solidFill>
                <a:latin typeface="-apple-system"/>
              </a:rPr>
              <a:t>я системы безопасности</a:t>
            </a:r>
            <a:endParaRPr lang="en-US" dirty="0">
              <a:solidFill>
                <a:srgbClr val="3A3A3A"/>
              </a:solidFill>
              <a:latin typeface="-apple-system"/>
            </a:endParaRPr>
          </a:p>
          <a:p>
            <a:pPr algn="l">
              <a:lnSpc>
                <a:spcPct val="150000"/>
              </a:lnSpc>
              <a:buFont typeface="+mj-lt"/>
              <a:buAutoNum type="arabicPeriod"/>
            </a:pPr>
            <a:r>
              <a:rPr lang="ru-RU" dirty="0" smtClean="0">
                <a:solidFill>
                  <a:srgbClr val="3A3A3A"/>
                </a:solidFill>
                <a:latin typeface="-apple-system"/>
              </a:rPr>
              <a:t>Управление изменениями</a:t>
            </a:r>
            <a:endParaRPr lang="en-US" dirty="0">
              <a:solidFill>
                <a:srgbClr val="3A3A3A"/>
              </a:solidFill>
              <a:latin typeface="-apple-system"/>
            </a:endParaRPr>
          </a:p>
          <a:p>
            <a:pPr algn="l">
              <a:lnSpc>
                <a:spcPct val="150000"/>
              </a:lnSpc>
              <a:buFont typeface="+mj-lt"/>
              <a:buAutoNum type="arabicPeriod"/>
            </a:pPr>
            <a:r>
              <a:rPr lang="ru-RU" dirty="0" smtClean="0">
                <a:solidFill>
                  <a:srgbClr val="3A3A3A"/>
                </a:solidFill>
                <a:latin typeface="-apple-system"/>
              </a:rPr>
              <a:t>Процедуры резервирования и восстановления</a:t>
            </a:r>
            <a:endParaRPr lang="en-US" dirty="0">
              <a:solidFill>
                <a:srgbClr val="3A3A3A"/>
              </a:solidFill>
              <a:latin typeface="-apple-system"/>
            </a:endParaRPr>
          </a:p>
          <a:p>
            <a:pPr algn="l">
              <a:lnSpc>
                <a:spcPct val="150000"/>
              </a:lnSpc>
              <a:buFont typeface="+mj-lt"/>
              <a:buAutoNum type="arabicPeriod"/>
            </a:pPr>
            <a:r>
              <a:rPr lang="ru-RU" dirty="0" smtClean="0">
                <a:solidFill>
                  <a:srgbClr val="3A3A3A"/>
                </a:solidFill>
                <a:latin typeface="-apple-system"/>
              </a:rPr>
              <a:t>План преодоления последствий аварийной ситуации</a:t>
            </a:r>
            <a:endParaRPr lang="en-US" dirty="0">
              <a:solidFill>
                <a:srgbClr val="3A3A3A"/>
              </a:solidFill>
              <a:latin typeface="-apple-system"/>
            </a:endParaRPr>
          </a:p>
          <a:p>
            <a:pPr algn="l">
              <a:lnSpc>
                <a:spcPct val="150000"/>
              </a:lnSpc>
              <a:buFont typeface="+mj-lt"/>
              <a:buAutoNum type="arabicPeriod"/>
            </a:pPr>
            <a:endParaRPr lang="en-US" dirty="0">
              <a:solidFill>
                <a:srgbClr val="3A3A3A"/>
              </a:solidFill>
              <a:latin typeface="-apple-system"/>
            </a:endParaRPr>
          </a:p>
          <a:p>
            <a:pPr algn="l">
              <a:lnSpc>
                <a:spcPct val="150000"/>
              </a:lnSpc>
              <a:buFont typeface="+mj-lt"/>
              <a:buAutoNum type="arabicPeriod"/>
            </a:pPr>
            <a:endParaRPr lang="en-US" dirty="0">
              <a:solidFill>
                <a:srgbClr val="3A3A3A"/>
              </a:solidFill>
              <a:latin typeface="-apple-system"/>
            </a:endParaRPr>
          </a:p>
          <a:p>
            <a:pPr algn="l">
              <a:lnSpc>
                <a:spcPct val="150000"/>
              </a:lnSpc>
              <a:buFont typeface="+mj-lt"/>
              <a:buAutoNum type="arabicPeriod"/>
            </a:pPr>
            <a:endParaRPr lang="en-US" b="0" i="0" dirty="0">
              <a:solidFill>
                <a:srgbClr val="3A3A3A"/>
              </a:solidFill>
              <a:effectLst/>
              <a:latin typeface="-apple-system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E6C43D-4D4E-499F-8754-BDAFDC7C7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0F7A5-9486-468C-ACE0-CB009C4DAD76}" type="slidenum">
              <a:rPr lang="en-US" altLang="en-US" smtClean="0"/>
              <a:pPr/>
              <a:t>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096355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345C8-2318-4C8F-8DC0-BCA3AEFEA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Наиболее важные задания для аудиторов в сфере ИТ </a:t>
            </a:r>
            <a:r>
              <a:rPr lang="en-US" dirty="0" smtClean="0"/>
              <a:t>: </a:t>
            </a:r>
            <a:r>
              <a:rPr lang="en-US" dirty="0"/>
              <a:t>3 </a:t>
            </a:r>
            <a:r>
              <a:rPr lang="en-US" dirty="0" smtClean="0"/>
              <a:t>– </a:t>
            </a:r>
            <a:r>
              <a:rPr lang="ru-RU" dirty="0" smtClean="0"/>
              <a:t>базы данных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F7C54E-C36A-4475-B29A-983623B364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0727" y="1937679"/>
            <a:ext cx="10950545" cy="3069219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  <a:buFont typeface="+mj-lt"/>
              <a:buAutoNum type="arabicPeriod"/>
            </a:pPr>
            <a:r>
              <a:rPr lang="ru-RU" sz="1600" b="0" i="0" dirty="0" smtClean="0">
                <a:solidFill>
                  <a:srgbClr val="3A3A3A"/>
                </a:solidFill>
                <a:effectLst/>
                <a:latin typeface="-apple-system"/>
              </a:rPr>
              <a:t>Пользователи, группы и права</a:t>
            </a:r>
            <a:endParaRPr lang="en-US" sz="1600" b="0" i="0" dirty="0">
              <a:solidFill>
                <a:srgbClr val="3A3A3A"/>
              </a:solidFill>
              <a:effectLst/>
              <a:latin typeface="-apple-system"/>
            </a:endParaRPr>
          </a:p>
          <a:p>
            <a:pPr lvl="1">
              <a:lnSpc>
                <a:spcPct val="150000"/>
              </a:lnSpc>
              <a:buFont typeface="+mj-lt"/>
              <a:buAutoNum type="arabicPeriod"/>
            </a:pPr>
            <a:r>
              <a:rPr lang="ru-RU" sz="1600" dirty="0" smtClean="0"/>
              <a:t>Учётные записи «по умолчанию» и неудовлетворительные пароли с точки зрения из надёжности</a:t>
            </a:r>
            <a:endParaRPr lang="en-US" sz="1600" b="0" i="0" dirty="0">
              <a:solidFill>
                <a:srgbClr val="3A3A3A"/>
              </a:solidFill>
              <a:effectLst/>
              <a:latin typeface="-apple-system"/>
            </a:endParaRPr>
          </a:p>
          <a:p>
            <a:pPr algn="l">
              <a:lnSpc>
                <a:spcPct val="150000"/>
              </a:lnSpc>
              <a:buFont typeface="+mj-lt"/>
              <a:buAutoNum type="arabicPeriod"/>
            </a:pPr>
            <a:r>
              <a:rPr lang="ru-RU" sz="1600" b="0" i="0" dirty="0" smtClean="0">
                <a:solidFill>
                  <a:srgbClr val="3A3A3A"/>
                </a:solidFill>
                <a:effectLst/>
                <a:latin typeface="-apple-system"/>
              </a:rPr>
              <a:t>Мониторинг активности в учётных записях администраторов базы данных и</a:t>
            </a:r>
            <a:r>
              <a:rPr lang="en-US" sz="1600" b="0" i="0" dirty="0" smtClean="0">
                <a:solidFill>
                  <a:srgbClr val="3A3A3A"/>
                </a:solidFill>
                <a:effectLst/>
                <a:latin typeface="-apple-system"/>
              </a:rPr>
              <a:t> </a:t>
            </a:r>
            <a:r>
              <a:rPr lang="ru-RU" sz="1600" b="0" i="0" dirty="0" smtClean="0">
                <a:solidFill>
                  <a:srgbClr val="3A3A3A"/>
                </a:solidFill>
                <a:effectLst/>
                <a:latin typeface="-apple-system"/>
              </a:rPr>
              <a:t>привилегированных пользователей</a:t>
            </a:r>
            <a:endParaRPr lang="en-US" sz="1600" b="0" i="0" dirty="0">
              <a:solidFill>
                <a:srgbClr val="3A3A3A"/>
              </a:solidFill>
              <a:effectLst/>
              <a:latin typeface="-apple-system"/>
            </a:endParaRP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ru-RU" sz="1600" dirty="0">
                <a:solidFill>
                  <a:srgbClr val="3A3A3A"/>
                </a:solidFill>
                <a:latin typeface="-apple-system"/>
              </a:rPr>
              <a:t>Политика и процедуры обновлений/модернизации, порядок действий после окончания периода получения бесплатных обновлений и бесплатной технической </a:t>
            </a:r>
            <a:r>
              <a:rPr lang="ru-RU" sz="1600" dirty="0" smtClean="0">
                <a:solidFill>
                  <a:srgbClr val="3A3A3A"/>
                </a:solidFill>
                <a:latin typeface="-apple-system"/>
              </a:rPr>
              <a:t>поддержки</a:t>
            </a:r>
            <a:endParaRPr lang="en-US" sz="1600" dirty="0">
              <a:solidFill>
                <a:srgbClr val="3A3A3A"/>
              </a:solidFill>
              <a:latin typeface="-apple-system"/>
            </a:endParaRP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ru-RU" sz="1600" dirty="0">
                <a:solidFill>
                  <a:srgbClr val="3A3A3A"/>
                </a:solidFill>
                <a:latin typeface="-apple-system"/>
              </a:rPr>
              <a:t>Управление изменениями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ru-RU" sz="1600" dirty="0">
                <a:solidFill>
                  <a:srgbClr val="3A3A3A"/>
                </a:solidFill>
                <a:latin typeface="-apple-system"/>
              </a:rPr>
              <a:t>Процедуры резервирования и восстановления</a:t>
            </a:r>
          </a:p>
          <a:p>
            <a:pPr algn="l">
              <a:lnSpc>
                <a:spcPct val="150000"/>
              </a:lnSpc>
              <a:buFont typeface="+mj-lt"/>
              <a:buAutoNum type="arabicPeriod"/>
            </a:pPr>
            <a:endParaRPr lang="en-US" sz="1600" b="0" i="0" dirty="0">
              <a:solidFill>
                <a:srgbClr val="3A3A3A"/>
              </a:solidFill>
              <a:effectLst/>
              <a:latin typeface="-apple-system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E6C43D-4D4E-499F-8754-BDAFDC7C7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0F7A5-9486-468C-ACE0-CB009C4DAD76}" type="slidenum">
              <a:rPr lang="en-US" altLang="en-US" smtClean="0"/>
              <a:pPr/>
              <a:t>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998019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345C8-2318-4C8F-8DC0-BCA3AEFEA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Наиболее важные задания для аудиторов в сфере </a:t>
            </a:r>
            <a:r>
              <a:rPr lang="ru-RU" dirty="0" smtClean="0"/>
              <a:t>ИТ</a:t>
            </a:r>
            <a:r>
              <a:rPr lang="en-US" dirty="0" smtClean="0"/>
              <a:t>: </a:t>
            </a:r>
            <a:r>
              <a:rPr lang="en-US" dirty="0"/>
              <a:t>4 </a:t>
            </a:r>
            <a:r>
              <a:rPr lang="en-US" dirty="0" smtClean="0"/>
              <a:t>– </a:t>
            </a:r>
            <a:r>
              <a:rPr lang="ru-RU" dirty="0" smtClean="0"/>
              <a:t>безопасность в киберпространстве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E6C43D-4D4E-499F-8754-BDAFDC7C7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0F7A5-9486-468C-ACE0-CB009C4DAD76}" type="slidenum">
              <a:rPr lang="en-US" altLang="en-US" smtClean="0"/>
              <a:pPr/>
              <a:t>6</a:t>
            </a:fld>
            <a:endParaRPr lang="en-US" altLang="en-US" dirty="0"/>
          </a:p>
        </p:txBody>
      </p:sp>
      <p:sp>
        <p:nvSpPr>
          <p:cNvPr id="7" name="Trapezoid 6">
            <a:extLst>
              <a:ext uri="{FF2B5EF4-FFF2-40B4-BE49-F238E27FC236}">
                <a16:creationId xmlns:a16="http://schemas.microsoft.com/office/drawing/2014/main" id="{CF515B3C-027A-4D61-B15D-B4A3E693EFDB}"/>
              </a:ext>
            </a:extLst>
          </p:cNvPr>
          <p:cNvSpPr/>
          <p:nvPr/>
        </p:nvSpPr>
        <p:spPr>
          <a:xfrm>
            <a:off x="3058826" y="5212304"/>
            <a:ext cx="4991099" cy="665608"/>
          </a:xfrm>
          <a:prstGeom prst="trapezoid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rapezoid 5">
            <a:extLst>
              <a:ext uri="{FF2B5EF4-FFF2-40B4-BE49-F238E27FC236}">
                <a16:creationId xmlns:a16="http://schemas.microsoft.com/office/drawing/2014/main" id="{DB991CA2-7262-45C2-BE65-AF4FD95A064C}"/>
              </a:ext>
            </a:extLst>
          </p:cNvPr>
          <p:cNvSpPr/>
          <p:nvPr/>
        </p:nvSpPr>
        <p:spPr>
          <a:xfrm rot="7862290">
            <a:off x="2105487" y="4178058"/>
            <a:ext cx="4222316" cy="665608"/>
          </a:xfrm>
          <a:custGeom>
            <a:avLst/>
            <a:gdLst>
              <a:gd name="connsiteX0" fmla="*/ 0 w 3386650"/>
              <a:gd name="connsiteY0" fmla="*/ 665608 h 665608"/>
              <a:gd name="connsiteX1" fmla="*/ 166402 w 3386650"/>
              <a:gd name="connsiteY1" fmla="*/ 0 h 665608"/>
              <a:gd name="connsiteX2" fmla="*/ 3220248 w 3386650"/>
              <a:gd name="connsiteY2" fmla="*/ 0 h 665608"/>
              <a:gd name="connsiteX3" fmla="*/ 3386650 w 3386650"/>
              <a:gd name="connsiteY3" fmla="*/ 665608 h 665608"/>
              <a:gd name="connsiteX4" fmla="*/ 0 w 3386650"/>
              <a:gd name="connsiteY4" fmla="*/ 665608 h 665608"/>
              <a:gd name="connsiteX0" fmla="*/ 0 w 3605595"/>
              <a:gd name="connsiteY0" fmla="*/ 665608 h 665608"/>
              <a:gd name="connsiteX1" fmla="*/ 166402 w 3605595"/>
              <a:gd name="connsiteY1" fmla="*/ 0 h 665608"/>
              <a:gd name="connsiteX2" fmla="*/ 3220248 w 3605595"/>
              <a:gd name="connsiteY2" fmla="*/ 0 h 665608"/>
              <a:gd name="connsiteX3" fmla="*/ 3605595 w 3605595"/>
              <a:gd name="connsiteY3" fmla="*/ 663048 h 665608"/>
              <a:gd name="connsiteX4" fmla="*/ 0 w 3605595"/>
              <a:gd name="connsiteY4" fmla="*/ 665608 h 665608"/>
              <a:gd name="connsiteX0" fmla="*/ 0 w 3752517"/>
              <a:gd name="connsiteY0" fmla="*/ 665608 h 665608"/>
              <a:gd name="connsiteX1" fmla="*/ 166402 w 3752517"/>
              <a:gd name="connsiteY1" fmla="*/ 0 h 665608"/>
              <a:gd name="connsiteX2" fmla="*/ 3220248 w 3752517"/>
              <a:gd name="connsiteY2" fmla="*/ 0 h 665608"/>
              <a:gd name="connsiteX3" fmla="*/ 3752517 w 3752517"/>
              <a:gd name="connsiteY3" fmla="*/ 664370 h 665608"/>
              <a:gd name="connsiteX4" fmla="*/ 0 w 3752517"/>
              <a:gd name="connsiteY4" fmla="*/ 665608 h 665608"/>
              <a:gd name="connsiteX0" fmla="*/ 0 w 3752517"/>
              <a:gd name="connsiteY0" fmla="*/ 665608 h 665608"/>
              <a:gd name="connsiteX1" fmla="*/ 166402 w 3752517"/>
              <a:gd name="connsiteY1" fmla="*/ 0 h 665608"/>
              <a:gd name="connsiteX2" fmla="*/ 3236566 w 3752517"/>
              <a:gd name="connsiteY2" fmla="*/ 2960 h 665608"/>
              <a:gd name="connsiteX3" fmla="*/ 3752517 w 3752517"/>
              <a:gd name="connsiteY3" fmla="*/ 664370 h 665608"/>
              <a:gd name="connsiteX4" fmla="*/ 0 w 3752517"/>
              <a:gd name="connsiteY4" fmla="*/ 665608 h 665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2517" h="665608">
                <a:moveTo>
                  <a:pt x="0" y="665608"/>
                </a:moveTo>
                <a:lnTo>
                  <a:pt x="166402" y="0"/>
                </a:lnTo>
                <a:lnTo>
                  <a:pt x="3236566" y="2960"/>
                </a:lnTo>
                <a:lnTo>
                  <a:pt x="3752517" y="664370"/>
                </a:lnTo>
                <a:lnTo>
                  <a:pt x="0" y="665608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rapezoid 5">
            <a:extLst>
              <a:ext uri="{FF2B5EF4-FFF2-40B4-BE49-F238E27FC236}">
                <a16:creationId xmlns:a16="http://schemas.microsoft.com/office/drawing/2014/main" id="{F11FD16A-C394-4BB6-A2D8-711E89C77B3D}"/>
              </a:ext>
            </a:extLst>
          </p:cNvPr>
          <p:cNvSpPr/>
          <p:nvPr/>
        </p:nvSpPr>
        <p:spPr>
          <a:xfrm rot="13708860">
            <a:off x="4542219" y="4051281"/>
            <a:ext cx="4575980" cy="670136"/>
          </a:xfrm>
          <a:custGeom>
            <a:avLst/>
            <a:gdLst>
              <a:gd name="connsiteX0" fmla="*/ 0 w 3386650"/>
              <a:gd name="connsiteY0" fmla="*/ 665608 h 665608"/>
              <a:gd name="connsiteX1" fmla="*/ 166402 w 3386650"/>
              <a:gd name="connsiteY1" fmla="*/ 0 h 665608"/>
              <a:gd name="connsiteX2" fmla="*/ 3220248 w 3386650"/>
              <a:gd name="connsiteY2" fmla="*/ 0 h 665608"/>
              <a:gd name="connsiteX3" fmla="*/ 3386650 w 3386650"/>
              <a:gd name="connsiteY3" fmla="*/ 665608 h 665608"/>
              <a:gd name="connsiteX4" fmla="*/ 0 w 3386650"/>
              <a:gd name="connsiteY4" fmla="*/ 665608 h 665608"/>
              <a:gd name="connsiteX0" fmla="*/ 0 w 3605595"/>
              <a:gd name="connsiteY0" fmla="*/ 665608 h 665608"/>
              <a:gd name="connsiteX1" fmla="*/ 166402 w 3605595"/>
              <a:gd name="connsiteY1" fmla="*/ 0 h 665608"/>
              <a:gd name="connsiteX2" fmla="*/ 3220248 w 3605595"/>
              <a:gd name="connsiteY2" fmla="*/ 0 h 665608"/>
              <a:gd name="connsiteX3" fmla="*/ 3605595 w 3605595"/>
              <a:gd name="connsiteY3" fmla="*/ 663048 h 665608"/>
              <a:gd name="connsiteX4" fmla="*/ 0 w 3605595"/>
              <a:gd name="connsiteY4" fmla="*/ 665608 h 665608"/>
              <a:gd name="connsiteX0" fmla="*/ 0 w 4051973"/>
              <a:gd name="connsiteY0" fmla="*/ 664976 h 664976"/>
              <a:gd name="connsiteX1" fmla="*/ 612780 w 4051973"/>
              <a:gd name="connsiteY1" fmla="*/ 0 h 664976"/>
              <a:gd name="connsiteX2" fmla="*/ 3666626 w 4051973"/>
              <a:gd name="connsiteY2" fmla="*/ 0 h 664976"/>
              <a:gd name="connsiteX3" fmla="*/ 4051973 w 4051973"/>
              <a:gd name="connsiteY3" fmla="*/ 663048 h 664976"/>
              <a:gd name="connsiteX4" fmla="*/ 0 w 4051973"/>
              <a:gd name="connsiteY4" fmla="*/ 664976 h 664976"/>
              <a:gd name="connsiteX0" fmla="*/ 0 w 4051973"/>
              <a:gd name="connsiteY0" fmla="*/ 666512 h 666512"/>
              <a:gd name="connsiteX1" fmla="*/ 612780 w 4051973"/>
              <a:gd name="connsiteY1" fmla="*/ 1536 h 666512"/>
              <a:gd name="connsiteX2" fmla="*/ 3908109 w 4051973"/>
              <a:gd name="connsiteY2" fmla="*/ 0 h 666512"/>
              <a:gd name="connsiteX3" fmla="*/ 4051973 w 4051973"/>
              <a:gd name="connsiteY3" fmla="*/ 664584 h 666512"/>
              <a:gd name="connsiteX4" fmla="*/ 0 w 4051973"/>
              <a:gd name="connsiteY4" fmla="*/ 666512 h 666512"/>
              <a:gd name="connsiteX0" fmla="*/ 0 w 4051973"/>
              <a:gd name="connsiteY0" fmla="*/ 666606 h 666606"/>
              <a:gd name="connsiteX1" fmla="*/ 472283 w 4051973"/>
              <a:gd name="connsiteY1" fmla="*/ 0 h 666606"/>
              <a:gd name="connsiteX2" fmla="*/ 3908109 w 4051973"/>
              <a:gd name="connsiteY2" fmla="*/ 94 h 666606"/>
              <a:gd name="connsiteX3" fmla="*/ 4051973 w 4051973"/>
              <a:gd name="connsiteY3" fmla="*/ 664678 h 666606"/>
              <a:gd name="connsiteX4" fmla="*/ 0 w 4051973"/>
              <a:gd name="connsiteY4" fmla="*/ 666606 h 666606"/>
              <a:gd name="connsiteX0" fmla="*/ 0 w 4091647"/>
              <a:gd name="connsiteY0" fmla="*/ 666584 h 666584"/>
              <a:gd name="connsiteX1" fmla="*/ 511957 w 4091647"/>
              <a:gd name="connsiteY1" fmla="*/ 0 h 666584"/>
              <a:gd name="connsiteX2" fmla="*/ 3947783 w 4091647"/>
              <a:gd name="connsiteY2" fmla="*/ 94 h 666584"/>
              <a:gd name="connsiteX3" fmla="*/ 4091647 w 4091647"/>
              <a:gd name="connsiteY3" fmla="*/ 664678 h 666584"/>
              <a:gd name="connsiteX4" fmla="*/ 0 w 4091647"/>
              <a:gd name="connsiteY4" fmla="*/ 666584 h 666584"/>
              <a:gd name="connsiteX0" fmla="*/ 0 w 4191643"/>
              <a:gd name="connsiteY0" fmla="*/ 667827 h 667827"/>
              <a:gd name="connsiteX1" fmla="*/ 611953 w 4191643"/>
              <a:gd name="connsiteY1" fmla="*/ 0 h 667827"/>
              <a:gd name="connsiteX2" fmla="*/ 4047779 w 4191643"/>
              <a:gd name="connsiteY2" fmla="*/ 94 h 667827"/>
              <a:gd name="connsiteX3" fmla="*/ 4191643 w 4191643"/>
              <a:gd name="connsiteY3" fmla="*/ 664678 h 667827"/>
              <a:gd name="connsiteX4" fmla="*/ 0 w 4191643"/>
              <a:gd name="connsiteY4" fmla="*/ 667827 h 667827"/>
              <a:gd name="connsiteX0" fmla="*/ 0 w 4191643"/>
              <a:gd name="connsiteY0" fmla="*/ 670392 h 670392"/>
              <a:gd name="connsiteX1" fmla="*/ 611953 w 4191643"/>
              <a:gd name="connsiteY1" fmla="*/ 2565 h 670392"/>
              <a:gd name="connsiteX2" fmla="*/ 4087919 w 4191643"/>
              <a:gd name="connsiteY2" fmla="*/ 0 h 670392"/>
              <a:gd name="connsiteX3" fmla="*/ 4191643 w 4191643"/>
              <a:gd name="connsiteY3" fmla="*/ 667243 h 670392"/>
              <a:gd name="connsiteX4" fmla="*/ 0 w 4191643"/>
              <a:gd name="connsiteY4" fmla="*/ 670392 h 670392"/>
              <a:gd name="connsiteX0" fmla="*/ 0 w 4179481"/>
              <a:gd name="connsiteY0" fmla="*/ 670392 h 671422"/>
              <a:gd name="connsiteX1" fmla="*/ 611953 w 4179481"/>
              <a:gd name="connsiteY1" fmla="*/ 2565 h 671422"/>
              <a:gd name="connsiteX2" fmla="*/ 4087919 w 4179481"/>
              <a:gd name="connsiteY2" fmla="*/ 0 h 671422"/>
              <a:gd name="connsiteX3" fmla="*/ 4179481 w 4179481"/>
              <a:gd name="connsiteY3" fmla="*/ 671422 h 671422"/>
              <a:gd name="connsiteX4" fmla="*/ 0 w 4179481"/>
              <a:gd name="connsiteY4" fmla="*/ 670392 h 671422"/>
              <a:gd name="connsiteX0" fmla="*/ 0 w 4179481"/>
              <a:gd name="connsiteY0" fmla="*/ 670392 h 671422"/>
              <a:gd name="connsiteX1" fmla="*/ 526761 w 4179481"/>
              <a:gd name="connsiteY1" fmla="*/ 3145 h 671422"/>
              <a:gd name="connsiteX2" fmla="*/ 4087919 w 4179481"/>
              <a:gd name="connsiteY2" fmla="*/ 0 h 671422"/>
              <a:gd name="connsiteX3" fmla="*/ 4179481 w 4179481"/>
              <a:gd name="connsiteY3" fmla="*/ 671422 h 671422"/>
              <a:gd name="connsiteX4" fmla="*/ 0 w 4179481"/>
              <a:gd name="connsiteY4" fmla="*/ 670392 h 671422"/>
              <a:gd name="connsiteX0" fmla="*/ 0 w 4195108"/>
              <a:gd name="connsiteY0" fmla="*/ 668052 h 671422"/>
              <a:gd name="connsiteX1" fmla="*/ 542388 w 4195108"/>
              <a:gd name="connsiteY1" fmla="*/ 3145 h 671422"/>
              <a:gd name="connsiteX2" fmla="*/ 4103546 w 4195108"/>
              <a:gd name="connsiteY2" fmla="*/ 0 h 671422"/>
              <a:gd name="connsiteX3" fmla="*/ 4195108 w 4195108"/>
              <a:gd name="connsiteY3" fmla="*/ 671422 h 671422"/>
              <a:gd name="connsiteX4" fmla="*/ 0 w 4195108"/>
              <a:gd name="connsiteY4" fmla="*/ 668052 h 671422"/>
              <a:gd name="connsiteX0" fmla="*/ 0 w 4195108"/>
              <a:gd name="connsiteY0" fmla="*/ 667311 h 670681"/>
              <a:gd name="connsiteX1" fmla="*/ 542388 w 4195108"/>
              <a:gd name="connsiteY1" fmla="*/ 2404 h 670681"/>
              <a:gd name="connsiteX2" fmla="*/ 4126313 w 4195108"/>
              <a:gd name="connsiteY2" fmla="*/ 0 h 670681"/>
              <a:gd name="connsiteX3" fmla="*/ 4195108 w 4195108"/>
              <a:gd name="connsiteY3" fmla="*/ 670681 h 670681"/>
              <a:gd name="connsiteX4" fmla="*/ 0 w 4195108"/>
              <a:gd name="connsiteY4" fmla="*/ 667311 h 670681"/>
              <a:gd name="connsiteX0" fmla="*/ 0 w 4203342"/>
              <a:gd name="connsiteY0" fmla="*/ 667311 h 670136"/>
              <a:gd name="connsiteX1" fmla="*/ 542388 w 4203342"/>
              <a:gd name="connsiteY1" fmla="*/ 2404 h 670136"/>
              <a:gd name="connsiteX2" fmla="*/ 4126313 w 4203342"/>
              <a:gd name="connsiteY2" fmla="*/ 0 h 670136"/>
              <a:gd name="connsiteX3" fmla="*/ 4203342 w 4203342"/>
              <a:gd name="connsiteY3" fmla="*/ 670136 h 670136"/>
              <a:gd name="connsiteX4" fmla="*/ 0 w 4203342"/>
              <a:gd name="connsiteY4" fmla="*/ 667311 h 670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03342" h="670136">
                <a:moveTo>
                  <a:pt x="0" y="667311"/>
                </a:moveTo>
                <a:lnTo>
                  <a:pt x="542388" y="2404"/>
                </a:lnTo>
                <a:lnTo>
                  <a:pt x="4126313" y="0"/>
                </a:lnTo>
                <a:lnTo>
                  <a:pt x="4203342" y="670136"/>
                </a:lnTo>
                <a:lnTo>
                  <a:pt x="0" y="667311"/>
                </a:lnTo>
                <a:close/>
              </a:path>
            </a:pathLst>
          </a:custGeom>
          <a:solidFill>
            <a:srgbClr val="C0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/>
          </a:p>
        </p:txBody>
      </p:sp>
      <p:pic>
        <p:nvPicPr>
          <p:cNvPr id="10" name="Picture 9" descr="&lt;strong&gt;integrity&lt;/strong&gt; &lt;strong&gt;icon&lt;/strong&gt; GMTDC | Our values | Office | Company logo ...">
            <a:extLst>
              <a:ext uri="{FF2B5EF4-FFF2-40B4-BE49-F238E27FC236}">
                <a16:creationId xmlns:a16="http://schemas.microsoft.com/office/drawing/2014/main" id="{9FA276A1-3ABA-4AAA-9C7A-04BBD60C552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992" y="5276598"/>
            <a:ext cx="571500" cy="571500"/>
          </a:xfrm>
          <a:prstGeom prst="rect">
            <a:avLst/>
          </a:prstGeom>
        </p:spPr>
      </p:pic>
      <p:pic>
        <p:nvPicPr>
          <p:cNvPr id="11" name="Picture 10" descr="&lt;strong&gt;Availability&lt;/strong&gt;, &lt;strong&gt;available&lt;/strong&gt;, clock, whole day &lt;strong&gt;icon&lt;/strong&gt;">
            <a:extLst>
              <a:ext uri="{FF2B5EF4-FFF2-40B4-BE49-F238E27FC236}">
                <a16:creationId xmlns:a16="http://schemas.microsoft.com/office/drawing/2014/main" id="{38A210B4-81A8-4586-B9BF-4A2D3D52A1C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898" y="5276598"/>
            <a:ext cx="562247" cy="562247"/>
          </a:xfrm>
          <a:prstGeom prst="rect">
            <a:avLst/>
          </a:prstGeom>
        </p:spPr>
      </p:pic>
      <p:pic>
        <p:nvPicPr>
          <p:cNvPr id="12" name="Picture 11" descr="green, Lock, secure, security, Safe, Circle, &lt;strong&gt;privacy&lt;/strong&gt; &lt;strong&gt;icon&lt;/strong&gt;">
            <a:extLst>
              <a:ext uri="{FF2B5EF4-FFF2-40B4-BE49-F238E27FC236}">
                <a16:creationId xmlns:a16="http://schemas.microsoft.com/office/drawing/2014/main" id="{82F8DF5E-7075-4238-872D-F772AD10767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223" y="2649167"/>
            <a:ext cx="554304" cy="55430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FD03C52-D6F6-41BF-827F-8E810F0F2155}"/>
              </a:ext>
            </a:extLst>
          </p:cNvPr>
          <p:cNvSpPr txBox="1"/>
          <p:nvPr/>
        </p:nvSpPr>
        <p:spPr>
          <a:xfrm>
            <a:off x="4604977" y="4202926"/>
            <a:ext cx="199766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Концепция </a:t>
            </a: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информационной </a:t>
            </a: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безопасности </a:t>
            </a: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«КЦД»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46D3AA-BB0F-4BBC-BA09-3E479A397E06}"/>
              </a:ext>
            </a:extLst>
          </p:cNvPr>
          <p:cNvSpPr txBox="1"/>
          <p:nvPr/>
        </p:nvSpPr>
        <p:spPr>
          <a:xfrm>
            <a:off x="4434838" y="2036347"/>
            <a:ext cx="23551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Конфиденциальность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E32F42-46E3-4FEE-BA7E-5FAD51D8BC9F}"/>
              </a:ext>
            </a:extLst>
          </p:cNvPr>
          <p:cNvSpPr txBox="1"/>
          <p:nvPr/>
        </p:nvSpPr>
        <p:spPr>
          <a:xfrm>
            <a:off x="2299394" y="5958068"/>
            <a:ext cx="1443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Целостность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40DBE72-568F-4139-8458-1EC67FDD675F}"/>
              </a:ext>
            </a:extLst>
          </p:cNvPr>
          <p:cNvSpPr txBox="1"/>
          <p:nvPr/>
        </p:nvSpPr>
        <p:spPr>
          <a:xfrm>
            <a:off x="7454435" y="5958068"/>
            <a:ext cx="14414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Доступность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F421084-E133-4F42-9AB0-76945C67E393}"/>
              </a:ext>
            </a:extLst>
          </p:cNvPr>
          <p:cNvSpPr txBox="1"/>
          <p:nvPr/>
        </p:nvSpPr>
        <p:spPr>
          <a:xfrm rot="18818609">
            <a:off x="4016001" y="4067626"/>
            <a:ext cx="7360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Люди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C134CC8-50B6-493A-AFB7-553E633300F4}"/>
              </a:ext>
            </a:extLst>
          </p:cNvPr>
          <p:cNvSpPr txBox="1"/>
          <p:nvPr/>
        </p:nvSpPr>
        <p:spPr>
          <a:xfrm rot="2888924">
            <a:off x="6324302" y="4143316"/>
            <a:ext cx="10118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2"/>
                </a:solidFill>
              </a:defRPr>
            </a:lvl1pPr>
          </a:lstStyle>
          <a:p>
            <a:r>
              <a:rPr lang="ru-RU" dirty="0" smtClean="0">
                <a:solidFill>
                  <a:schemeClr val="bg1"/>
                </a:solidFill>
              </a:rPr>
              <a:t>Процесс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02C8F2E-A3A6-4E56-8C6C-C67E68321F68}"/>
              </a:ext>
            </a:extLst>
          </p:cNvPr>
          <p:cNvSpPr txBox="1"/>
          <p:nvPr/>
        </p:nvSpPr>
        <p:spPr>
          <a:xfrm>
            <a:off x="4739509" y="5375081"/>
            <a:ext cx="13724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2"/>
                </a:solidFill>
              </a:defRPr>
            </a:lvl1pPr>
          </a:lstStyle>
          <a:p>
            <a:r>
              <a:rPr lang="ru-RU" dirty="0" smtClean="0">
                <a:solidFill>
                  <a:schemeClr val="bg1"/>
                </a:solidFill>
              </a:rPr>
              <a:t>Технологии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393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345C8-2318-4C8F-8DC0-BCA3AEFEA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Инструментарий для использования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F7C54E-C36A-4475-B29A-983623B364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sz="2100" b="1" dirty="0">
                <a:solidFill>
                  <a:srgbClr val="444444"/>
                </a:solidFill>
                <a:latin typeface="Arial" panose="020B0604020202020204" pitchFamily="34" charset="0"/>
              </a:rPr>
              <a:t>IT Network Inventory - </a:t>
            </a:r>
            <a:r>
              <a:rPr lang="en-US" b="0" i="0" dirty="0">
                <a:effectLst/>
                <a:latin typeface="Roboto"/>
              </a:rPr>
              <a:t> </a:t>
            </a:r>
            <a:r>
              <a:rPr lang="ru-RU" b="0" i="0" dirty="0" smtClean="0">
                <a:effectLst/>
                <a:latin typeface="Roboto"/>
              </a:rPr>
              <a:t>инструмент инвентаризации сети, обеспечивающий глубокое сканирование</a:t>
            </a:r>
            <a:endParaRPr lang="en-US" b="0" i="0" dirty="0">
              <a:effectLst/>
              <a:latin typeface="Roboto"/>
            </a:endParaRPr>
          </a:p>
          <a:p>
            <a:r>
              <a:rPr lang="en-US" b="1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Spiceworks Inventory</a:t>
            </a:r>
            <a:r>
              <a:rPr lang="en-US" b="0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 - </a:t>
            </a:r>
            <a:r>
              <a:rPr lang="ru-RU" b="0" i="0" dirty="0" smtClean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инструмент инвентаризации сети, который в автоматическом режиме обнаруживает сетевые устройства</a:t>
            </a:r>
            <a:endParaRPr lang="en-US" b="0" i="0" dirty="0">
              <a:solidFill>
                <a:srgbClr val="444444"/>
              </a:solidFill>
              <a:effectLst/>
              <a:latin typeface="Arial" panose="020B0604020202020204" pitchFamily="34" charset="0"/>
            </a:endParaRPr>
          </a:p>
          <a:p>
            <a:r>
              <a:rPr lang="en-US" b="1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Network Inventory Advisor -</a:t>
            </a:r>
            <a:r>
              <a:rPr lang="en-US" b="0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ru-RU" b="0" i="0" dirty="0" smtClean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инструмент инвентаризации сети</a:t>
            </a:r>
            <a:endParaRPr lang="en-US" b="0" i="0" dirty="0">
              <a:effectLst/>
              <a:latin typeface="Roboto"/>
            </a:endParaRPr>
          </a:p>
          <a:p>
            <a:r>
              <a:rPr lang="en-US" b="1" i="0" dirty="0" err="1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Netwrix</a:t>
            </a:r>
            <a:r>
              <a:rPr lang="en-US" b="1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 Auditor - </a:t>
            </a:r>
            <a:r>
              <a:rPr lang="en-US" b="0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ru-RU" b="0" i="0" dirty="0" smtClean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ПО для проверки безопасности сети с мониторингом конфигурации</a:t>
            </a:r>
            <a:endParaRPr lang="en-US" b="0" i="0" dirty="0">
              <a:solidFill>
                <a:srgbClr val="444444"/>
              </a:solidFill>
              <a:effectLst/>
              <a:latin typeface="Arial" panose="020B0604020202020204" pitchFamily="34" charset="0"/>
            </a:endParaRPr>
          </a:p>
          <a:p>
            <a:r>
              <a:rPr lang="en-US" b="1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Nessus - </a:t>
            </a:r>
            <a:r>
              <a:rPr lang="en-US" b="0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ru-RU" b="0" i="0" dirty="0" smtClean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бесплатный инструмент для анализа уязвимостей, имеющий более</a:t>
            </a:r>
            <a:r>
              <a:rPr lang="en-US" b="0" i="0" dirty="0" smtClean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450 </a:t>
            </a:r>
            <a:r>
              <a:rPr lang="ru-RU" b="0" i="0" dirty="0" smtClean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шаблонов </a:t>
            </a:r>
            <a:r>
              <a:rPr lang="ru-RU" dirty="0">
                <a:solidFill>
                  <a:srgbClr val="444444"/>
                </a:solidFill>
                <a:latin typeface="Arial" panose="020B0604020202020204" pitchFamily="34" charset="0"/>
              </a:rPr>
              <a:t>к</a:t>
            </a:r>
            <a:r>
              <a:rPr lang="ru-RU" b="0" i="0" dirty="0" smtClean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онфигураций</a:t>
            </a:r>
            <a:endParaRPr lang="en-US" b="0" i="0" dirty="0">
              <a:solidFill>
                <a:srgbClr val="444444"/>
              </a:solidFill>
              <a:effectLst/>
              <a:latin typeface="Arial" panose="020B0604020202020204" pitchFamily="34" charset="0"/>
            </a:endParaRPr>
          </a:p>
          <a:p>
            <a:r>
              <a:rPr lang="en-US" b="1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Nmap</a:t>
            </a:r>
            <a:r>
              <a:rPr lang="en-US" b="0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 - </a:t>
            </a:r>
            <a:r>
              <a:rPr lang="ru-RU" b="0" i="0" dirty="0" smtClean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сканер портов и инструмент составления топологии сети с открытым исходным кодом, доступный как командный интерфейс</a:t>
            </a:r>
            <a:r>
              <a:rPr lang="en-US" b="0" i="0" dirty="0" smtClean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b="0" i="0" dirty="0" smtClean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или как</a:t>
            </a:r>
            <a:r>
              <a:rPr lang="en-US" b="0" i="0" dirty="0" smtClean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b="0" i="0" dirty="0" smtClean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графический интерфейс пользователя </a:t>
            </a:r>
            <a:r>
              <a:rPr lang="en-US" b="0" i="0" dirty="0" smtClean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(</a:t>
            </a:r>
            <a:r>
              <a:rPr lang="en-US" b="0" i="0" dirty="0" err="1" smtClean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Zenmap</a:t>
            </a:r>
            <a:r>
              <a:rPr lang="en-US" b="0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)</a:t>
            </a:r>
          </a:p>
          <a:p>
            <a:r>
              <a:rPr lang="en-US" b="1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OpenVAS</a:t>
            </a:r>
            <a:r>
              <a:rPr lang="en-US" b="0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 - </a:t>
            </a:r>
            <a:r>
              <a:rPr lang="ru-RU" dirty="0" smtClean="0">
                <a:solidFill>
                  <a:srgbClr val="444444"/>
                </a:solidFill>
                <a:latin typeface="Arial" panose="020B0604020202020204" pitchFamily="34" charset="0"/>
              </a:rPr>
              <a:t>инструмент оценки уязвимости для пользователей</a:t>
            </a:r>
            <a:r>
              <a:rPr lang="en-US" b="0" i="0" dirty="0" smtClean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Linux </a:t>
            </a:r>
            <a:r>
              <a:rPr lang="ru-RU" b="0" i="0" dirty="0" smtClean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с регулярными обновлениями</a:t>
            </a:r>
            <a:endParaRPr lang="en-US" b="0" i="0" dirty="0">
              <a:solidFill>
                <a:srgbClr val="444444"/>
              </a:solidFill>
              <a:effectLst/>
              <a:latin typeface="Arial" panose="020B0604020202020204" pitchFamily="34" charset="0"/>
            </a:endParaRPr>
          </a:p>
          <a:p>
            <a:r>
              <a:rPr lang="en-US" b="1" i="0" dirty="0" err="1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Acunetix</a:t>
            </a:r>
            <a:r>
              <a:rPr lang="en-US" b="1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1" i="0" dirty="0" smtClean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– </a:t>
            </a:r>
            <a:r>
              <a:rPr lang="ru-RU" dirty="0" smtClean="0">
                <a:solidFill>
                  <a:srgbClr val="444444"/>
                </a:solidFill>
                <a:latin typeface="Arial" panose="020B0604020202020204" pitchFamily="34" charset="0"/>
              </a:rPr>
              <a:t>инструмент для</a:t>
            </a:r>
            <a:r>
              <a:rPr lang="en-US" b="0" i="0" dirty="0" smtClean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b="0" i="0" dirty="0" smtClean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сетевой проверки безопасности, способный выявить более </a:t>
            </a:r>
          </a:p>
          <a:p>
            <a:pPr marL="0" indent="0">
              <a:buNone/>
            </a:pPr>
            <a:r>
              <a:rPr lang="ru-RU" dirty="0">
                <a:solidFill>
                  <a:srgbClr val="444444"/>
                </a:solidFill>
                <a:latin typeface="Arial" panose="020B0604020202020204" pitchFamily="34" charset="0"/>
              </a:rPr>
              <a:t> </a:t>
            </a:r>
            <a:r>
              <a:rPr lang="ru-RU" dirty="0" smtClean="0">
                <a:solidFill>
                  <a:srgbClr val="444444"/>
                </a:solidFill>
                <a:latin typeface="Arial" panose="020B0604020202020204" pitchFamily="34" charset="0"/>
              </a:rPr>
              <a:t>     </a:t>
            </a:r>
            <a:r>
              <a:rPr lang="en-US" b="0" i="0" dirty="0" smtClean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50</a:t>
            </a:r>
            <a:r>
              <a:rPr lang="ru-RU" b="0" i="0" dirty="0" smtClean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smtClean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000 </a:t>
            </a:r>
            <a:r>
              <a:rPr lang="ru-RU" b="0" i="0" dirty="0" smtClean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сетевых уязвимостей; </a:t>
            </a:r>
            <a:r>
              <a:rPr lang="ru-RU" dirty="0" smtClean="0">
                <a:solidFill>
                  <a:srgbClr val="444444"/>
                </a:solidFill>
                <a:latin typeface="Arial" panose="020B0604020202020204" pitchFamily="34" charset="0"/>
              </a:rPr>
              <a:t>интегрирован с</a:t>
            </a:r>
            <a:r>
              <a:rPr lang="en-US" b="0" i="0" dirty="0" smtClean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OpenVAS</a:t>
            </a:r>
          </a:p>
          <a:p>
            <a:r>
              <a:rPr lang="en-US" b="1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ManageEngine </a:t>
            </a:r>
            <a:r>
              <a:rPr lang="en-US" b="1" i="0" dirty="0" err="1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ADAudit</a:t>
            </a:r>
            <a:r>
              <a:rPr lang="en-US" b="1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 Plus -</a:t>
            </a:r>
            <a:r>
              <a:rPr lang="en-US" b="0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ru-RU" b="0" i="0" dirty="0" smtClean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инструмент аудита для </a:t>
            </a:r>
            <a:r>
              <a:rPr lang="en-US" b="0" i="0" dirty="0" smtClean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Active Directory</a:t>
            </a:r>
            <a:r>
              <a:rPr lang="ru-RU" b="0" i="0" dirty="0" smtClean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, где «зашиты» более</a:t>
            </a:r>
            <a:r>
              <a:rPr lang="en-US" b="0" i="0" dirty="0" smtClean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200 </a:t>
            </a:r>
            <a:r>
              <a:rPr lang="ru-RU" b="0" i="0" dirty="0" smtClean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стандартных отчётов</a:t>
            </a:r>
            <a:endParaRPr lang="en-US" b="0" i="0" dirty="0">
              <a:effectLst/>
              <a:latin typeface="Roboto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E6C43D-4D4E-499F-8754-BDAFDC7C7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0F7A5-9486-468C-ACE0-CB009C4DAD76}" type="slidenum">
              <a:rPr lang="en-US" altLang="en-US" smtClean="0"/>
              <a:pPr/>
              <a:t>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228823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9DF2B-3819-4BEB-B21C-402FA5537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Пример</a:t>
            </a:r>
            <a:r>
              <a:rPr lang="en-US" dirty="0" smtClean="0"/>
              <a:t> </a:t>
            </a:r>
            <a:r>
              <a:rPr lang="en-US" dirty="0"/>
              <a:t>– </a:t>
            </a:r>
            <a:r>
              <a:rPr lang="ru-RU" dirty="0" smtClean="0"/>
              <a:t>Обнаружение сети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7C3F18-4D7F-483F-A394-3728F4094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0F7A5-9486-468C-ACE0-CB009C4DAD76}" type="slidenum">
              <a:rPr lang="en-US" altLang="en-US" smtClean="0"/>
              <a:pPr/>
              <a:t>8</a:t>
            </a:fld>
            <a:endParaRPr lang="en-US" altLang="en-US" dirty="0"/>
          </a:p>
        </p:txBody>
      </p:sp>
      <p:pic>
        <p:nvPicPr>
          <p:cNvPr id="5" name="IT Network Inventory">
            <a:hlinkClick r:id="" action="ppaction://media"/>
            <a:extLst>
              <a:ext uri="{FF2B5EF4-FFF2-40B4-BE49-F238E27FC236}">
                <a16:creationId xmlns:a16="http://schemas.microsoft.com/office/drawing/2014/main" id="{C831B5E0-B21E-4336-AA78-F0A365B3A2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2000" y="1845527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582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0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B0649-31D8-46D4-B261-EFCD20357FF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СПАСИБО ЗА ВНИМАНИЕ</a:t>
            </a:r>
            <a:r>
              <a:rPr lang="en-US" dirty="0" smtClean="0"/>
              <a:t>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676102"/>
      </p:ext>
    </p:extLst>
  </p:cSld>
  <p:clrMapOvr>
    <a:masterClrMapping/>
  </p:clrMapOvr>
</p:sld>
</file>

<file path=ppt/theme/theme1.xml><?xml version="1.0" encoding="utf-8"?>
<a:theme xmlns:a="http://schemas.openxmlformats.org/drawingml/2006/main" name="Full Page Interior">
  <a:themeElements>
    <a:clrScheme name="World Bank">
      <a:dk1>
        <a:srgbClr val="002345"/>
      </a:dk1>
      <a:lt1>
        <a:sysClr val="window" lastClr="FFFFFF"/>
      </a:lt1>
      <a:dk2>
        <a:srgbClr val="000000"/>
      </a:dk2>
      <a:lt2>
        <a:srgbClr val="00ADE4"/>
      </a:lt2>
      <a:accent1>
        <a:srgbClr val="000000"/>
      </a:accent1>
      <a:accent2>
        <a:srgbClr val="7F7F7F"/>
      </a:accent2>
      <a:accent3>
        <a:srgbClr val="00ADE4"/>
      </a:accent3>
      <a:accent4>
        <a:srgbClr val="021F43"/>
      </a:accent4>
      <a:accent5>
        <a:srgbClr val="006450"/>
      </a:accent5>
      <a:accent6>
        <a:srgbClr val="F78D28"/>
      </a:accent6>
      <a:hlink>
        <a:srgbClr val="00AB51"/>
      </a:hlink>
      <a:folHlink>
        <a:srgbClr val="614776"/>
      </a:folHlink>
    </a:clrScheme>
    <a:fontScheme name="World Bank Arial">
      <a:majorFont>
        <a:latin typeface="Arial Bold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115888" marR="0" indent="-115888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115888" marR="0" indent="-115888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WBG-Any_Logo</Template>
  <TotalTime>978</TotalTime>
  <Words>309</Words>
  <Application>Microsoft Office PowerPoint</Application>
  <PresentationFormat>Широкоэкранный</PresentationFormat>
  <Paragraphs>68</Paragraphs>
  <Slides>9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23" baseType="lpstr">
      <vt:lpstr>MS PGothic</vt:lpstr>
      <vt:lpstr>MS PGothic</vt:lpstr>
      <vt:lpstr>Andes</vt:lpstr>
      <vt:lpstr>Andes Bold</vt:lpstr>
      <vt:lpstr>Andes ExtraLight</vt:lpstr>
      <vt:lpstr>-apple-system</vt:lpstr>
      <vt:lpstr>Arial</vt:lpstr>
      <vt:lpstr>Calibri</vt:lpstr>
      <vt:lpstr>Roboto</vt:lpstr>
      <vt:lpstr>Times New Roman</vt:lpstr>
      <vt:lpstr>Trebuchet MS</vt:lpstr>
      <vt:lpstr>Wingdings</vt:lpstr>
      <vt:lpstr>Wingdings 2</vt:lpstr>
      <vt:lpstr>Full Page Interior</vt:lpstr>
      <vt:lpstr>Аудит в сфере информационных технологий: подготовка, инструменты и практические примеры </vt:lpstr>
      <vt:lpstr>Содержание</vt:lpstr>
      <vt:lpstr>Наиболее важные задания для аудиторов в сфере ИТ: 1 - Сеть</vt:lpstr>
      <vt:lpstr>Наиболее важные задания для аудиторов в сфере ИТ : 2 – системы применения</vt:lpstr>
      <vt:lpstr>Наиболее важные задания для аудиторов в сфере ИТ : 3 – базы данных</vt:lpstr>
      <vt:lpstr>Наиболее важные задания для аудиторов в сфере ИТ: 4 – безопасность в киберпространстве</vt:lpstr>
      <vt:lpstr>Инструментарий для использования</vt:lpstr>
      <vt:lpstr>Пример – Обнаружение сети</vt:lpstr>
      <vt:lpstr>СПАСИБО ЗА ВНИМАНИЕ!</vt:lpstr>
    </vt:vector>
  </TitlesOfParts>
  <Company>The World Bank Group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Kinar Aestry</dc:creator>
  <cp:lastModifiedBy>Yana</cp:lastModifiedBy>
  <cp:revision>80</cp:revision>
  <dcterms:created xsi:type="dcterms:W3CDTF">2017-06-21T12:17:59Z</dcterms:created>
  <dcterms:modified xsi:type="dcterms:W3CDTF">2020-11-19T10:49:35Z</dcterms:modified>
</cp:coreProperties>
</file>