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65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5" r:id="rId4"/>
    <p:sldId id="269" r:id="rId5"/>
    <p:sldId id="266" r:id="rId6"/>
    <p:sldId id="270" r:id="rId7"/>
    <p:sldId id="271" r:id="rId8"/>
    <p:sldId id="272" r:id="rId9"/>
    <p:sldId id="274" r:id="rId10"/>
    <p:sldId id="275" r:id="rId11"/>
    <p:sldId id="259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6AA0"/>
    <a:srgbClr val="87888A"/>
    <a:srgbClr val="8C8D90"/>
    <a:srgbClr val="FBB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8" autoAdjust="0"/>
    <p:restoredTop sz="90516" autoAdjust="0"/>
  </p:normalViewPr>
  <p:slideViewPr>
    <p:cSldViewPr snapToGrid="0" snapToObjects="1">
      <p:cViewPr varScale="1">
        <p:scale>
          <a:sx n="80" d="100"/>
          <a:sy n="80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-i01\Podaci\ARHIV%20-%20PODACI\aa%20FIRME\WB%20HR\2020\2515-20\2515-20_(1)_Sample%20Timescale_h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Broj godina do potpune razvijenosti tehnologije,</a:t>
            </a:r>
          </a:p>
          <a:p>
            <a:pPr>
              <a:defRPr/>
            </a:pPr>
            <a:r>
              <a:rPr lang="hr-HR"/>
              <a:t>samo u svrhu primjera</a:t>
            </a:r>
          </a:p>
        </c:rich>
      </c:tx>
      <c:layout>
        <c:manualLayout>
          <c:xMode val="edge"/>
          <c:yMode val="edge"/>
          <c:x val="0.30870160587576245"/>
          <c:y val="4.3512032863576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7504940557699489"/>
          <c:y val="0.21413694198960917"/>
          <c:w val="0.58675074691895934"/>
          <c:h val="0.73685667787760489"/>
        </c:manualLayout>
      </c:layout>
      <c:radarChart>
        <c:radarStyle val="marker"/>
        <c:varyColors val="0"/>
        <c:ser>
          <c:idx val="0"/>
          <c:order val="0"/>
          <c:tx>
            <c:strRef>
              <c:f>engleski!$B$1</c:f>
              <c:strCache>
                <c:ptCount val="1"/>
                <c:pt idx="0">
                  <c:v>Godine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engleski!$A$2:$A$17</c:f>
              <c:strCache>
                <c:ptCount val="16"/>
                <c:pt idx="0">
                  <c:v>IoT</c:v>
                </c:pt>
                <c:pt idx="1">
                  <c:v>3D printanje</c:v>
                </c:pt>
                <c:pt idx="2">
                  <c:v>UI i roboti</c:v>
                </c:pt>
                <c:pt idx="3">
                  <c:v>Vozila</c:v>
                </c:pt>
                <c:pt idx="4">
                  <c:v>Veliki podaci</c:v>
                </c:pt>
                <c:pt idx="5">
                  <c:v>Biotehnologija</c:v>
                </c:pt>
                <c:pt idx="6">
                  <c:v>Lanac blokova</c:v>
                </c:pt>
                <c:pt idx="7">
                  <c:v>Pametni gradovi</c:v>
                </c:pt>
                <c:pt idx="8">
                  <c:v>Energetski sektor</c:v>
                </c:pt>
                <c:pt idx="9">
                  <c:v>Materijali</c:v>
                </c:pt>
                <c:pt idx="10">
                  <c:v>Masovni otvoreni internetski tečajevi (MOOCs)</c:v>
                </c:pt>
                <c:pt idx="11">
                  <c:v>Planeti</c:v>
                </c:pt>
                <c:pt idx="12">
                  <c:v>Nanotehnologija</c:v>
                </c:pt>
                <c:pt idx="13">
                  <c:v>Kvantno računarstvo</c:v>
                </c:pt>
                <c:pt idx="14">
                  <c:v>Univerzalni temeljni dohodak</c:v>
                </c:pt>
                <c:pt idx="15">
                  <c:v>Virtualna stvarnost</c:v>
                </c:pt>
              </c:strCache>
            </c:strRef>
          </c:cat>
          <c:val>
            <c:numRef>
              <c:f>engleski!$B$2:$B$17</c:f>
              <c:numCache>
                <c:formatCode>General</c:formatCode>
                <c:ptCount val="16"/>
                <c:pt idx="0">
                  <c:v>6</c:v>
                </c:pt>
                <c:pt idx="1">
                  <c:v>3</c:v>
                </c:pt>
                <c:pt idx="2">
                  <c:v>9</c:v>
                </c:pt>
                <c:pt idx="3">
                  <c:v>4</c:v>
                </c:pt>
                <c:pt idx="4">
                  <c:v>3</c:v>
                </c:pt>
                <c:pt idx="5">
                  <c:v>10</c:v>
                </c:pt>
                <c:pt idx="6">
                  <c:v>5</c:v>
                </c:pt>
                <c:pt idx="7">
                  <c:v>10</c:v>
                </c:pt>
                <c:pt idx="8">
                  <c:v>16</c:v>
                </c:pt>
                <c:pt idx="9">
                  <c:v>19</c:v>
                </c:pt>
                <c:pt idx="10">
                  <c:v>7</c:v>
                </c:pt>
                <c:pt idx="11">
                  <c:v>20</c:v>
                </c:pt>
                <c:pt idx="12">
                  <c:v>18</c:v>
                </c:pt>
                <c:pt idx="13">
                  <c:v>15</c:v>
                </c:pt>
                <c:pt idx="14">
                  <c:v>12</c:v>
                </c:pt>
                <c:pt idx="1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B-4F4A-A8BF-1CD884702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837160"/>
        <c:axId val="526840112"/>
      </c:radarChart>
      <c:catAx>
        <c:axId val="52683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26840112"/>
        <c:crosses val="autoZero"/>
        <c:auto val="1"/>
        <c:lblAlgn val="ctr"/>
        <c:lblOffset val="100"/>
        <c:noMultiLvlLbl val="0"/>
      </c:catAx>
      <c:valAx>
        <c:axId val="52684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2683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4EF8A-1414-4CDE-9B4C-F37BE6B9C73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6798E-A51F-44F4-B1C4-1FA99D8915B5}">
      <dgm:prSet phldrT="[Text]"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b="1" i="1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Proizvodnja i skladištenje velikih količina energije</a:t>
          </a:r>
        </a:p>
      </dgm:t>
    </dgm:pt>
    <dgm:pt modelId="{4A44AADE-0B31-4D75-992D-3DF0BD3C7BFF}" type="parTrans" cxnId="{104A0B29-3851-46FD-A908-5F0E733983FC}">
      <dgm:prSet/>
      <dgm:spPr/>
      <dgm:t>
        <a:bodyPr/>
        <a:lstStyle/>
        <a:p>
          <a:endParaRPr lang="en-US" sz="1000"/>
        </a:p>
      </dgm:t>
    </dgm:pt>
    <dgm:pt modelId="{625C54A0-D91A-4883-8857-51FD37F1C49B}" type="sibTrans" cxnId="{104A0B29-3851-46FD-A908-5F0E733983FC}">
      <dgm:prSet/>
      <dgm:spPr/>
      <dgm:t>
        <a:bodyPr/>
        <a:lstStyle/>
        <a:p>
          <a:endParaRPr lang="en-US" sz="1000"/>
        </a:p>
      </dgm:t>
    </dgm:pt>
    <dgm:pt modelId="{026CB5DB-11FE-4CC9-BEC3-593AE4602F67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Umjetna inteligencija Robotika i Softverski roboti</a:t>
          </a:r>
        </a:p>
      </dgm:t>
    </dgm:pt>
    <dgm:pt modelId="{F0573599-5E77-4F4C-9022-0D214140D4C2}" type="parTrans" cxnId="{0B771282-E960-4379-ABEC-66FF24DF66D3}">
      <dgm:prSet/>
      <dgm:spPr/>
      <dgm:t>
        <a:bodyPr/>
        <a:lstStyle/>
        <a:p>
          <a:endParaRPr lang="en-US" sz="1000"/>
        </a:p>
      </dgm:t>
    </dgm:pt>
    <dgm:pt modelId="{F2F0596A-D895-4CC8-B3A3-81693A8585F1}" type="sibTrans" cxnId="{0B771282-E960-4379-ABEC-66FF24DF66D3}">
      <dgm:prSet/>
      <dgm:spPr/>
      <dgm:t>
        <a:bodyPr/>
        <a:lstStyle/>
        <a:p>
          <a:endParaRPr lang="en-US" sz="1000"/>
        </a:p>
      </dgm:t>
    </dgm:pt>
    <dgm:pt modelId="{C2D54F86-59D5-41BA-92C4-ACDB3B04C361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3D i 4D printanje</a:t>
          </a:r>
        </a:p>
      </dgm:t>
    </dgm:pt>
    <dgm:pt modelId="{5C3687DE-5E94-440B-BD37-6E2720E0949A}" type="parTrans" cxnId="{4F287D32-8093-44EB-ABF9-B531F9CECB84}">
      <dgm:prSet/>
      <dgm:spPr/>
      <dgm:t>
        <a:bodyPr/>
        <a:lstStyle/>
        <a:p>
          <a:endParaRPr lang="en-US" sz="1000"/>
        </a:p>
      </dgm:t>
    </dgm:pt>
    <dgm:pt modelId="{0CF2C87F-3806-456B-B83C-AAF5ECEDBEDD}" type="sibTrans" cxnId="{4F287D32-8093-44EB-ABF9-B531F9CECB84}">
      <dgm:prSet/>
      <dgm:spPr/>
      <dgm:t>
        <a:bodyPr/>
        <a:lstStyle/>
        <a:p>
          <a:endParaRPr lang="en-US" sz="1000"/>
        </a:p>
      </dgm:t>
    </dgm:pt>
    <dgm:pt modelId="{465EC9A6-712E-4DEF-80C8-6A83E0704182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Internet (IoT - IoE)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– na temelju mreže 5G</a:t>
          </a:r>
        </a:p>
      </dgm:t>
    </dgm:pt>
    <dgm:pt modelId="{0D2B3C92-3DDA-486B-8E7E-3FBD62C13216}" type="parTrans" cxnId="{BFDB38F3-F3BA-4E29-860D-6E158D73730B}">
      <dgm:prSet/>
      <dgm:spPr/>
      <dgm:t>
        <a:bodyPr/>
        <a:lstStyle/>
        <a:p>
          <a:endParaRPr lang="en-US" sz="1000"/>
        </a:p>
      </dgm:t>
    </dgm:pt>
    <dgm:pt modelId="{37CEE6FB-BBEB-48A4-AF53-098F559E911D}" type="sibTrans" cxnId="{BFDB38F3-F3BA-4E29-860D-6E158D73730B}">
      <dgm:prSet/>
      <dgm:spPr/>
      <dgm:t>
        <a:bodyPr/>
        <a:lstStyle/>
        <a:p>
          <a:endParaRPr lang="en-US" sz="1000"/>
        </a:p>
      </dgm:t>
    </dgm:pt>
    <dgm:pt modelId="{9E0FB2B4-C903-4F08-85B7-380CDA264923}">
      <dgm:prSet phldrT="[Text]" custT="1"/>
      <dgm:spPr/>
      <dgm:t>
        <a:bodyPr/>
        <a:lstStyle/>
        <a:p>
          <a:endParaRPr lang="en-US" sz="1000" dirty="0"/>
        </a:p>
      </dgm:t>
    </dgm:pt>
    <dgm:pt modelId="{A051A380-2E03-4B54-87BA-DFC5D9536C41}" type="sibTrans" cxnId="{ECFC41C6-6D46-41AF-B6BF-B0C059B0C187}">
      <dgm:prSet/>
      <dgm:spPr/>
      <dgm:t>
        <a:bodyPr/>
        <a:lstStyle/>
        <a:p>
          <a:endParaRPr lang="en-US" sz="1000"/>
        </a:p>
      </dgm:t>
    </dgm:pt>
    <dgm:pt modelId="{C0A33D60-3F48-4775-AFD5-436BA8B0C741}" type="parTrans" cxnId="{ECFC41C6-6D46-41AF-B6BF-B0C059B0C187}">
      <dgm:prSet/>
      <dgm:spPr/>
      <dgm:t>
        <a:bodyPr/>
        <a:lstStyle/>
        <a:p>
          <a:endParaRPr lang="en-US" sz="1000"/>
        </a:p>
      </dgm:t>
    </dgm:pt>
    <dgm:pt modelId="{BAB70F76-5A9D-400C-BCB9-67D1F0675926}" type="pres">
      <dgm:prSet presAssocID="{C0A4EF8A-1414-4CDE-9B4C-F37BE6B9C7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EB2B96-D9FF-4B18-8F7F-8FB22CF7BD1D}" type="pres">
      <dgm:prSet presAssocID="{9E0FB2B4-C903-4F08-85B7-380CDA264923}" presName="centerShape" presStyleLbl="node0" presStyleIdx="0" presStyleCnt="1" custScaleX="11765" custScaleY="11765"/>
      <dgm:spPr/>
    </dgm:pt>
    <dgm:pt modelId="{D77DA6D1-A0E0-4A01-99FC-BE2758D5FF2C}" type="pres">
      <dgm:prSet presAssocID="{0C36798E-A51F-44F4-B1C4-1FA99D8915B5}" presName="node" presStyleLbl="node1" presStyleIdx="0" presStyleCnt="4" custScaleX="170356" custScaleY="170356">
        <dgm:presLayoutVars>
          <dgm:bulletEnabled val="1"/>
        </dgm:presLayoutVars>
      </dgm:prSet>
      <dgm:spPr>
        <a:xfrm>
          <a:off x="1463628" y="-204278"/>
          <a:ext cx="992938" cy="992938"/>
        </a:xfrm>
        <a:prstGeom prst="ellipse">
          <a:avLst/>
        </a:prstGeom>
      </dgm:spPr>
    </dgm:pt>
    <dgm:pt modelId="{A9A7DE87-6D18-42BD-B167-42C2BBBB6E1C}" type="pres">
      <dgm:prSet presAssocID="{0C36798E-A51F-44F4-B1C4-1FA99D8915B5}" presName="dummy" presStyleCnt="0"/>
      <dgm:spPr/>
    </dgm:pt>
    <dgm:pt modelId="{FFA62C21-5A45-41AB-8594-B01A9975FF0B}" type="pres">
      <dgm:prSet presAssocID="{625C54A0-D91A-4883-8857-51FD37F1C49B}" presName="sibTrans" presStyleLbl="sibTrans2D1" presStyleIdx="0" presStyleCnt="4"/>
      <dgm:spPr/>
    </dgm:pt>
    <dgm:pt modelId="{277E13F0-A43B-4A74-8B61-EFE7B0A338C3}" type="pres">
      <dgm:prSet presAssocID="{026CB5DB-11FE-4CC9-BEC3-593AE4602F67}" presName="node" presStyleLbl="node1" presStyleIdx="1" presStyleCnt="4" custScaleX="170356" custScaleY="170356">
        <dgm:presLayoutVars>
          <dgm:bulletEnabled val="1"/>
        </dgm:presLayoutVars>
      </dgm:prSet>
      <dgm:spPr>
        <a:xfrm>
          <a:off x="2347496" y="679589"/>
          <a:ext cx="992938" cy="992938"/>
        </a:xfrm>
        <a:prstGeom prst="ellipse">
          <a:avLst/>
        </a:prstGeom>
      </dgm:spPr>
    </dgm:pt>
    <dgm:pt modelId="{3D507374-13EA-48EC-8CF0-49A46296F88D}" type="pres">
      <dgm:prSet presAssocID="{026CB5DB-11FE-4CC9-BEC3-593AE4602F67}" presName="dummy" presStyleCnt="0"/>
      <dgm:spPr/>
    </dgm:pt>
    <dgm:pt modelId="{4A8FDCE2-70A5-470D-A358-1558F0FE1A26}" type="pres">
      <dgm:prSet presAssocID="{F2F0596A-D895-4CC8-B3A3-81693A8585F1}" presName="sibTrans" presStyleLbl="sibTrans2D1" presStyleIdx="1" presStyleCnt="4"/>
      <dgm:spPr/>
    </dgm:pt>
    <dgm:pt modelId="{0A31BB1C-34A1-4E4D-A9E3-A3546AE0F957}" type="pres">
      <dgm:prSet presAssocID="{C2D54F86-59D5-41BA-92C4-ACDB3B04C361}" presName="node" presStyleLbl="node1" presStyleIdx="2" presStyleCnt="4" custScaleX="170356" custScaleY="170356">
        <dgm:presLayoutVars>
          <dgm:bulletEnabled val="1"/>
        </dgm:presLayoutVars>
      </dgm:prSet>
      <dgm:spPr>
        <a:xfrm>
          <a:off x="1463628" y="1563457"/>
          <a:ext cx="992938" cy="992938"/>
        </a:xfrm>
        <a:prstGeom prst="ellipse">
          <a:avLst/>
        </a:prstGeom>
      </dgm:spPr>
    </dgm:pt>
    <dgm:pt modelId="{FD594878-0A03-4C7A-9B0E-118730DE8083}" type="pres">
      <dgm:prSet presAssocID="{C2D54F86-59D5-41BA-92C4-ACDB3B04C361}" presName="dummy" presStyleCnt="0"/>
      <dgm:spPr/>
    </dgm:pt>
    <dgm:pt modelId="{1A8868ED-232A-4F11-AD04-21E79D59D07D}" type="pres">
      <dgm:prSet presAssocID="{0CF2C87F-3806-456B-B83C-AAF5ECEDBEDD}" presName="sibTrans" presStyleLbl="sibTrans2D1" presStyleIdx="2" presStyleCnt="4"/>
      <dgm:spPr/>
    </dgm:pt>
    <dgm:pt modelId="{20D3815B-4B6C-482B-BE05-183925325A49}" type="pres">
      <dgm:prSet presAssocID="{465EC9A6-712E-4DEF-80C8-6A83E0704182}" presName="node" presStyleLbl="node1" presStyleIdx="3" presStyleCnt="4" custScaleX="170356" custScaleY="170356">
        <dgm:presLayoutVars>
          <dgm:bulletEnabled val="1"/>
        </dgm:presLayoutVars>
      </dgm:prSet>
      <dgm:spPr>
        <a:xfrm>
          <a:off x="579760" y="679589"/>
          <a:ext cx="992938" cy="992938"/>
        </a:xfrm>
        <a:prstGeom prst="ellipse">
          <a:avLst/>
        </a:prstGeom>
      </dgm:spPr>
    </dgm:pt>
    <dgm:pt modelId="{B664DA2D-AD82-4BE0-B418-45F0AB1F8B2A}" type="pres">
      <dgm:prSet presAssocID="{465EC9A6-712E-4DEF-80C8-6A83E0704182}" presName="dummy" presStyleCnt="0"/>
      <dgm:spPr/>
    </dgm:pt>
    <dgm:pt modelId="{909DC67C-931F-4910-924C-B7478639CAF1}" type="pres">
      <dgm:prSet presAssocID="{37CEE6FB-BBEB-48A4-AF53-098F559E911D}" presName="sibTrans" presStyleLbl="sibTrans2D1" presStyleIdx="3" presStyleCnt="4"/>
      <dgm:spPr/>
    </dgm:pt>
  </dgm:ptLst>
  <dgm:cxnLst>
    <dgm:cxn modelId="{32381A07-A9E7-4BE6-8113-6C059A11F429}" type="presOf" srcId="{9E0FB2B4-C903-4F08-85B7-380CDA264923}" destId="{90EB2B96-D9FF-4B18-8F7F-8FB22CF7BD1D}" srcOrd="0" destOrd="0" presId="urn:microsoft.com/office/officeart/2005/8/layout/radial6"/>
    <dgm:cxn modelId="{6C593E12-E237-4684-B335-9A77EECF0974}" type="presOf" srcId="{625C54A0-D91A-4883-8857-51FD37F1C49B}" destId="{FFA62C21-5A45-41AB-8594-B01A9975FF0B}" srcOrd="0" destOrd="0" presId="urn:microsoft.com/office/officeart/2005/8/layout/radial6"/>
    <dgm:cxn modelId="{0D13F814-4E85-4710-AD84-2BC0FF5A34D2}" type="presOf" srcId="{F2F0596A-D895-4CC8-B3A3-81693A8585F1}" destId="{4A8FDCE2-70A5-470D-A358-1558F0FE1A26}" srcOrd="0" destOrd="0" presId="urn:microsoft.com/office/officeart/2005/8/layout/radial6"/>
    <dgm:cxn modelId="{104A0B29-3851-46FD-A908-5F0E733983FC}" srcId="{9E0FB2B4-C903-4F08-85B7-380CDA264923}" destId="{0C36798E-A51F-44F4-B1C4-1FA99D8915B5}" srcOrd="0" destOrd="0" parTransId="{4A44AADE-0B31-4D75-992D-3DF0BD3C7BFF}" sibTransId="{625C54A0-D91A-4883-8857-51FD37F1C49B}"/>
    <dgm:cxn modelId="{A64E5832-B29B-47E5-9B41-7E96468976D5}" type="presOf" srcId="{0CF2C87F-3806-456B-B83C-AAF5ECEDBEDD}" destId="{1A8868ED-232A-4F11-AD04-21E79D59D07D}" srcOrd="0" destOrd="0" presId="urn:microsoft.com/office/officeart/2005/8/layout/radial6"/>
    <dgm:cxn modelId="{4F287D32-8093-44EB-ABF9-B531F9CECB84}" srcId="{9E0FB2B4-C903-4F08-85B7-380CDA264923}" destId="{C2D54F86-59D5-41BA-92C4-ACDB3B04C361}" srcOrd="2" destOrd="0" parTransId="{5C3687DE-5E94-440B-BD37-6E2720E0949A}" sibTransId="{0CF2C87F-3806-456B-B83C-AAF5ECEDBEDD}"/>
    <dgm:cxn modelId="{02E5C44D-84BA-460C-A2C1-92E2E3DE91D5}" type="presOf" srcId="{C2D54F86-59D5-41BA-92C4-ACDB3B04C361}" destId="{0A31BB1C-34A1-4E4D-A9E3-A3546AE0F957}" srcOrd="0" destOrd="0" presId="urn:microsoft.com/office/officeart/2005/8/layout/radial6"/>
    <dgm:cxn modelId="{5D886674-44D8-424A-B0BA-97C62787560C}" type="presOf" srcId="{0C36798E-A51F-44F4-B1C4-1FA99D8915B5}" destId="{D77DA6D1-A0E0-4A01-99FC-BE2758D5FF2C}" srcOrd="0" destOrd="0" presId="urn:microsoft.com/office/officeart/2005/8/layout/radial6"/>
    <dgm:cxn modelId="{0B771282-E960-4379-ABEC-66FF24DF66D3}" srcId="{9E0FB2B4-C903-4F08-85B7-380CDA264923}" destId="{026CB5DB-11FE-4CC9-BEC3-593AE4602F67}" srcOrd="1" destOrd="0" parTransId="{F0573599-5E77-4F4C-9022-0D214140D4C2}" sibTransId="{F2F0596A-D895-4CC8-B3A3-81693A8585F1}"/>
    <dgm:cxn modelId="{4239D585-DC4A-49A8-8D9E-2E98A98DB126}" type="presOf" srcId="{37CEE6FB-BBEB-48A4-AF53-098F559E911D}" destId="{909DC67C-931F-4910-924C-B7478639CAF1}" srcOrd="0" destOrd="0" presId="urn:microsoft.com/office/officeart/2005/8/layout/radial6"/>
    <dgm:cxn modelId="{4FC059C3-15AB-4D6C-8683-2F77EA3A764F}" type="presOf" srcId="{C0A4EF8A-1414-4CDE-9B4C-F37BE6B9C73E}" destId="{BAB70F76-5A9D-400C-BCB9-67D1F0675926}" srcOrd="0" destOrd="0" presId="urn:microsoft.com/office/officeart/2005/8/layout/radial6"/>
    <dgm:cxn modelId="{ECFC41C6-6D46-41AF-B6BF-B0C059B0C187}" srcId="{C0A4EF8A-1414-4CDE-9B4C-F37BE6B9C73E}" destId="{9E0FB2B4-C903-4F08-85B7-380CDA264923}" srcOrd="0" destOrd="0" parTransId="{C0A33D60-3F48-4775-AFD5-436BA8B0C741}" sibTransId="{A051A380-2E03-4B54-87BA-DFC5D9536C41}"/>
    <dgm:cxn modelId="{0B2E98DD-8192-4C65-89FB-FFC91A34F801}" type="presOf" srcId="{026CB5DB-11FE-4CC9-BEC3-593AE4602F67}" destId="{277E13F0-A43B-4A74-8B61-EFE7B0A338C3}" srcOrd="0" destOrd="0" presId="urn:microsoft.com/office/officeart/2005/8/layout/radial6"/>
    <dgm:cxn modelId="{313A96EA-B085-4608-8B4F-7AF9971FEEA0}" type="presOf" srcId="{465EC9A6-712E-4DEF-80C8-6A83E0704182}" destId="{20D3815B-4B6C-482B-BE05-183925325A49}" srcOrd="0" destOrd="0" presId="urn:microsoft.com/office/officeart/2005/8/layout/radial6"/>
    <dgm:cxn modelId="{BFDB38F3-F3BA-4E29-860D-6E158D73730B}" srcId="{9E0FB2B4-C903-4F08-85B7-380CDA264923}" destId="{465EC9A6-712E-4DEF-80C8-6A83E0704182}" srcOrd="3" destOrd="0" parTransId="{0D2B3C92-3DDA-486B-8E7E-3FBD62C13216}" sibTransId="{37CEE6FB-BBEB-48A4-AF53-098F559E911D}"/>
    <dgm:cxn modelId="{BAC53D91-6FF5-48C0-BF5C-5B7D131FDCDF}" type="presParOf" srcId="{BAB70F76-5A9D-400C-BCB9-67D1F0675926}" destId="{90EB2B96-D9FF-4B18-8F7F-8FB22CF7BD1D}" srcOrd="0" destOrd="0" presId="urn:microsoft.com/office/officeart/2005/8/layout/radial6"/>
    <dgm:cxn modelId="{742B6687-7B79-4EA5-B51E-02B5D9AB504D}" type="presParOf" srcId="{BAB70F76-5A9D-400C-BCB9-67D1F0675926}" destId="{D77DA6D1-A0E0-4A01-99FC-BE2758D5FF2C}" srcOrd="1" destOrd="0" presId="urn:microsoft.com/office/officeart/2005/8/layout/radial6"/>
    <dgm:cxn modelId="{48BCA8A9-3DA3-4517-A11F-4727EBBB3B4A}" type="presParOf" srcId="{BAB70F76-5A9D-400C-BCB9-67D1F0675926}" destId="{A9A7DE87-6D18-42BD-B167-42C2BBBB6E1C}" srcOrd="2" destOrd="0" presId="urn:microsoft.com/office/officeart/2005/8/layout/radial6"/>
    <dgm:cxn modelId="{34D4ABA4-CBF5-4847-A3D2-D1F94044BB93}" type="presParOf" srcId="{BAB70F76-5A9D-400C-BCB9-67D1F0675926}" destId="{FFA62C21-5A45-41AB-8594-B01A9975FF0B}" srcOrd="3" destOrd="0" presId="urn:microsoft.com/office/officeart/2005/8/layout/radial6"/>
    <dgm:cxn modelId="{9659C6EF-A39A-406E-AA20-C40ADB67DEF5}" type="presParOf" srcId="{BAB70F76-5A9D-400C-BCB9-67D1F0675926}" destId="{277E13F0-A43B-4A74-8B61-EFE7B0A338C3}" srcOrd="4" destOrd="0" presId="urn:microsoft.com/office/officeart/2005/8/layout/radial6"/>
    <dgm:cxn modelId="{8B98BD7F-91D9-4DCE-85E6-59F66D880F2B}" type="presParOf" srcId="{BAB70F76-5A9D-400C-BCB9-67D1F0675926}" destId="{3D507374-13EA-48EC-8CF0-49A46296F88D}" srcOrd="5" destOrd="0" presId="urn:microsoft.com/office/officeart/2005/8/layout/radial6"/>
    <dgm:cxn modelId="{83F22FE9-4177-4346-9284-1643536B49E0}" type="presParOf" srcId="{BAB70F76-5A9D-400C-BCB9-67D1F0675926}" destId="{4A8FDCE2-70A5-470D-A358-1558F0FE1A26}" srcOrd="6" destOrd="0" presId="urn:microsoft.com/office/officeart/2005/8/layout/radial6"/>
    <dgm:cxn modelId="{5186094B-2F51-4589-A37E-4D703CD7BF65}" type="presParOf" srcId="{BAB70F76-5A9D-400C-BCB9-67D1F0675926}" destId="{0A31BB1C-34A1-4E4D-A9E3-A3546AE0F957}" srcOrd="7" destOrd="0" presId="urn:microsoft.com/office/officeart/2005/8/layout/radial6"/>
    <dgm:cxn modelId="{CA09E3E0-5359-49DE-AA4F-9CF6FC6B4B6A}" type="presParOf" srcId="{BAB70F76-5A9D-400C-BCB9-67D1F0675926}" destId="{FD594878-0A03-4C7A-9B0E-118730DE8083}" srcOrd="8" destOrd="0" presId="urn:microsoft.com/office/officeart/2005/8/layout/radial6"/>
    <dgm:cxn modelId="{C7C019DC-825C-4744-86BE-8F9A4516D759}" type="presParOf" srcId="{BAB70F76-5A9D-400C-BCB9-67D1F0675926}" destId="{1A8868ED-232A-4F11-AD04-21E79D59D07D}" srcOrd="9" destOrd="0" presId="urn:microsoft.com/office/officeart/2005/8/layout/radial6"/>
    <dgm:cxn modelId="{5F773A95-071F-4436-A01C-6945EBB9C17F}" type="presParOf" srcId="{BAB70F76-5A9D-400C-BCB9-67D1F0675926}" destId="{20D3815B-4B6C-482B-BE05-183925325A49}" srcOrd="10" destOrd="0" presId="urn:microsoft.com/office/officeart/2005/8/layout/radial6"/>
    <dgm:cxn modelId="{876AC508-2355-40C2-BD91-5DCD0ED6A54B}" type="presParOf" srcId="{BAB70F76-5A9D-400C-BCB9-67D1F0675926}" destId="{B664DA2D-AD82-4BE0-B418-45F0AB1F8B2A}" srcOrd="11" destOrd="0" presId="urn:microsoft.com/office/officeart/2005/8/layout/radial6"/>
    <dgm:cxn modelId="{4CF42F11-AC19-43F4-8F23-53B9FFC91C77}" type="presParOf" srcId="{BAB70F76-5A9D-400C-BCB9-67D1F0675926}" destId="{909DC67C-931F-4910-924C-B7478639CAF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4EF8A-1414-4CDE-9B4C-F37BE6B9C73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6798E-A51F-44F4-B1C4-1FA99D8915B5}">
      <dgm:prSet phldrT="[Text]"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Prijevoz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Autonomna vozila</a:t>
          </a:r>
        </a:p>
      </dgm:t>
    </dgm:pt>
    <dgm:pt modelId="{4A44AADE-0B31-4D75-992D-3DF0BD3C7BFF}" type="parTrans" cxnId="{104A0B29-3851-46FD-A908-5F0E733983FC}">
      <dgm:prSet/>
      <dgm:spPr/>
      <dgm:t>
        <a:bodyPr/>
        <a:lstStyle/>
        <a:p>
          <a:endParaRPr lang="en-US"/>
        </a:p>
      </dgm:t>
    </dgm:pt>
    <dgm:pt modelId="{625C54A0-D91A-4883-8857-51FD37F1C49B}" type="sibTrans" cxnId="{104A0B29-3851-46FD-A908-5F0E733983FC}">
      <dgm:prSet/>
      <dgm:spPr/>
      <dgm:t>
        <a:bodyPr/>
        <a:lstStyle/>
        <a:p>
          <a:endParaRPr lang="en-US"/>
        </a:p>
      </dgm:t>
    </dgm:pt>
    <dgm:pt modelId="{026CB5DB-11FE-4CC9-BEC3-593AE4602F67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Usluge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velikih podataka</a:t>
          </a:r>
        </a:p>
      </dgm:t>
    </dgm:pt>
    <dgm:pt modelId="{F0573599-5E77-4F4C-9022-0D214140D4C2}" type="parTrans" cxnId="{0B771282-E960-4379-ABEC-66FF24DF66D3}">
      <dgm:prSet/>
      <dgm:spPr/>
      <dgm:t>
        <a:bodyPr/>
        <a:lstStyle/>
        <a:p>
          <a:endParaRPr lang="en-US"/>
        </a:p>
      </dgm:t>
    </dgm:pt>
    <dgm:pt modelId="{F2F0596A-D895-4CC8-B3A3-81693A8585F1}" type="sibTrans" cxnId="{0B771282-E960-4379-ABEC-66FF24DF66D3}">
      <dgm:prSet/>
      <dgm:spPr/>
      <dgm:t>
        <a:bodyPr/>
        <a:lstStyle/>
        <a:p>
          <a:endParaRPr lang="en-US"/>
        </a:p>
      </dgm:t>
    </dgm:pt>
    <dgm:pt modelId="{C2D54F86-59D5-41BA-92C4-ACDB3B04C361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Plaćanja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Lanac blokova</a:t>
          </a:r>
        </a:p>
      </dgm:t>
    </dgm:pt>
    <dgm:pt modelId="{5C3687DE-5E94-440B-BD37-6E2720E0949A}" type="parTrans" cxnId="{4F287D32-8093-44EB-ABF9-B531F9CECB84}">
      <dgm:prSet/>
      <dgm:spPr/>
      <dgm:t>
        <a:bodyPr/>
        <a:lstStyle/>
        <a:p>
          <a:endParaRPr lang="en-US"/>
        </a:p>
      </dgm:t>
    </dgm:pt>
    <dgm:pt modelId="{0CF2C87F-3806-456B-B83C-AAF5ECEDBEDD}" type="sibTrans" cxnId="{4F287D32-8093-44EB-ABF9-B531F9CECB84}">
      <dgm:prSet/>
      <dgm:spPr/>
      <dgm:t>
        <a:bodyPr/>
        <a:lstStyle/>
        <a:p>
          <a:endParaRPr lang="en-US"/>
        </a:p>
      </dgm:t>
    </dgm:pt>
    <dgm:pt modelId="{465EC9A6-712E-4DEF-80C8-6A83E0704182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Svakodnevni život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Domotika i pametni gradovi</a:t>
          </a:r>
        </a:p>
      </dgm:t>
    </dgm:pt>
    <dgm:pt modelId="{0D2B3C92-3DDA-486B-8E7E-3FBD62C13216}" type="parTrans" cxnId="{BFDB38F3-F3BA-4E29-860D-6E158D73730B}">
      <dgm:prSet/>
      <dgm:spPr/>
      <dgm:t>
        <a:bodyPr/>
        <a:lstStyle/>
        <a:p>
          <a:endParaRPr lang="en-US"/>
        </a:p>
      </dgm:t>
    </dgm:pt>
    <dgm:pt modelId="{37CEE6FB-BBEB-48A4-AF53-098F559E911D}" type="sibTrans" cxnId="{BFDB38F3-F3BA-4E29-860D-6E158D73730B}">
      <dgm:prSet/>
      <dgm:spPr/>
      <dgm:t>
        <a:bodyPr/>
        <a:lstStyle/>
        <a:p>
          <a:endParaRPr lang="en-US"/>
        </a:p>
      </dgm:t>
    </dgm:pt>
    <dgm:pt modelId="{9E0FB2B4-C903-4F08-85B7-380CDA264923}">
      <dgm:prSet phldrT="[Text]"/>
      <dgm:spPr/>
      <dgm:t>
        <a:bodyPr/>
        <a:lstStyle/>
        <a:p>
          <a:endParaRPr lang="en-US" dirty="0"/>
        </a:p>
      </dgm:t>
    </dgm:pt>
    <dgm:pt modelId="{A051A380-2E03-4B54-87BA-DFC5D9536C41}" type="sibTrans" cxnId="{ECFC41C6-6D46-41AF-B6BF-B0C059B0C187}">
      <dgm:prSet/>
      <dgm:spPr/>
      <dgm:t>
        <a:bodyPr/>
        <a:lstStyle/>
        <a:p>
          <a:endParaRPr lang="en-US"/>
        </a:p>
      </dgm:t>
    </dgm:pt>
    <dgm:pt modelId="{C0A33D60-3F48-4775-AFD5-436BA8B0C741}" type="parTrans" cxnId="{ECFC41C6-6D46-41AF-B6BF-B0C059B0C187}">
      <dgm:prSet/>
      <dgm:spPr/>
      <dgm:t>
        <a:bodyPr/>
        <a:lstStyle/>
        <a:p>
          <a:endParaRPr lang="en-US"/>
        </a:p>
      </dgm:t>
    </dgm:pt>
    <dgm:pt modelId="{BAB70F76-5A9D-400C-BCB9-67D1F0675926}" type="pres">
      <dgm:prSet presAssocID="{C0A4EF8A-1414-4CDE-9B4C-F37BE6B9C7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EB2B96-D9FF-4B18-8F7F-8FB22CF7BD1D}" type="pres">
      <dgm:prSet presAssocID="{9E0FB2B4-C903-4F08-85B7-380CDA264923}" presName="centerShape" presStyleLbl="node0" presStyleIdx="0" presStyleCnt="1" custScaleX="11765" custScaleY="11765"/>
      <dgm:spPr/>
    </dgm:pt>
    <dgm:pt modelId="{D77DA6D1-A0E0-4A01-99FC-BE2758D5FF2C}" type="pres">
      <dgm:prSet presAssocID="{0C36798E-A51F-44F4-B1C4-1FA99D8915B5}" presName="node" presStyleLbl="node1" presStyleIdx="0" presStyleCnt="4" custScaleX="170356" custScaleY="170356">
        <dgm:presLayoutVars>
          <dgm:bulletEnabled val="1"/>
        </dgm:presLayoutVars>
      </dgm:prSet>
      <dgm:spPr>
        <a:xfrm>
          <a:off x="2918595" y="-407348"/>
          <a:ext cx="1980001" cy="1980001"/>
        </a:xfrm>
        <a:prstGeom prst="ellipse">
          <a:avLst/>
        </a:prstGeom>
      </dgm:spPr>
    </dgm:pt>
    <dgm:pt modelId="{A9A7DE87-6D18-42BD-B167-42C2BBBB6E1C}" type="pres">
      <dgm:prSet presAssocID="{0C36798E-A51F-44F4-B1C4-1FA99D8915B5}" presName="dummy" presStyleCnt="0"/>
      <dgm:spPr/>
    </dgm:pt>
    <dgm:pt modelId="{FFA62C21-5A45-41AB-8594-B01A9975FF0B}" type="pres">
      <dgm:prSet presAssocID="{625C54A0-D91A-4883-8857-51FD37F1C49B}" presName="sibTrans" presStyleLbl="sibTrans2D1" presStyleIdx="0" presStyleCnt="4"/>
      <dgm:spPr/>
    </dgm:pt>
    <dgm:pt modelId="{277E13F0-A43B-4A74-8B61-EFE7B0A338C3}" type="pres">
      <dgm:prSet presAssocID="{026CB5DB-11FE-4CC9-BEC3-593AE4602F67}" presName="node" presStyleLbl="node1" presStyleIdx="1" presStyleCnt="4" custScaleX="170356" custScaleY="170356">
        <dgm:presLayoutVars>
          <dgm:bulletEnabled val="1"/>
        </dgm:presLayoutVars>
      </dgm:prSet>
      <dgm:spPr>
        <a:xfrm>
          <a:off x="4681100" y="1355157"/>
          <a:ext cx="1980001" cy="1980001"/>
        </a:xfrm>
        <a:prstGeom prst="ellipse">
          <a:avLst/>
        </a:prstGeom>
      </dgm:spPr>
    </dgm:pt>
    <dgm:pt modelId="{3D507374-13EA-48EC-8CF0-49A46296F88D}" type="pres">
      <dgm:prSet presAssocID="{026CB5DB-11FE-4CC9-BEC3-593AE4602F67}" presName="dummy" presStyleCnt="0"/>
      <dgm:spPr/>
    </dgm:pt>
    <dgm:pt modelId="{4A8FDCE2-70A5-470D-A358-1558F0FE1A26}" type="pres">
      <dgm:prSet presAssocID="{F2F0596A-D895-4CC8-B3A3-81693A8585F1}" presName="sibTrans" presStyleLbl="sibTrans2D1" presStyleIdx="1" presStyleCnt="4"/>
      <dgm:spPr/>
    </dgm:pt>
    <dgm:pt modelId="{0A31BB1C-34A1-4E4D-A9E3-A3546AE0F957}" type="pres">
      <dgm:prSet presAssocID="{C2D54F86-59D5-41BA-92C4-ACDB3B04C361}" presName="node" presStyleLbl="node1" presStyleIdx="2" presStyleCnt="4" custScaleX="170356" custScaleY="170356">
        <dgm:presLayoutVars>
          <dgm:bulletEnabled val="1"/>
        </dgm:presLayoutVars>
      </dgm:prSet>
      <dgm:spPr>
        <a:xfrm>
          <a:off x="2918595" y="3117662"/>
          <a:ext cx="1980001" cy="1980001"/>
        </a:xfrm>
        <a:prstGeom prst="ellipse">
          <a:avLst/>
        </a:prstGeom>
      </dgm:spPr>
    </dgm:pt>
    <dgm:pt modelId="{FD594878-0A03-4C7A-9B0E-118730DE8083}" type="pres">
      <dgm:prSet presAssocID="{C2D54F86-59D5-41BA-92C4-ACDB3B04C361}" presName="dummy" presStyleCnt="0"/>
      <dgm:spPr/>
    </dgm:pt>
    <dgm:pt modelId="{1A8868ED-232A-4F11-AD04-21E79D59D07D}" type="pres">
      <dgm:prSet presAssocID="{0CF2C87F-3806-456B-B83C-AAF5ECEDBEDD}" presName="sibTrans" presStyleLbl="sibTrans2D1" presStyleIdx="2" presStyleCnt="4"/>
      <dgm:spPr/>
    </dgm:pt>
    <dgm:pt modelId="{20D3815B-4B6C-482B-BE05-183925325A49}" type="pres">
      <dgm:prSet presAssocID="{465EC9A6-712E-4DEF-80C8-6A83E0704182}" presName="node" presStyleLbl="node1" presStyleIdx="3" presStyleCnt="4" custScaleX="170356" custScaleY="170356">
        <dgm:presLayoutVars>
          <dgm:bulletEnabled val="1"/>
        </dgm:presLayoutVars>
      </dgm:prSet>
      <dgm:spPr>
        <a:xfrm>
          <a:off x="1156090" y="1355157"/>
          <a:ext cx="1980001" cy="1980001"/>
        </a:xfrm>
        <a:prstGeom prst="ellipse">
          <a:avLst/>
        </a:prstGeom>
      </dgm:spPr>
    </dgm:pt>
    <dgm:pt modelId="{B664DA2D-AD82-4BE0-B418-45F0AB1F8B2A}" type="pres">
      <dgm:prSet presAssocID="{465EC9A6-712E-4DEF-80C8-6A83E0704182}" presName="dummy" presStyleCnt="0"/>
      <dgm:spPr/>
    </dgm:pt>
    <dgm:pt modelId="{909DC67C-931F-4910-924C-B7478639CAF1}" type="pres">
      <dgm:prSet presAssocID="{37CEE6FB-BBEB-48A4-AF53-098F559E911D}" presName="sibTrans" presStyleLbl="sibTrans2D1" presStyleIdx="3" presStyleCnt="4"/>
      <dgm:spPr/>
    </dgm:pt>
  </dgm:ptLst>
  <dgm:cxnLst>
    <dgm:cxn modelId="{32381A07-A9E7-4BE6-8113-6C059A11F429}" type="presOf" srcId="{9E0FB2B4-C903-4F08-85B7-380CDA264923}" destId="{90EB2B96-D9FF-4B18-8F7F-8FB22CF7BD1D}" srcOrd="0" destOrd="0" presId="urn:microsoft.com/office/officeart/2005/8/layout/radial6"/>
    <dgm:cxn modelId="{6C593E12-E237-4684-B335-9A77EECF0974}" type="presOf" srcId="{625C54A0-D91A-4883-8857-51FD37F1C49B}" destId="{FFA62C21-5A45-41AB-8594-B01A9975FF0B}" srcOrd="0" destOrd="0" presId="urn:microsoft.com/office/officeart/2005/8/layout/radial6"/>
    <dgm:cxn modelId="{0D13F814-4E85-4710-AD84-2BC0FF5A34D2}" type="presOf" srcId="{F2F0596A-D895-4CC8-B3A3-81693A8585F1}" destId="{4A8FDCE2-70A5-470D-A358-1558F0FE1A26}" srcOrd="0" destOrd="0" presId="urn:microsoft.com/office/officeart/2005/8/layout/radial6"/>
    <dgm:cxn modelId="{104A0B29-3851-46FD-A908-5F0E733983FC}" srcId="{9E0FB2B4-C903-4F08-85B7-380CDA264923}" destId="{0C36798E-A51F-44F4-B1C4-1FA99D8915B5}" srcOrd="0" destOrd="0" parTransId="{4A44AADE-0B31-4D75-992D-3DF0BD3C7BFF}" sibTransId="{625C54A0-D91A-4883-8857-51FD37F1C49B}"/>
    <dgm:cxn modelId="{A64E5832-B29B-47E5-9B41-7E96468976D5}" type="presOf" srcId="{0CF2C87F-3806-456B-B83C-AAF5ECEDBEDD}" destId="{1A8868ED-232A-4F11-AD04-21E79D59D07D}" srcOrd="0" destOrd="0" presId="urn:microsoft.com/office/officeart/2005/8/layout/radial6"/>
    <dgm:cxn modelId="{4F287D32-8093-44EB-ABF9-B531F9CECB84}" srcId="{9E0FB2B4-C903-4F08-85B7-380CDA264923}" destId="{C2D54F86-59D5-41BA-92C4-ACDB3B04C361}" srcOrd="2" destOrd="0" parTransId="{5C3687DE-5E94-440B-BD37-6E2720E0949A}" sibTransId="{0CF2C87F-3806-456B-B83C-AAF5ECEDBEDD}"/>
    <dgm:cxn modelId="{02E5C44D-84BA-460C-A2C1-92E2E3DE91D5}" type="presOf" srcId="{C2D54F86-59D5-41BA-92C4-ACDB3B04C361}" destId="{0A31BB1C-34A1-4E4D-A9E3-A3546AE0F957}" srcOrd="0" destOrd="0" presId="urn:microsoft.com/office/officeart/2005/8/layout/radial6"/>
    <dgm:cxn modelId="{5D886674-44D8-424A-B0BA-97C62787560C}" type="presOf" srcId="{0C36798E-A51F-44F4-B1C4-1FA99D8915B5}" destId="{D77DA6D1-A0E0-4A01-99FC-BE2758D5FF2C}" srcOrd="0" destOrd="0" presId="urn:microsoft.com/office/officeart/2005/8/layout/radial6"/>
    <dgm:cxn modelId="{0B771282-E960-4379-ABEC-66FF24DF66D3}" srcId="{9E0FB2B4-C903-4F08-85B7-380CDA264923}" destId="{026CB5DB-11FE-4CC9-BEC3-593AE4602F67}" srcOrd="1" destOrd="0" parTransId="{F0573599-5E77-4F4C-9022-0D214140D4C2}" sibTransId="{F2F0596A-D895-4CC8-B3A3-81693A8585F1}"/>
    <dgm:cxn modelId="{4239D585-DC4A-49A8-8D9E-2E98A98DB126}" type="presOf" srcId="{37CEE6FB-BBEB-48A4-AF53-098F559E911D}" destId="{909DC67C-931F-4910-924C-B7478639CAF1}" srcOrd="0" destOrd="0" presId="urn:microsoft.com/office/officeart/2005/8/layout/radial6"/>
    <dgm:cxn modelId="{4FC059C3-15AB-4D6C-8683-2F77EA3A764F}" type="presOf" srcId="{C0A4EF8A-1414-4CDE-9B4C-F37BE6B9C73E}" destId="{BAB70F76-5A9D-400C-BCB9-67D1F0675926}" srcOrd="0" destOrd="0" presId="urn:microsoft.com/office/officeart/2005/8/layout/radial6"/>
    <dgm:cxn modelId="{ECFC41C6-6D46-41AF-B6BF-B0C059B0C187}" srcId="{C0A4EF8A-1414-4CDE-9B4C-F37BE6B9C73E}" destId="{9E0FB2B4-C903-4F08-85B7-380CDA264923}" srcOrd="0" destOrd="0" parTransId="{C0A33D60-3F48-4775-AFD5-436BA8B0C741}" sibTransId="{A051A380-2E03-4B54-87BA-DFC5D9536C41}"/>
    <dgm:cxn modelId="{0B2E98DD-8192-4C65-89FB-FFC91A34F801}" type="presOf" srcId="{026CB5DB-11FE-4CC9-BEC3-593AE4602F67}" destId="{277E13F0-A43B-4A74-8B61-EFE7B0A338C3}" srcOrd="0" destOrd="0" presId="urn:microsoft.com/office/officeart/2005/8/layout/radial6"/>
    <dgm:cxn modelId="{313A96EA-B085-4608-8B4F-7AF9971FEEA0}" type="presOf" srcId="{465EC9A6-712E-4DEF-80C8-6A83E0704182}" destId="{20D3815B-4B6C-482B-BE05-183925325A49}" srcOrd="0" destOrd="0" presId="urn:microsoft.com/office/officeart/2005/8/layout/radial6"/>
    <dgm:cxn modelId="{BFDB38F3-F3BA-4E29-860D-6E158D73730B}" srcId="{9E0FB2B4-C903-4F08-85B7-380CDA264923}" destId="{465EC9A6-712E-4DEF-80C8-6A83E0704182}" srcOrd="3" destOrd="0" parTransId="{0D2B3C92-3DDA-486B-8E7E-3FBD62C13216}" sibTransId="{37CEE6FB-BBEB-48A4-AF53-098F559E911D}"/>
    <dgm:cxn modelId="{BAC53D91-6FF5-48C0-BF5C-5B7D131FDCDF}" type="presParOf" srcId="{BAB70F76-5A9D-400C-BCB9-67D1F0675926}" destId="{90EB2B96-D9FF-4B18-8F7F-8FB22CF7BD1D}" srcOrd="0" destOrd="0" presId="urn:microsoft.com/office/officeart/2005/8/layout/radial6"/>
    <dgm:cxn modelId="{742B6687-7B79-4EA5-B51E-02B5D9AB504D}" type="presParOf" srcId="{BAB70F76-5A9D-400C-BCB9-67D1F0675926}" destId="{D77DA6D1-A0E0-4A01-99FC-BE2758D5FF2C}" srcOrd="1" destOrd="0" presId="urn:microsoft.com/office/officeart/2005/8/layout/radial6"/>
    <dgm:cxn modelId="{48BCA8A9-3DA3-4517-A11F-4727EBBB3B4A}" type="presParOf" srcId="{BAB70F76-5A9D-400C-BCB9-67D1F0675926}" destId="{A9A7DE87-6D18-42BD-B167-42C2BBBB6E1C}" srcOrd="2" destOrd="0" presId="urn:microsoft.com/office/officeart/2005/8/layout/radial6"/>
    <dgm:cxn modelId="{34D4ABA4-CBF5-4847-A3D2-D1F94044BB93}" type="presParOf" srcId="{BAB70F76-5A9D-400C-BCB9-67D1F0675926}" destId="{FFA62C21-5A45-41AB-8594-B01A9975FF0B}" srcOrd="3" destOrd="0" presId="urn:microsoft.com/office/officeart/2005/8/layout/radial6"/>
    <dgm:cxn modelId="{9659C6EF-A39A-406E-AA20-C40ADB67DEF5}" type="presParOf" srcId="{BAB70F76-5A9D-400C-BCB9-67D1F0675926}" destId="{277E13F0-A43B-4A74-8B61-EFE7B0A338C3}" srcOrd="4" destOrd="0" presId="urn:microsoft.com/office/officeart/2005/8/layout/radial6"/>
    <dgm:cxn modelId="{8B98BD7F-91D9-4DCE-85E6-59F66D880F2B}" type="presParOf" srcId="{BAB70F76-5A9D-400C-BCB9-67D1F0675926}" destId="{3D507374-13EA-48EC-8CF0-49A46296F88D}" srcOrd="5" destOrd="0" presId="urn:microsoft.com/office/officeart/2005/8/layout/radial6"/>
    <dgm:cxn modelId="{83F22FE9-4177-4346-9284-1643536B49E0}" type="presParOf" srcId="{BAB70F76-5A9D-400C-BCB9-67D1F0675926}" destId="{4A8FDCE2-70A5-470D-A358-1558F0FE1A26}" srcOrd="6" destOrd="0" presId="urn:microsoft.com/office/officeart/2005/8/layout/radial6"/>
    <dgm:cxn modelId="{5186094B-2F51-4589-A37E-4D703CD7BF65}" type="presParOf" srcId="{BAB70F76-5A9D-400C-BCB9-67D1F0675926}" destId="{0A31BB1C-34A1-4E4D-A9E3-A3546AE0F957}" srcOrd="7" destOrd="0" presId="urn:microsoft.com/office/officeart/2005/8/layout/radial6"/>
    <dgm:cxn modelId="{CA09E3E0-5359-49DE-AA4F-9CF6FC6B4B6A}" type="presParOf" srcId="{BAB70F76-5A9D-400C-BCB9-67D1F0675926}" destId="{FD594878-0A03-4C7A-9B0E-118730DE8083}" srcOrd="8" destOrd="0" presId="urn:microsoft.com/office/officeart/2005/8/layout/radial6"/>
    <dgm:cxn modelId="{C7C019DC-825C-4744-86BE-8F9A4516D759}" type="presParOf" srcId="{BAB70F76-5A9D-400C-BCB9-67D1F0675926}" destId="{1A8868ED-232A-4F11-AD04-21E79D59D07D}" srcOrd="9" destOrd="0" presId="urn:microsoft.com/office/officeart/2005/8/layout/radial6"/>
    <dgm:cxn modelId="{5F773A95-071F-4436-A01C-6945EBB9C17F}" type="presParOf" srcId="{BAB70F76-5A9D-400C-BCB9-67D1F0675926}" destId="{20D3815B-4B6C-482B-BE05-183925325A49}" srcOrd="10" destOrd="0" presId="urn:microsoft.com/office/officeart/2005/8/layout/radial6"/>
    <dgm:cxn modelId="{876AC508-2355-40C2-BD91-5DCD0ED6A54B}" type="presParOf" srcId="{BAB70F76-5A9D-400C-BCB9-67D1F0675926}" destId="{B664DA2D-AD82-4BE0-B418-45F0AB1F8B2A}" srcOrd="11" destOrd="0" presId="urn:microsoft.com/office/officeart/2005/8/layout/radial6"/>
    <dgm:cxn modelId="{4CF42F11-AC19-43F4-8F23-53B9FFC91C77}" type="presParOf" srcId="{BAB70F76-5A9D-400C-BCB9-67D1F0675926}" destId="{909DC67C-931F-4910-924C-B7478639CAF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A4EF8A-1414-4CDE-9B4C-F37BE6B9C73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6798E-A51F-44F4-B1C4-1FA99D8915B5}">
      <dgm:prSet phldrT="[Text]"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Biotehnologija</a:t>
          </a:r>
        </a:p>
      </dgm:t>
    </dgm:pt>
    <dgm:pt modelId="{4A44AADE-0B31-4D75-992D-3DF0BD3C7BFF}" type="parTrans" cxnId="{104A0B29-3851-46FD-A908-5F0E733983FC}">
      <dgm:prSet/>
      <dgm:spPr/>
      <dgm:t>
        <a:bodyPr/>
        <a:lstStyle/>
        <a:p>
          <a:endParaRPr lang="en-US"/>
        </a:p>
      </dgm:t>
    </dgm:pt>
    <dgm:pt modelId="{625C54A0-D91A-4883-8857-51FD37F1C49B}" type="sibTrans" cxnId="{104A0B29-3851-46FD-A908-5F0E733983FC}">
      <dgm:prSet/>
      <dgm:spPr/>
      <dgm:t>
        <a:bodyPr/>
        <a:lstStyle/>
        <a:p>
          <a:endParaRPr lang="en-US"/>
        </a:p>
      </dgm:t>
    </dgm:pt>
    <dgm:pt modelId="{026CB5DB-11FE-4CC9-BEC3-593AE4602F67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Velika ponuda tečaja na internetu</a:t>
          </a:r>
        </a:p>
      </dgm:t>
    </dgm:pt>
    <dgm:pt modelId="{F0573599-5E77-4F4C-9022-0D214140D4C2}" type="parTrans" cxnId="{0B771282-E960-4379-ABEC-66FF24DF66D3}">
      <dgm:prSet/>
      <dgm:spPr/>
      <dgm:t>
        <a:bodyPr/>
        <a:lstStyle/>
        <a:p>
          <a:endParaRPr lang="en-US"/>
        </a:p>
      </dgm:t>
    </dgm:pt>
    <dgm:pt modelId="{F2F0596A-D895-4CC8-B3A3-81693A8585F1}" type="sibTrans" cxnId="{0B771282-E960-4379-ABEC-66FF24DF66D3}">
      <dgm:prSet/>
      <dgm:spPr/>
      <dgm:t>
        <a:bodyPr/>
        <a:lstStyle/>
        <a:p>
          <a:endParaRPr lang="en-US"/>
        </a:p>
      </dgm:t>
    </dgm:pt>
    <dgm:pt modelId="{C2D54F86-59D5-41BA-92C4-ACDB3B04C361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Univerzalni temeljni dohodak</a:t>
          </a:r>
        </a:p>
      </dgm:t>
    </dgm:pt>
    <dgm:pt modelId="{5C3687DE-5E94-440B-BD37-6E2720E0949A}" type="parTrans" cxnId="{4F287D32-8093-44EB-ABF9-B531F9CECB84}">
      <dgm:prSet/>
      <dgm:spPr/>
      <dgm:t>
        <a:bodyPr/>
        <a:lstStyle/>
        <a:p>
          <a:endParaRPr lang="en-US"/>
        </a:p>
      </dgm:t>
    </dgm:pt>
    <dgm:pt modelId="{0CF2C87F-3806-456B-B83C-AAF5ECEDBEDD}" type="sibTrans" cxnId="{4F287D32-8093-44EB-ABF9-B531F9CECB84}">
      <dgm:prSet/>
      <dgm:spPr/>
      <dgm:t>
        <a:bodyPr/>
        <a:lstStyle/>
        <a:p>
          <a:endParaRPr lang="en-US"/>
        </a:p>
      </dgm:t>
    </dgm:pt>
    <dgm:pt modelId="{465EC9A6-712E-4DEF-80C8-6A83E0704182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Virtualna, poboljšana i proširena stvarnost</a:t>
          </a:r>
        </a:p>
      </dgm:t>
    </dgm:pt>
    <dgm:pt modelId="{0D2B3C92-3DDA-486B-8E7E-3FBD62C13216}" type="parTrans" cxnId="{BFDB38F3-F3BA-4E29-860D-6E158D73730B}">
      <dgm:prSet/>
      <dgm:spPr/>
      <dgm:t>
        <a:bodyPr/>
        <a:lstStyle/>
        <a:p>
          <a:endParaRPr lang="en-US"/>
        </a:p>
      </dgm:t>
    </dgm:pt>
    <dgm:pt modelId="{37CEE6FB-BBEB-48A4-AF53-098F559E911D}" type="sibTrans" cxnId="{BFDB38F3-F3BA-4E29-860D-6E158D73730B}">
      <dgm:prSet/>
      <dgm:spPr/>
      <dgm:t>
        <a:bodyPr/>
        <a:lstStyle/>
        <a:p>
          <a:endParaRPr lang="en-US"/>
        </a:p>
      </dgm:t>
    </dgm:pt>
    <dgm:pt modelId="{9E0FB2B4-C903-4F08-85B7-380CDA264923}">
      <dgm:prSet phldrT="[Text]"/>
      <dgm:spPr/>
      <dgm:t>
        <a:bodyPr/>
        <a:lstStyle/>
        <a:p>
          <a:endParaRPr lang="en-US" dirty="0"/>
        </a:p>
      </dgm:t>
    </dgm:pt>
    <dgm:pt modelId="{A051A380-2E03-4B54-87BA-DFC5D9536C41}" type="sibTrans" cxnId="{ECFC41C6-6D46-41AF-B6BF-B0C059B0C187}">
      <dgm:prSet/>
      <dgm:spPr/>
      <dgm:t>
        <a:bodyPr/>
        <a:lstStyle/>
        <a:p>
          <a:endParaRPr lang="en-US"/>
        </a:p>
      </dgm:t>
    </dgm:pt>
    <dgm:pt modelId="{C0A33D60-3F48-4775-AFD5-436BA8B0C741}" type="parTrans" cxnId="{ECFC41C6-6D46-41AF-B6BF-B0C059B0C187}">
      <dgm:prSet/>
      <dgm:spPr/>
      <dgm:t>
        <a:bodyPr/>
        <a:lstStyle/>
        <a:p>
          <a:endParaRPr lang="en-US"/>
        </a:p>
      </dgm:t>
    </dgm:pt>
    <dgm:pt modelId="{BAB70F76-5A9D-400C-BCB9-67D1F0675926}" type="pres">
      <dgm:prSet presAssocID="{C0A4EF8A-1414-4CDE-9B4C-F37BE6B9C7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EB2B96-D9FF-4B18-8F7F-8FB22CF7BD1D}" type="pres">
      <dgm:prSet presAssocID="{9E0FB2B4-C903-4F08-85B7-380CDA264923}" presName="centerShape" presStyleLbl="node0" presStyleIdx="0" presStyleCnt="1" custScaleX="11765" custScaleY="11765"/>
      <dgm:spPr/>
    </dgm:pt>
    <dgm:pt modelId="{D77DA6D1-A0E0-4A01-99FC-BE2758D5FF2C}" type="pres">
      <dgm:prSet presAssocID="{0C36798E-A51F-44F4-B1C4-1FA99D8915B5}" presName="node" presStyleLbl="node1" presStyleIdx="0" presStyleCnt="4" custScaleX="170356" custScaleY="170356">
        <dgm:presLayoutVars>
          <dgm:bulletEnabled val="1"/>
        </dgm:presLayoutVars>
      </dgm:prSet>
      <dgm:spPr>
        <a:xfrm>
          <a:off x="2918595" y="-407348"/>
          <a:ext cx="1980001" cy="1980001"/>
        </a:xfrm>
        <a:prstGeom prst="ellipse">
          <a:avLst/>
        </a:prstGeom>
      </dgm:spPr>
    </dgm:pt>
    <dgm:pt modelId="{A9A7DE87-6D18-42BD-B167-42C2BBBB6E1C}" type="pres">
      <dgm:prSet presAssocID="{0C36798E-A51F-44F4-B1C4-1FA99D8915B5}" presName="dummy" presStyleCnt="0"/>
      <dgm:spPr/>
    </dgm:pt>
    <dgm:pt modelId="{FFA62C21-5A45-41AB-8594-B01A9975FF0B}" type="pres">
      <dgm:prSet presAssocID="{625C54A0-D91A-4883-8857-51FD37F1C49B}" presName="sibTrans" presStyleLbl="sibTrans2D1" presStyleIdx="0" presStyleCnt="4"/>
      <dgm:spPr/>
    </dgm:pt>
    <dgm:pt modelId="{277E13F0-A43B-4A74-8B61-EFE7B0A338C3}" type="pres">
      <dgm:prSet presAssocID="{026CB5DB-11FE-4CC9-BEC3-593AE4602F67}" presName="node" presStyleLbl="node1" presStyleIdx="1" presStyleCnt="4" custScaleX="170356" custScaleY="170356">
        <dgm:presLayoutVars>
          <dgm:bulletEnabled val="1"/>
        </dgm:presLayoutVars>
      </dgm:prSet>
      <dgm:spPr>
        <a:xfrm>
          <a:off x="4681100" y="1355157"/>
          <a:ext cx="1980001" cy="1980001"/>
        </a:xfrm>
        <a:prstGeom prst="ellipse">
          <a:avLst/>
        </a:prstGeom>
      </dgm:spPr>
    </dgm:pt>
    <dgm:pt modelId="{3D507374-13EA-48EC-8CF0-49A46296F88D}" type="pres">
      <dgm:prSet presAssocID="{026CB5DB-11FE-4CC9-BEC3-593AE4602F67}" presName="dummy" presStyleCnt="0"/>
      <dgm:spPr/>
    </dgm:pt>
    <dgm:pt modelId="{4A8FDCE2-70A5-470D-A358-1558F0FE1A26}" type="pres">
      <dgm:prSet presAssocID="{F2F0596A-D895-4CC8-B3A3-81693A8585F1}" presName="sibTrans" presStyleLbl="sibTrans2D1" presStyleIdx="1" presStyleCnt="4"/>
      <dgm:spPr/>
    </dgm:pt>
    <dgm:pt modelId="{0A31BB1C-34A1-4E4D-A9E3-A3546AE0F957}" type="pres">
      <dgm:prSet presAssocID="{C2D54F86-59D5-41BA-92C4-ACDB3B04C361}" presName="node" presStyleLbl="node1" presStyleIdx="2" presStyleCnt="4" custScaleX="170356" custScaleY="170356">
        <dgm:presLayoutVars>
          <dgm:bulletEnabled val="1"/>
        </dgm:presLayoutVars>
      </dgm:prSet>
      <dgm:spPr>
        <a:xfrm>
          <a:off x="2918595" y="3117662"/>
          <a:ext cx="1980001" cy="1980001"/>
        </a:xfrm>
        <a:prstGeom prst="ellipse">
          <a:avLst/>
        </a:prstGeom>
      </dgm:spPr>
    </dgm:pt>
    <dgm:pt modelId="{FD594878-0A03-4C7A-9B0E-118730DE8083}" type="pres">
      <dgm:prSet presAssocID="{C2D54F86-59D5-41BA-92C4-ACDB3B04C361}" presName="dummy" presStyleCnt="0"/>
      <dgm:spPr/>
    </dgm:pt>
    <dgm:pt modelId="{1A8868ED-232A-4F11-AD04-21E79D59D07D}" type="pres">
      <dgm:prSet presAssocID="{0CF2C87F-3806-456B-B83C-AAF5ECEDBEDD}" presName="sibTrans" presStyleLbl="sibTrans2D1" presStyleIdx="2" presStyleCnt="4"/>
      <dgm:spPr/>
    </dgm:pt>
    <dgm:pt modelId="{20D3815B-4B6C-482B-BE05-183925325A49}" type="pres">
      <dgm:prSet presAssocID="{465EC9A6-712E-4DEF-80C8-6A83E0704182}" presName="node" presStyleLbl="node1" presStyleIdx="3" presStyleCnt="4" custScaleX="170356" custScaleY="170356">
        <dgm:presLayoutVars>
          <dgm:bulletEnabled val="1"/>
        </dgm:presLayoutVars>
      </dgm:prSet>
      <dgm:spPr>
        <a:xfrm>
          <a:off x="1156090" y="1355157"/>
          <a:ext cx="1980001" cy="1980001"/>
        </a:xfrm>
        <a:prstGeom prst="ellipse">
          <a:avLst/>
        </a:prstGeom>
      </dgm:spPr>
    </dgm:pt>
    <dgm:pt modelId="{B664DA2D-AD82-4BE0-B418-45F0AB1F8B2A}" type="pres">
      <dgm:prSet presAssocID="{465EC9A6-712E-4DEF-80C8-6A83E0704182}" presName="dummy" presStyleCnt="0"/>
      <dgm:spPr/>
    </dgm:pt>
    <dgm:pt modelId="{909DC67C-931F-4910-924C-B7478639CAF1}" type="pres">
      <dgm:prSet presAssocID="{37CEE6FB-BBEB-48A4-AF53-098F559E911D}" presName="sibTrans" presStyleLbl="sibTrans2D1" presStyleIdx="3" presStyleCnt="4"/>
      <dgm:spPr/>
    </dgm:pt>
  </dgm:ptLst>
  <dgm:cxnLst>
    <dgm:cxn modelId="{32381A07-A9E7-4BE6-8113-6C059A11F429}" type="presOf" srcId="{9E0FB2B4-C903-4F08-85B7-380CDA264923}" destId="{90EB2B96-D9FF-4B18-8F7F-8FB22CF7BD1D}" srcOrd="0" destOrd="0" presId="urn:microsoft.com/office/officeart/2005/8/layout/radial6"/>
    <dgm:cxn modelId="{6C593E12-E237-4684-B335-9A77EECF0974}" type="presOf" srcId="{625C54A0-D91A-4883-8857-51FD37F1C49B}" destId="{FFA62C21-5A45-41AB-8594-B01A9975FF0B}" srcOrd="0" destOrd="0" presId="urn:microsoft.com/office/officeart/2005/8/layout/radial6"/>
    <dgm:cxn modelId="{0D13F814-4E85-4710-AD84-2BC0FF5A34D2}" type="presOf" srcId="{F2F0596A-D895-4CC8-B3A3-81693A8585F1}" destId="{4A8FDCE2-70A5-470D-A358-1558F0FE1A26}" srcOrd="0" destOrd="0" presId="urn:microsoft.com/office/officeart/2005/8/layout/radial6"/>
    <dgm:cxn modelId="{104A0B29-3851-46FD-A908-5F0E733983FC}" srcId="{9E0FB2B4-C903-4F08-85B7-380CDA264923}" destId="{0C36798E-A51F-44F4-B1C4-1FA99D8915B5}" srcOrd="0" destOrd="0" parTransId="{4A44AADE-0B31-4D75-992D-3DF0BD3C7BFF}" sibTransId="{625C54A0-D91A-4883-8857-51FD37F1C49B}"/>
    <dgm:cxn modelId="{A64E5832-B29B-47E5-9B41-7E96468976D5}" type="presOf" srcId="{0CF2C87F-3806-456B-B83C-AAF5ECEDBEDD}" destId="{1A8868ED-232A-4F11-AD04-21E79D59D07D}" srcOrd="0" destOrd="0" presId="urn:microsoft.com/office/officeart/2005/8/layout/radial6"/>
    <dgm:cxn modelId="{4F287D32-8093-44EB-ABF9-B531F9CECB84}" srcId="{9E0FB2B4-C903-4F08-85B7-380CDA264923}" destId="{C2D54F86-59D5-41BA-92C4-ACDB3B04C361}" srcOrd="2" destOrd="0" parTransId="{5C3687DE-5E94-440B-BD37-6E2720E0949A}" sibTransId="{0CF2C87F-3806-456B-B83C-AAF5ECEDBEDD}"/>
    <dgm:cxn modelId="{02E5C44D-84BA-460C-A2C1-92E2E3DE91D5}" type="presOf" srcId="{C2D54F86-59D5-41BA-92C4-ACDB3B04C361}" destId="{0A31BB1C-34A1-4E4D-A9E3-A3546AE0F957}" srcOrd="0" destOrd="0" presId="urn:microsoft.com/office/officeart/2005/8/layout/radial6"/>
    <dgm:cxn modelId="{5D886674-44D8-424A-B0BA-97C62787560C}" type="presOf" srcId="{0C36798E-A51F-44F4-B1C4-1FA99D8915B5}" destId="{D77DA6D1-A0E0-4A01-99FC-BE2758D5FF2C}" srcOrd="0" destOrd="0" presId="urn:microsoft.com/office/officeart/2005/8/layout/radial6"/>
    <dgm:cxn modelId="{0B771282-E960-4379-ABEC-66FF24DF66D3}" srcId="{9E0FB2B4-C903-4F08-85B7-380CDA264923}" destId="{026CB5DB-11FE-4CC9-BEC3-593AE4602F67}" srcOrd="1" destOrd="0" parTransId="{F0573599-5E77-4F4C-9022-0D214140D4C2}" sibTransId="{F2F0596A-D895-4CC8-B3A3-81693A8585F1}"/>
    <dgm:cxn modelId="{4239D585-DC4A-49A8-8D9E-2E98A98DB126}" type="presOf" srcId="{37CEE6FB-BBEB-48A4-AF53-098F559E911D}" destId="{909DC67C-931F-4910-924C-B7478639CAF1}" srcOrd="0" destOrd="0" presId="urn:microsoft.com/office/officeart/2005/8/layout/radial6"/>
    <dgm:cxn modelId="{4FC059C3-15AB-4D6C-8683-2F77EA3A764F}" type="presOf" srcId="{C0A4EF8A-1414-4CDE-9B4C-F37BE6B9C73E}" destId="{BAB70F76-5A9D-400C-BCB9-67D1F0675926}" srcOrd="0" destOrd="0" presId="urn:microsoft.com/office/officeart/2005/8/layout/radial6"/>
    <dgm:cxn modelId="{ECFC41C6-6D46-41AF-B6BF-B0C059B0C187}" srcId="{C0A4EF8A-1414-4CDE-9B4C-F37BE6B9C73E}" destId="{9E0FB2B4-C903-4F08-85B7-380CDA264923}" srcOrd="0" destOrd="0" parTransId="{C0A33D60-3F48-4775-AFD5-436BA8B0C741}" sibTransId="{A051A380-2E03-4B54-87BA-DFC5D9536C41}"/>
    <dgm:cxn modelId="{0B2E98DD-8192-4C65-89FB-FFC91A34F801}" type="presOf" srcId="{026CB5DB-11FE-4CC9-BEC3-593AE4602F67}" destId="{277E13F0-A43B-4A74-8B61-EFE7B0A338C3}" srcOrd="0" destOrd="0" presId="urn:microsoft.com/office/officeart/2005/8/layout/radial6"/>
    <dgm:cxn modelId="{313A96EA-B085-4608-8B4F-7AF9971FEEA0}" type="presOf" srcId="{465EC9A6-712E-4DEF-80C8-6A83E0704182}" destId="{20D3815B-4B6C-482B-BE05-183925325A49}" srcOrd="0" destOrd="0" presId="urn:microsoft.com/office/officeart/2005/8/layout/radial6"/>
    <dgm:cxn modelId="{BFDB38F3-F3BA-4E29-860D-6E158D73730B}" srcId="{9E0FB2B4-C903-4F08-85B7-380CDA264923}" destId="{465EC9A6-712E-4DEF-80C8-6A83E0704182}" srcOrd="3" destOrd="0" parTransId="{0D2B3C92-3DDA-486B-8E7E-3FBD62C13216}" sibTransId="{37CEE6FB-BBEB-48A4-AF53-098F559E911D}"/>
    <dgm:cxn modelId="{BAC53D91-6FF5-48C0-BF5C-5B7D131FDCDF}" type="presParOf" srcId="{BAB70F76-5A9D-400C-BCB9-67D1F0675926}" destId="{90EB2B96-D9FF-4B18-8F7F-8FB22CF7BD1D}" srcOrd="0" destOrd="0" presId="urn:microsoft.com/office/officeart/2005/8/layout/radial6"/>
    <dgm:cxn modelId="{742B6687-7B79-4EA5-B51E-02B5D9AB504D}" type="presParOf" srcId="{BAB70F76-5A9D-400C-BCB9-67D1F0675926}" destId="{D77DA6D1-A0E0-4A01-99FC-BE2758D5FF2C}" srcOrd="1" destOrd="0" presId="urn:microsoft.com/office/officeart/2005/8/layout/radial6"/>
    <dgm:cxn modelId="{48BCA8A9-3DA3-4517-A11F-4727EBBB3B4A}" type="presParOf" srcId="{BAB70F76-5A9D-400C-BCB9-67D1F0675926}" destId="{A9A7DE87-6D18-42BD-B167-42C2BBBB6E1C}" srcOrd="2" destOrd="0" presId="urn:microsoft.com/office/officeart/2005/8/layout/radial6"/>
    <dgm:cxn modelId="{34D4ABA4-CBF5-4847-A3D2-D1F94044BB93}" type="presParOf" srcId="{BAB70F76-5A9D-400C-BCB9-67D1F0675926}" destId="{FFA62C21-5A45-41AB-8594-B01A9975FF0B}" srcOrd="3" destOrd="0" presId="urn:microsoft.com/office/officeart/2005/8/layout/radial6"/>
    <dgm:cxn modelId="{9659C6EF-A39A-406E-AA20-C40ADB67DEF5}" type="presParOf" srcId="{BAB70F76-5A9D-400C-BCB9-67D1F0675926}" destId="{277E13F0-A43B-4A74-8B61-EFE7B0A338C3}" srcOrd="4" destOrd="0" presId="urn:microsoft.com/office/officeart/2005/8/layout/radial6"/>
    <dgm:cxn modelId="{8B98BD7F-91D9-4DCE-85E6-59F66D880F2B}" type="presParOf" srcId="{BAB70F76-5A9D-400C-BCB9-67D1F0675926}" destId="{3D507374-13EA-48EC-8CF0-49A46296F88D}" srcOrd="5" destOrd="0" presId="urn:microsoft.com/office/officeart/2005/8/layout/radial6"/>
    <dgm:cxn modelId="{83F22FE9-4177-4346-9284-1643536B49E0}" type="presParOf" srcId="{BAB70F76-5A9D-400C-BCB9-67D1F0675926}" destId="{4A8FDCE2-70A5-470D-A358-1558F0FE1A26}" srcOrd="6" destOrd="0" presId="urn:microsoft.com/office/officeart/2005/8/layout/radial6"/>
    <dgm:cxn modelId="{5186094B-2F51-4589-A37E-4D703CD7BF65}" type="presParOf" srcId="{BAB70F76-5A9D-400C-BCB9-67D1F0675926}" destId="{0A31BB1C-34A1-4E4D-A9E3-A3546AE0F957}" srcOrd="7" destOrd="0" presId="urn:microsoft.com/office/officeart/2005/8/layout/radial6"/>
    <dgm:cxn modelId="{CA09E3E0-5359-49DE-AA4F-9CF6FC6B4B6A}" type="presParOf" srcId="{BAB70F76-5A9D-400C-BCB9-67D1F0675926}" destId="{FD594878-0A03-4C7A-9B0E-118730DE8083}" srcOrd="8" destOrd="0" presId="urn:microsoft.com/office/officeart/2005/8/layout/radial6"/>
    <dgm:cxn modelId="{C7C019DC-825C-4744-86BE-8F9A4516D759}" type="presParOf" srcId="{BAB70F76-5A9D-400C-BCB9-67D1F0675926}" destId="{1A8868ED-232A-4F11-AD04-21E79D59D07D}" srcOrd="9" destOrd="0" presId="urn:microsoft.com/office/officeart/2005/8/layout/radial6"/>
    <dgm:cxn modelId="{5F773A95-071F-4436-A01C-6945EBB9C17F}" type="presParOf" srcId="{BAB70F76-5A9D-400C-BCB9-67D1F0675926}" destId="{20D3815B-4B6C-482B-BE05-183925325A49}" srcOrd="10" destOrd="0" presId="urn:microsoft.com/office/officeart/2005/8/layout/radial6"/>
    <dgm:cxn modelId="{876AC508-2355-40C2-BD91-5DCD0ED6A54B}" type="presParOf" srcId="{BAB70F76-5A9D-400C-BCB9-67D1F0675926}" destId="{B664DA2D-AD82-4BE0-B418-45F0AB1F8B2A}" srcOrd="11" destOrd="0" presId="urn:microsoft.com/office/officeart/2005/8/layout/radial6"/>
    <dgm:cxn modelId="{4CF42F11-AC19-43F4-8F23-53B9FFC91C77}" type="presParOf" srcId="{BAB70F76-5A9D-400C-BCB9-67D1F0675926}" destId="{909DC67C-931F-4910-924C-B7478639CAF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4EF8A-1414-4CDE-9B4C-F37BE6B9C73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6798E-A51F-44F4-B1C4-1FA99D8915B5}">
      <dgm:prSet phldrT="[Text]"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b="1" i="1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Nanotehnologija</a:t>
          </a:r>
        </a:p>
      </dgm:t>
    </dgm:pt>
    <dgm:pt modelId="{4A44AADE-0B31-4D75-992D-3DF0BD3C7BFF}" type="parTrans" cxnId="{104A0B29-3851-46FD-A908-5F0E733983FC}">
      <dgm:prSet/>
      <dgm:spPr/>
      <dgm:t>
        <a:bodyPr/>
        <a:lstStyle/>
        <a:p>
          <a:endParaRPr lang="en-US"/>
        </a:p>
      </dgm:t>
    </dgm:pt>
    <dgm:pt modelId="{625C54A0-D91A-4883-8857-51FD37F1C49B}" type="sibTrans" cxnId="{104A0B29-3851-46FD-A908-5F0E733983FC}">
      <dgm:prSet/>
      <dgm:spPr/>
      <dgm:t>
        <a:bodyPr/>
        <a:lstStyle/>
        <a:p>
          <a:endParaRPr lang="en-US"/>
        </a:p>
      </dgm:t>
    </dgm:pt>
    <dgm:pt modelId="{026CB5DB-11FE-4CC9-BEC3-593AE4602F67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Istraživanje zemlje, mjeseca i planeta</a:t>
          </a:r>
        </a:p>
      </dgm:t>
    </dgm:pt>
    <dgm:pt modelId="{F0573599-5E77-4F4C-9022-0D214140D4C2}" type="parTrans" cxnId="{0B771282-E960-4379-ABEC-66FF24DF66D3}">
      <dgm:prSet/>
      <dgm:spPr/>
      <dgm:t>
        <a:bodyPr/>
        <a:lstStyle/>
        <a:p>
          <a:endParaRPr lang="en-US"/>
        </a:p>
      </dgm:t>
    </dgm:pt>
    <dgm:pt modelId="{F2F0596A-D895-4CC8-B3A3-81693A8585F1}" type="sibTrans" cxnId="{0B771282-E960-4379-ABEC-66FF24DF66D3}">
      <dgm:prSet/>
      <dgm:spPr/>
      <dgm:t>
        <a:bodyPr/>
        <a:lstStyle/>
        <a:p>
          <a:endParaRPr lang="en-US"/>
        </a:p>
      </dgm:t>
    </dgm:pt>
    <dgm:pt modelId="{C2D54F86-59D5-41BA-92C4-ACDB3B04C361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Znanost o materijalima</a:t>
          </a:r>
        </a:p>
      </dgm:t>
    </dgm:pt>
    <dgm:pt modelId="{5C3687DE-5E94-440B-BD37-6E2720E0949A}" type="parTrans" cxnId="{4F287D32-8093-44EB-ABF9-B531F9CECB84}">
      <dgm:prSet/>
      <dgm:spPr/>
      <dgm:t>
        <a:bodyPr/>
        <a:lstStyle/>
        <a:p>
          <a:endParaRPr lang="en-US"/>
        </a:p>
      </dgm:t>
    </dgm:pt>
    <dgm:pt modelId="{0CF2C87F-3806-456B-B83C-AAF5ECEDBEDD}" type="sibTrans" cxnId="{4F287D32-8093-44EB-ABF9-B531F9CECB84}">
      <dgm:prSet/>
      <dgm:spPr/>
      <dgm:t>
        <a:bodyPr/>
        <a:lstStyle/>
        <a:p>
          <a:endParaRPr lang="en-US"/>
        </a:p>
      </dgm:t>
    </dgm:pt>
    <dgm:pt modelId="{465EC9A6-712E-4DEF-80C8-6A83E0704182}">
      <dgm:prSet custT="1"/>
      <dgm:spPr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Kvantno računarstvo</a:t>
          </a:r>
        </a:p>
      </dgm:t>
    </dgm:pt>
    <dgm:pt modelId="{0D2B3C92-3DDA-486B-8E7E-3FBD62C13216}" type="parTrans" cxnId="{BFDB38F3-F3BA-4E29-860D-6E158D73730B}">
      <dgm:prSet/>
      <dgm:spPr/>
      <dgm:t>
        <a:bodyPr/>
        <a:lstStyle/>
        <a:p>
          <a:endParaRPr lang="en-US"/>
        </a:p>
      </dgm:t>
    </dgm:pt>
    <dgm:pt modelId="{37CEE6FB-BBEB-48A4-AF53-098F559E911D}" type="sibTrans" cxnId="{BFDB38F3-F3BA-4E29-860D-6E158D73730B}">
      <dgm:prSet/>
      <dgm:spPr/>
      <dgm:t>
        <a:bodyPr/>
        <a:lstStyle/>
        <a:p>
          <a:endParaRPr lang="en-US"/>
        </a:p>
      </dgm:t>
    </dgm:pt>
    <dgm:pt modelId="{9E0FB2B4-C903-4F08-85B7-380CDA264923}">
      <dgm:prSet phldrT="[Text]"/>
      <dgm:spPr/>
      <dgm:t>
        <a:bodyPr/>
        <a:lstStyle/>
        <a:p>
          <a:endParaRPr lang="en-US" dirty="0"/>
        </a:p>
      </dgm:t>
    </dgm:pt>
    <dgm:pt modelId="{A051A380-2E03-4B54-87BA-DFC5D9536C41}" type="sibTrans" cxnId="{ECFC41C6-6D46-41AF-B6BF-B0C059B0C187}">
      <dgm:prSet/>
      <dgm:spPr/>
      <dgm:t>
        <a:bodyPr/>
        <a:lstStyle/>
        <a:p>
          <a:endParaRPr lang="en-US"/>
        </a:p>
      </dgm:t>
    </dgm:pt>
    <dgm:pt modelId="{C0A33D60-3F48-4775-AFD5-436BA8B0C741}" type="parTrans" cxnId="{ECFC41C6-6D46-41AF-B6BF-B0C059B0C187}">
      <dgm:prSet/>
      <dgm:spPr/>
      <dgm:t>
        <a:bodyPr/>
        <a:lstStyle/>
        <a:p>
          <a:endParaRPr lang="en-US"/>
        </a:p>
      </dgm:t>
    </dgm:pt>
    <dgm:pt modelId="{BAB70F76-5A9D-400C-BCB9-67D1F0675926}" type="pres">
      <dgm:prSet presAssocID="{C0A4EF8A-1414-4CDE-9B4C-F37BE6B9C7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EB2B96-D9FF-4B18-8F7F-8FB22CF7BD1D}" type="pres">
      <dgm:prSet presAssocID="{9E0FB2B4-C903-4F08-85B7-380CDA264923}" presName="centerShape" presStyleLbl="node0" presStyleIdx="0" presStyleCnt="1" custScaleX="11765" custScaleY="11765"/>
      <dgm:spPr/>
    </dgm:pt>
    <dgm:pt modelId="{D77DA6D1-A0E0-4A01-99FC-BE2758D5FF2C}" type="pres">
      <dgm:prSet presAssocID="{0C36798E-A51F-44F4-B1C4-1FA99D8915B5}" presName="node" presStyleLbl="node1" presStyleIdx="0" presStyleCnt="4" custScaleX="170356" custScaleY="170356">
        <dgm:presLayoutVars>
          <dgm:bulletEnabled val="1"/>
        </dgm:presLayoutVars>
      </dgm:prSet>
      <dgm:spPr>
        <a:xfrm>
          <a:off x="2918595" y="-407348"/>
          <a:ext cx="1980001" cy="1980001"/>
        </a:xfrm>
        <a:prstGeom prst="ellipse">
          <a:avLst/>
        </a:prstGeom>
      </dgm:spPr>
    </dgm:pt>
    <dgm:pt modelId="{A9A7DE87-6D18-42BD-B167-42C2BBBB6E1C}" type="pres">
      <dgm:prSet presAssocID="{0C36798E-A51F-44F4-B1C4-1FA99D8915B5}" presName="dummy" presStyleCnt="0"/>
      <dgm:spPr/>
    </dgm:pt>
    <dgm:pt modelId="{FFA62C21-5A45-41AB-8594-B01A9975FF0B}" type="pres">
      <dgm:prSet presAssocID="{625C54A0-D91A-4883-8857-51FD37F1C49B}" presName="sibTrans" presStyleLbl="sibTrans2D1" presStyleIdx="0" presStyleCnt="4"/>
      <dgm:spPr/>
    </dgm:pt>
    <dgm:pt modelId="{277E13F0-A43B-4A74-8B61-EFE7B0A338C3}" type="pres">
      <dgm:prSet presAssocID="{026CB5DB-11FE-4CC9-BEC3-593AE4602F67}" presName="node" presStyleLbl="node1" presStyleIdx="1" presStyleCnt="4" custScaleX="170356" custScaleY="170356">
        <dgm:presLayoutVars>
          <dgm:bulletEnabled val="1"/>
        </dgm:presLayoutVars>
      </dgm:prSet>
      <dgm:spPr>
        <a:xfrm>
          <a:off x="4681100" y="1355157"/>
          <a:ext cx="1980001" cy="1980001"/>
        </a:xfrm>
        <a:prstGeom prst="ellipse">
          <a:avLst/>
        </a:prstGeom>
      </dgm:spPr>
    </dgm:pt>
    <dgm:pt modelId="{3D507374-13EA-48EC-8CF0-49A46296F88D}" type="pres">
      <dgm:prSet presAssocID="{026CB5DB-11FE-4CC9-BEC3-593AE4602F67}" presName="dummy" presStyleCnt="0"/>
      <dgm:spPr/>
    </dgm:pt>
    <dgm:pt modelId="{4A8FDCE2-70A5-470D-A358-1558F0FE1A26}" type="pres">
      <dgm:prSet presAssocID="{F2F0596A-D895-4CC8-B3A3-81693A8585F1}" presName="sibTrans" presStyleLbl="sibTrans2D1" presStyleIdx="1" presStyleCnt="4"/>
      <dgm:spPr/>
    </dgm:pt>
    <dgm:pt modelId="{0A31BB1C-34A1-4E4D-A9E3-A3546AE0F957}" type="pres">
      <dgm:prSet presAssocID="{C2D54F86-59D5-41BA-92C4-ACDB3B04C361}" presName="node" presStyleLbl="node1" presStyleIdx="2" presStyleCnt="4" custScaleX="170356" custScaleY="170356">
        <dgm:presLayoutVars>
          <dgm:bulletEnabled val="1"/>
        </dgm:presLayoutVars>
      </dgm:prSet>
      <dgm:spPr>
        <a:xfrm>
          <a:off x="2918595" y="3117662"/>
          <a:ext cx="1980001" cy="1980001"/>
        </a:xfrm>
        <a:prstGeom prst="ellipse">
          <a:avLst/>
        </a:prstGeom>
      </dgm:spPr>
    </dgm:pt>
    <dgm:pt modelId="{FD594878-0A03-4C7A-9B0E-118730DE8083}" type="pres">
      <dgm:prSet presAssocID="{C2D54F86-59D5-41BA-92C4-ACDB3B04C361}" presName="dummy" presStyleCnt="0"/>
      <dgm:spPr/>
    </dgm:pt>
    <dgm:pt modelId="{1A8868ED-232A-4F11-AD04-21E79D59D07D}" type="pres">
      <dgm:prSet presAssocID="{0CF2C87F-3806-456B-B83C-AAF5ECEDBEDD}" presName="sibTrans" presStyleLbl="sibTrans2D1" presStyleIdx="2" presStyleCnt="4"/>
      <dgm:spPr/>
    </dgm:pt>
    <dgm:pt modelId="{20D3815B-4B6C-482B-BE05-183925325A49}" type="pres">
      <dgm:prSet presAssocID="{465EC9A6-712E-4DEF-80C8-6A83E0704182}" presName="node" presStyleLbl="node1" presStyleIdx="3" presStyleCnt="4" custScaleX="170356" custScaleY="170356">
        <dgm:presLayoutVars>
          <dgm:bulletEnabled val="1"/>
        </dgm:presLayoutVars>
      </dgm:prSet>
      <dgm:spPr>
        <a:xfrm>
          <a:off x="1156090" y="1355157"/>
          <a:ext cx="1980001" cy="1980001"/>
        </a:xfrm>
        <a:prstGeom prst="ellipse">
          <a:avLst/>
        </a:prstGeom>
      </dgm:spPr>
    </dgm:pt>
    <dgm:pt modelId="{B664DA2D-AD82-4BE0-B418-45F0AB1F8B2A}" type="pres">
      <dgm:prSet presAssocID="{465EC9A6-712E-4DEF-80C8-6A83E0704182}" presName="dummy" presStyleCnt="0"/>
      <dgm:spPr/>
    </dgm:pt>
    <dgm:pt modelId="{909DC67C-931F-4910-924C-B7478639CAF1}" type="pres">
      <dgm:prSet presAssocID="{37CEE6FB-BBEB-48A4-AF53-098F559E911D}" presName="sibTrans" presStyleLbl="sibTrans2D1" presStyleIdx="3" presStyleCnt="4"/>
      <dgm:spPr/>
    </dgm:pt>
  </dgm:ptLst>
  <dgm:cxnLst>
    <dgm:cxn modelId="{32381A07-A9E7-4BE6-8113-6C059A11F429}" type="presOf" srcId="{9E0FB2B4-C903-4F08-85B7-380CDA264923}" destId="{90EB2B96-D9FF-4B18-8F7F-8FB22CF7BD1D}" srcOrd="0" destOrd="0" presId="urn:microsoft.com/office/officeart/2005/8/layout/radial6"/>
    <dgm:cxn modelId="{6C593E12-E237-4684-B335-9A77EECF0974}" type="presOf" srcId="{625C54A0-D91A-4883-8857-51FD37F1C49B}" destId="{FFA62C21-5A45-41AB-8594-B01A9975FF0B}" srcOrd="0" destOrd="0" presId="urn:microsoft.com/office/officeart/2005/8/layout/radial6"/>
    <dgm:cxn modelId="{0D13F814-4E85-4710-AD84-2BC0FF5A34D2}" type="presOf" srcId="{F2F0596A-D895-4CC8-B3A3-81693A8585F1}" destId="{4A8FDCE2-70A5-470D-A358-1558F0FE1A26}" srcOrd="0" destOrd="0" presId="urn:microsoft.com/office/officeart/2005/8/layout/radial6"/>
    <dgm:cxn modelId="{104A0B29-3851-46FD-A908-5F0E733983FC}" srcId="{9E0FB2B4-C903-4F08-85B7-380CDA264923}" destId="{0C36798E-A51F-44F4-B1C4-1FA99D8915B5}" srcOrd="0" destOrd="0" parTransId="{4A44AADE-0B31-4D75-992D-3DF0BD3C7BFF}" sibTransId="{625C54A0-D91A-4883-8857-51FD37F1C49B}"/>
    <dgm:cxn modelId="{A64E5832-B29B-47E5-9B41-7E96468976D5}" type="presOf" srcId="{0CF2C87F-3806-456B-B83C-AAF5ECEDBEDD}" destId="{1A8868ED-232A-4F11-AD04-21E79D59D07D}" srcOrd="0" destOrd="0" presId="urn:microsoft.com/office/officeart/2005/8/layout/radial6"/>
    <dgm:cxn modelId="{4F287D32-8093-44EB-ABF9-B531F9CECB84}" srcId="{9E0FB2B4-C903-4F08-85B7-380CDA264923}" destId="{C2D54F86-59D5-41BA-92C4-ACDB3B04C361}" srcOrd="2" destOrd="0" parTransId="{5C3687DE-5E94-440B-BD37-6E2720E0949A}" sibTransId="{0CF2C87F-3806-456B-B83C-AAF5ECEDBEDD}"/>
    <dgm:cxn modelId="{02E5C44D-84BA-460C-A2C1-92E2E3DE91D5}" type="presOf" srcId="{C2D54F86-59D5-41BA-92C4-ACDB3B04C361}" destId="{0A31BB1C-34A1-4E4D-A9E3-A3546AE0F957}" srcOrd="0" destOrd="0" presId="urn:microsoft.com/office/officeart/2005/8/layout/radial6"/>
    <dgm:cxn modelId="{5D886674-44D8-424A-B0BA-97C62787560C}" type="presOf" srcId="{0C36798E-A51F-44F4-B1C4-1FA99D8915B5}" destId="{D77DA6D1-A0E0-4A01-99FC-BE2758D5FF2C}" srcOrd="0" destOrd="0" presId="urn:microsoft.com/office/officeart/2005/8/layout/radial6"/>
    <dgm:cxn modelId="{0B771282-E960-4379-ABEC-66FF24DF66D3}" srcId="{9E0FB2B4-C903-4F08-85B7-380CDA264923}" destId="{026CB5DB-11FE-4CC9-BEC3-593AE4602F67}" srcOrd="1" destOrd="0" parTransId="{F0573599-5E77-4F4C-9022-0D214140D4C2}" sibTransId="{F2F0596A-D895-4CC8-B3A3-81693A8585F1}"/>
    <dgm:cxn modelId="{4239D585-DC4A-49A8-8D9E-2E98A98DB126}" type="presOf" srcId="{37CEE6FB-BBEB-48A4-AF53-098F559E911D}" destId="{909DC67C-931F-4910-924C-B7478639CAF1}" srcOrd="0" destOrd="0" presId="urn:microsoft.com/office/officeart/2005/8/layout/radial6"/>
    <dgm:cxn modelId="{4FC059C3-15AB-4D6C-8683-2F77EA3A764F}" type="presOf" srcId="{C0A4EF8A-1414-4CDE-9B4C-F37BE6B9C73E}" destId="{BAB70F76-5A9D-400C-BCB9-67D1F0675926}" srcOrd="0" destOrd="0" presId="urn:microsoft.com/office/officeart/2005/8/layout/radial6"/>
    <dgm:cxn modelId="{ECFC41C6-6D46-41AF-B6BF-B0C059B0C187}" srcId="{C0A4EF8A-1414-4CDE-9B4C-F37BE6B9C73E}" destId="{9E0FB2B4-C903-4F08-85B7-380CDA264923}" srcOrd="0" destOrd="0" parTransId="{C0A33D60-3F48-4775-AFD5-436BA8B0C741}" sibTransId="{A051A380-2E03-4B54-87BA-DFC5D9536C41}"/>
    <dgm:cxn modelId="{0B2E98DD-8192-4C65-89FB-FFC91A34F801}" type="presOf" srcId="{026CB5DB-11FE-4CC9-BEC3-593AE4602F67}" destId="{277E13F0-A43B-4A74-8B61-EFE7B0A338C3}" srcOrd="0" destOrd="0" presId="urn:microsoft.com/office/officeart/2005/8/layout/radial6"/>
    <dgm:cxn modelId="{313A96EA-B085-4608-8B4F-7AF9971FEEA0}" type="presOf" srcId="{465EC9A6-712E-4DEF-80C8-6A83E0704182}" destId="{20D3815B-4B6C-482B-BE05-183925325A49}" srcOrd="0" destOrd="0" presId="urn:microsoft.com/office/officeart/2005/8/layout/radial6"/>
    <dgm:cxn modelId="{BFDB38F3-F3BA-4E29-860D-6E158D73730B}" srcId="{9E0FB2B4-C903-4F08-85B7-380CDA264923}" destId="{465EC9A6-712E-4DEF-80C8-6A83E0704182}" srcOrd="3" destOrd="0" parTransId="{0D2B3C92-3DDA-486B-8E7E-3FBD62C13216}" sibTransId="{37CEE6FB-BBEB-48A4-AF53-098F559E911D}"/>
    <dgm:cxn modelId="{BAC53D91-6FF5-48C0-BF5C-5B7D131FDCDF}" type="presParOf" srcId="{BAB70F76-5A9D-400C-BCB9-67D1F0675926}" destId="{90EB2B96-D9FF-4B18-8F7F-8FB22CF7BD1D}" srcOrd="0" destOrd="0" presId="urn:microsoft.com/office/officeart/2005/8/layout/radial6"/>
    <dgm:cxn modelId="{742B6687-7B79-4EA5-B51E-02B5D9AB504D}" type="presParOf" srcId="{BAB70F76-5A9D-400C-BCB9-67D1F0675926}" destId="{D77DA6D1-A0E0-4A01-99FC-BE2758D5FF2C}" srcOrd="1" destOrd="0" presId="urn:microsoft.com/office/officeart/2005/8/layout/radial6"/>
    <dgm:cxn modelId="{48BCA8A9-3DA3-4517-A11F-4727EBBB3B4A}" type="presParOf" srcId="{BAB70F76-5A9D-400C-BCB9-67D1F0675926}" destId="{A9A7DE87-6D18-42BD-B167-42C2BBBB6E1C}" srcOrd="2" destOrd="0" presId="urn:microsoft.com/office/officeart/2005/8/layout/radial6"/>
    <dgm:cxn modelId="{34D4ABA4-CBF5-4847-A3D2-D1F94044BB93}" type="presParOf" srcId="{BAB70F76-5A9D-400C-BCB9-67D1F0675926}" destId="{FFA62C21-5A45-41AB-8594-B01A9975FF0B}" srcOrd="3" destOrd="0" presId="urn:microsoft.com/office/officeart/2005/8/layout/radial6"/>
    <dgm:cxn modelId="{9659C6EF-A39A-406E-AA20-C40ADB67DEF5}" type="presParOf" srcId="{BAB70F76-5A9D-400C-BCB9-67D1F0675926}" destId="{277E13F0-A43B-4A74-8B61-EFE7B0A338C3}" srcOrd="4" destOrd="0" presId="urn:microsoft.com/office/officeart/2005/8/layout/radial6"/>
    <dgm:cxn modelId="{8B98BD7F-91D9-4DCE-85E6-59F66D880F2B}" type="presParOf" srcId="{BAB70F76-5A9D-400C-BCB9-67D1F0675926}" destId="{3D507374-13EA-48EC-8CF0-49A46296F88D}" srcOrd="5" destOrd="0" presId="urn:microsoft.com/office/officeart/2005/8/layout/radial6"/>
    <dgm:cxn modelId="{83F22FE9-4177-4346-9284-1643536B49E0}" type="presParOf" srcId="{BAB70F76-5A9D-400C-BCB9-67D1F0675926}" destId="{4A8FDCE2-70A5-470D-A358-1558F0FE1A26}" srcOrd="6" destOrd="0" presId="urn:microsoft.com/office/officeart/2005/8/layout/radial6"/>
    <dgm:cxn modelId="{5186094B-2F51-4589-A37E-4D703CD7BF65}" type="presParOf" srcId="{BAB70F76-5A9D-400C-BCB9-67D1F0675926}" destId="{0A31BB1C-34A1-4E4D-A9E3-A3546AE0F957}" srcOrd="7" destOrd="0" presId="urn:microsoft.com/office/officeart/2005/8/layout/radial6"/>
    <dgm:cxn modelId="{CA09E3E0-5359-49DE-AA4F-9CF6FC6B4B6A}" type="presParOf" srcId="{BAB70F76-5A9D-400C-BCB9-67D1F0675926}" destId="{FD594878-0A03-4C7A-9B0E-118730DE8083}" srcOrd="8" destOrd="0" presId="urn:microsoft.com/office/officeart/2005/8/layout/radial6"/>
    <dgm:cxn modelId="{C7C019DC-825C-4744-86BE-8F9A4516D759}" type="presParOf" srcId="{BAB70F76-5A9D-400C-BCB9-67D1F0675926}" destId="{1A8868ED-232A-4F11-AD04-21E79D59D07D}" srcOrd="9" destOrd="0" presId="urn:microsoft.com/office/officeart/2005/8/layout/radial6"/>
    <dgm:cxn modelId="{5F773A95-071F-4436-A01C-6945EBB9C17F}" type="presParOf" srcId="{BAB70F76-5A9D-400C-BCB9-67D1F0675926}" destId="{20D3815B-4B6C-482B-BE05-183925325A49}" srcOrd="10" destOrd="0" presId="urn:microsoft.com/office/officeart/2005/8/layout/radial6"/>
    <dgm:cxn modelId="{876AC508-2355-40C2-BD91-5DCD0ED6A54B}" type="presParOf" srcId="{BAB70F76-5A9D-400C-BCB9-67D1F0675926}" destId="{B664DA2D-AD82-4BE0-B418-45F0AB1F8B2A}" srcOrd="11" destOrd="0" presId="urn:microsoft.com/office/officeart/2005/8/layout/radial6"/>
    <dgm:cxn modelId="{4CF42F11-AC19-43F4-8F23-53B9FFC91C77}" type="presParOf" srcId="{BAB70F76-5A9D-400C-BCB9-67D1F0675926}" destId="{909DC67C-931F-4910-924C-B7478639CAF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DC67C-931F-4910-924C-B7478639CAF1}">
      <dsp:nvSpPr>
        <dsp:cNvPr id="0" name=""/>
        <dsp:cNvSpPr/>
      </dsp:nvSpPr>
      <dsp:spPr>
        <a:xfrm>
          <a:off x="1055246" y="271207"/>
          <a:ext cx="1809702" cy="1809702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868ED-232A-4F11-AD04-21E79D59D07D}">
      <dsp:nvSpPr>
        <dsp:cNvPr id="0" name=""/>
        <dsp:cNvSpPr/>
      </dsp:nvSpPr>
      <dsp:spPr>
        <a:xfrm>
          <a:off x="1055246" y="271207"/>
          <a:ext cx="1809702" cy="1809702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FDCE2-70A5-470D-A358-1558F0FE1A26}">
      <dsp:nvSpPr>
        <dsp:cNvPr id="0" name=""/>
        <dsp:cNvSpPr/>
      </dsp:nvSpPr>
      <dsp:spPr>
        <a:xfrm>
          <a:off x="1055246" y="271207"/>
          <a:ext cx="1809702" cy="1809702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62C21-5A45-41AB-8594-B01A9975FF0B}">
      <dsp:nvSpPr>
        <dsp:cNvPr id="0" name=""/>
        <dsp:cNvSpPr/>
      </dsp:nvSpPr>
      <dsp:spPr>
        <a:xfrm>
          <a:off x="1055246" y="271207"/>
          <a:ext cx="1809702" cy="1809702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B2B96-D9FF-4B18-8F7F-8FB22CF7BD1D}">
      <dsp:nvSpPr>
        <dsp:cNvPr id="0" name=""/>
        <dsp:cNvSpPr/>
      </dsp:nvSpPr>
      <dsp:spPr>
        <a:xfrm>
          <a:off x="1911116" y="1127077"/>
          <a:ext cx="97962" cy="97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1925462" y="1141423"/>
        <a:ext cx="69270" cy="69270"/>
      </dsp:txXfrm>
    </dsp:sp>
    <dsp:sp modelId="{D77DA6D1-A0E0-4A01-99FC-BE2758D5FF2C}">
      <dsp:nvSpPr>
        <dsp:cNvPr id="0" name=""/>
        <dsp:cNvSpPr/>
      </dsp:nvSpPr>
      <dsp:spPr>
        <a:xfrm>
          <a:off x="1463628" y="-204278"/>
          <a:ext cx="992938" cy="992938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b="1" i="1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Proizvodnja i skladištenje velikih količina energije</a:t>
          </a:r>
        </a:p>
      </dsp:txBody>
      <dsp:txXfrm>
        <a:off x="1609040" y="-58866"/>
        <a:ext cx="702114" cy="702114"/>
      </dsp:txXfrm>
    </dsp:sp>
    <dsp:sp modelId="{277E13F0-A43B-4A74-8B61-EFE7B0A338C3}">
      <dsp:nvSpPr>
        <dsp:cNvPr id="0" name=""/>
        <dsp:cNvSpPr/>
      </dsp:nvSpPr>
      <dsp:spPr>
        <a:xfrm>
          <a:off x="2347496" y="679589"/>
          <a:ext cx="992938" cy="992938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Umjetna inteligencija Robotika i Softverski roboti</a:t>
          </a:r>
        </a:p>
      </dsp:txBody>
      <dsp:txXfrm>
        <a:off x="2492908" y="825001"/>
        <a:ext cx="702114" cy="702114"/>
      </dsp:txXfrm>
    </dsp:sp>
    <dsp:sp modelId="{0A31BB1C-34A1-4E4D-A9E3-A3546AE0F957}">
      <dsp:nvSpPr>
        <dsp:cNvPr id="0" name=""/>
        <dsp:cNvSpPr/>
      </dsp:nvSpPr>
      <dsp:spPr>
        <a:xfrm>
          <a:off x="1463628" y="1563457"/>
          <a:ext cx="992938" cy="992938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3D i 4D printanje</a:t>
          </a:r>
        </a:p>
      </dsp:txBody>
      <dsp:txXfrm>
        <a:off x="1609040" y="1708869"/>
        <a:ext cx="702114" cy="702114"/>
      </dsp:txXfrm>
    </dsp:sp>
    <dsp:sp modelId="{20D3815B-4B6C-482B-BE05-183925325A49}">
      <dsp:nvSpPr>
        <dsp:cNvPr id="0" name=""/>
        <dsp:cNvSpPr/>
      </dsp:nvSpPr>
      <dsp:spPr>
        <a:xfrm>
          <a:off x="579760" y="679589"/>
          <a:ext cx="992938" cy="992938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Internet (IoT - IoE)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– na temelju mreže 5G</a:t>
          </a:r>
        </a:p>
      </dsp:txBody>
      <dsp:txXfrm>
        <a:off x="725172" y="825001"/>
        <a:ext cx="702114" cy="70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DC67C-931F-4910-924C-B7478639CAF1}">
      <dsp:nvSpPr>
        <dsp:cNvPr id="0" name=""/>
        <dsp:cNvSpPr/>
      </dsp:nvSpPr>
      <dsp:spPr>
        <a:xfrm>
          <a:off x="1055247" y="271208"/>
          <a:ext cx="1809702" cy="1809702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868ED-232A-4F11-AD04-21E79D59D07D}">
      <dsp:nvSpPr>
        <dsp:cNvPr id="0" name=""/>
        <dsp:cNvSpPr/>
      </dsp:nvSpPr>
      <dsp:spPr>
        <a:xfrm>
          <a:off x="1055247" y="271208"/>
          <a:ext cx="1809702" cy="1809702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FDCE2-70A5-470D-A358-1558F0FE1A26}">
      <dsp:nvSpPr>
        <dsp:cNvPr id="0" name=""/>
        <dsp:cNvSpPr/>
      </dsp:nvSpPr>
      <dsp:spPr>
        <a:xfrm>
          <a:off x="1055247" y="271208"/>
          <a:ext cx="1809702" cy="1809702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62C21-5A45-41AB-8594-B01A9975FF0B}">
      <dsp:nvSpPr>
        <dsp:cNvPr id="0" name=""/>
        <dsp:cNvSpPr/>
      </dsp:nvSpPr>
      <dsp:spPr>
        <a:xfrm>
          <a:off x="1055247" y="271208"/>
          <a:ext cx="1809702" cy="1809702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B2B96-D9FF-4B18-8F7F-8FB22CF7BD1D}">
      <dsp:nvSpPr>
        <dsp:cNvPr id="0" name=""/>
        <dsp:cNvSpPr/>
      </dsp:nvSpPr>
      <dsp:spPr>
        <a:xfrm>
          <a:off x="1911117" y="1127078"/>
          <a:ext cx="97962" cy="97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925463" y="1141424"/>
        <a:ext cx="69270" cy="69270"/>
      </dsp:txXfrm>
    </dsp:sp>
    <dsp:sp modelId="{D77DA6D1-A0E0-4A01-99FC-BE2758D5FF2C}">
      <dsp:nvSpPr>
        <dsp:cNvPr id="0" name=""/>
        <dsp:cNvSpPr/>
      </dsp:nvSpPr>
      <dsp:spPr>
        <a:xfrm>
          <a:off x="1463629" y="-204278"/>
          <a:ext cx="992939" cy="992939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Prijevoz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Autonomna vozila</a:t>
          </a:r>
        </a:p>
      </dsp:txBody>
      <dsp:txXfrm>
        <a:off x="1609042" y="-58865"/>
        <a:ext cx="702113" cy="702113"/>
      </dsp:txXfrm>
    </dsp:sp>
    <dsp:sp modelId="{277E13F0-A43B-4A74-8B61-EFE7B0A338C3}">
      <dsp:nvSpPr>
        <dsp:cNvPr id="0" name=""/>
        <dsp:cNvSpPr/>
      </dsp:nvSpPr>
      <dsp:spPr>
        <a:xfrm>
          <a:off x="2347497" y="679589"/>
          <a:ext cx="992939" cy="992939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Usluge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velikih podataka</a:t>
          </a:r>
        </a:p>
      </dsp:txBody>
      <dsp:txXfrm>
        <a:off x="2492910" y="825002"/>
        <a:ext cx="702113" cy="702113"/>
      </dsp:txXfrm>
    </dsp:sp>
    <dsp:sp modelId="{0A31BB1C-34A1-4E4D-A9E3-A3546AE0F957}">
      <dsp:nvSpPr>
        <dsp:cNvPr id="0" name=""/>
        <dsp:cNvSpPr/>
      </dsp:nvSpPr>
      <dsp:spPr>
        <a:xfrm>
          <a:off x="1463629" y="1563458"/>
          <a:ext cx="992939" cy="992939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Plaćanja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Lanac blokova</a:t>
          </a:r>
        </a:p>
      </dsp:txBody>
      <dsp:txXfrm>
        <a:off x="1609042" y="1708871"/>
        <a:ext cx="702113" cy="702113"/>
      </dsp:txXfrm>
    </dsp:sp>
    <dsp:sp modelId="{20D3815B-4B6C-482B-BE05-183925325A49}">
      <dsp:nvSpPr>
        <dsp:cNvPr id="0" name=""/>
        <dsp:cNvSpPr/>
      </dsp:nvSpPr>
      <dsp:spPr>
        <a:xfrm>
          <a:off x="579760" y="679589"/>
          <a:ext cx="992939" cy="992939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Svakodnevni život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Domotika i pametni gradovi</a:t>
          </a:r>
        </a:p>
      </dsp:txBody>
      <dsp:txXfrm>
        <a:off x="725173" y="825002"/>
        <a:ext cx="702113" cy="702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DC67C-931F-4910-924C-B7478639CAF1}">
      <dsp:nvSpPr>
        <dsp:cNvPr id="0" name=""/>
        <dsp:cNvSpPr/>
      </dsp:nvSpPr>
      <dsp:spPr>
        <a:xfrm>
          <a:off x="1055247" y="271208"/>
          <a:ext cx="1809702" cy="1809702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868ED-232A-4F11-AD04-21E79D59D07D}">
      <dsp:nvSpPr>
        <dsp:cNvPr id="0" name=""/>
        <dsp:cNvSpPr/>
      </dsp:nvSpPr>
      <dsp:spPr>
        <a:xfrm>
          <a:off x="1055247" y="271208"/>
          <a:ext cx="1809702" cy="1809702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FDCE2-70A5-470D-A358-1558F0FE1A26}">
      <dsp:nvSpPr>
        <dsp:cNvPr id="0" name=""/>
        <dsp:cNvSpPr/>
      </dsp:nvSpPr>
      <dsp:spPr>
        <a:xfrm>
          <a:off x="1055247" y="271208"/>
          <a:ext cx="1809702" cy="1809702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62C21-5A45-41AB-8594-B01A9975FF0B}">
      <dsp:nvSpPr>
        <dsp:cNvPr id="0" name=""/>
        <dsp:cNvSpPr/>
      </dsp:nvSpPr>
      <dsp:spPr>
        <a:xfrm>
          <a:off x="1055247" y="271208"/>
          <a:ext cx="1809702" cy="1809702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B2B96-D9FF-4B18-8F7F-8FB22CF7BD1D}">
      <dsp:nvSpPr>
        <dsp:cNvPr id="0" name=""/>
        <dsp:cNvSpPr/>
      </dsp:nvSpPr>
      <dsp:spPr>
        <a:xfrm>
          <a:off x="1911117" y="1127078"/>
          <a:ext cx="97962" cy="97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925463" y="1141424"/>
        <a:ext cx="69270" cy="69270"/>
      </dsp:txXfrm>
    </dsp:sp>
    <dsp:sp modelId="{D77DA6D1-A0E0-4A01-99FC-BE2758D5FF2C}">
      <dsp:nvSpPr>
        <dsp:cNvPr id="0" name=""/>
        <dsp:cNvSpPr/>
      </dsp:nvSpPr>
      <dsp:spPr>
        <a:xfrm>
          <a:off x="1463629" y="-204278"/>
          <a:ext cx="992939" cy="992939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Biotehnologija</a:t>
          </a:r>
        </a:p>
      </dsp:txBody>
      <dsp:txXfrm>
        <a:off x="1609042" y="-58865"/>
        <a:ext cx="702113" cy="702113"/>
      </dsp:txXfrm>
    </dsp:sp>
    <dsp:sp modelId="{277E13F0-A43B-4A74-8B61-EFE7B0A338C3}">
      <dsp:nvSpPr>
        <dsp:cNvPr id="0" name=""/>
        <dsp:cNvSpPr/>
      </dsp:nvSpPr>
      <dsp:spPr>
        <a:xfrm>
          <a:off x="2347497" y="679589"/>
          <a:ext cx="992939" cy="992939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Velika ponuda tečaja na internetu</a:t>
          </a:r>
        </a:p>
      </dsp:txBody>
      <dsp:txXfrm>
        <a:off x="2492910" y="825002"/>
        <a:ext cx="702113" cy="702113"/>
      </dsp:txXfrm>
    </dsp:sp>
    <dsp:sp modelId="{0A31BB1C-34A1-4E4D-A9E3-A3546AE0F957}">
      <dsp:nvSpPr>
        <dsp:cNvPr id="0" name=""/>
        <dsp:cNvSpPr/>
      </dsp:nvSpPr>
      <dsp:spPr>
        <a:xfrm>
          <a:off x="1463629" y="1563458"/>
          <a:ext cx="992939" cy="992939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Univerzalni temeljni dohodak</a:t>
          </a:r>
        </a:p>
      </dsp:txBody>
      <dsp:txXfrm>
        <a:off x="1609042" y="1708871"/>
        <a:ext cx="702113" cy="702113"/>
      </dsp:txXfrm>
    </dsp:sp>
    <dsp:sp modelId="{20D3815B-4B6C-482B-BE05-183925325A49}">
      <dsp:nvSpPr>
        <dsp:cNvPr id="0" name=""/>
        <dsp:cNvSpPr/>
      </dsp:nvSpPr>
      <dsp:spPr>
        <a:xfrm>
          <a:off x="579760" y="679589"/>
          <a:ext cx="992939" cy="992939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Virtualna, poboljšana i proširena stvarnost</a:t>
          </a:r>
        </a:p>
      </dsp:txBody>
      <dsp:txXfrm>
        <a:off x="725173" y="825002"/>
        <a:ext cx="702113" cy="702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DC67C-931F-4910-924C-B7478639CAF1}">
      <dsp:nvSpPr>
        <dsp:cNvPr id="0" name=""/>
        <dsp:cNvSpPr/>
      </dsp:nvSpPr>
      <dsp:spPr>
        <a:xfrm>
          <a:off x="1055246" y="271207"/>
          <a:ext cx="1809702" cy="1809702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868ED-232A-4F11-AD04-21E79D59D07D}">
      <dsp:nvSpPr>
        <dsp:cNvPr id="0" name=""/>
        <dsp:cNvSpPr/>
      </dsp:nvSpPr>
      <dsp:spPr>
        <a:xfrm>
          <a:off x="1055246" y="271207"/>
          <a:ext cx="1809702" cy="1809702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FDCE2-70A5-470D-A358-1558F0FE1A26}">
      <dsp:nvSpPr>
        <dsp:cNvPr id="0" name=""/>
        <dsp:cNvSpPr/>
      </dsp:nvSpPr>
      <dsp:spPr>
        <a:xfrm>
          <a:off x="1055246" y="271207"/>
          <a:ext cx="1809702" cy="1809702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62C21-5A45-41AB-8594-B01A9975FF0B}">
      <dsp:nvSpPr>
        <dsp:cNvPr id="0" name=""/>
        <dsp:cNvSpPr/>
      </dsp:nvSpPr>
      <dsp:spPr>
        <a:xfrm>
          <a:off x="1055246" y="271207"/>
          <a:ext cx="1809702" cy="1809702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B2B96-D9FF-4B18-8F7F-8FB22CF7BD1D}">
      <dsp:nvSpPr>
        <dsp:cNvPr id="0" name=""/>
        <dsp:cNvSpPr/>
      </dsp:nvSpPr>
      <dsp:spPr>
        <a:xfrm>
          <a:off x="1911116" y="1127077"/>
          <a:ext cx="97962" cy="97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925462" y="1141423"/>
        <a:ext cx="69270" cy="69270"/>
      </dsp:txXfrm>
    </dsp:sp>
    <dsp:sp modelId="{D77DA6D1-A0E0-4A01-99FC-BE2758D5FF2C}">
      <dsp:nvSpPr>
        <dsp:cNvPr id="0" name=""/>
        <dsp:cNvSpPr/>
      </dsp:nvSpPr>
      <dsp:spPr>
        <a:xfrm>
          <a:off x="1463628" y="-204278"/>
          <a:ext cx="992938" cy="992938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50" b="1" i="1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Nanotehnologija</a:t>
          </a:r>
        </a:p>
      </dsp:txBody>
      <dsp:txXfrm>
        <a:off x="1609040" y="-58866"/>
        <a:ext cx="702114" cy="702114"/>
      </dsp:txXfrm>
    </dsp:sp>
    <dsp:sp modelId="{277E13F0-A43B-4A74-8B61-EFE7B0A338C3}">
      <dsp:nvSpPr>
        <dsp:cNvPr id="0" name=""/>
        <dsp:cNvSpPr/>
      </dsp:nvSpPr>
      <dsp:spPr>
        <a:xfrm>
          <a:off x="2347496" y="679589"/>
          <a:ext cx="992938" cy="992938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Istraživanje zemlje, mjeseca i planeta</a:t>
          </a:r>
        </a:p>
      </dsp:txBody>
      <dsp:txXfrm>
        <a:off x="2492908" y="825001"/>
        <a:ext cx="702114" cy="702114"/>
      </dsp:txXfrm>
    </dsp:sp>
    <dsp:sp modelId="{0A31BB1C-34A1-4E4D-A9E3-A3546AE0F957}">
      <dsp:nvSpPr>
        <dsp:cNvPr id="0" name=""/>
        <dsp:cNvSpPr/>
      </dsp:nvSpPr>
      <dsp:spPr>
        <a:xfrm>
          <a:off x="1463628" y="1563457"/>
          <a:ext cx="992938" cy="992938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Znanost o materijalima</a:t>
          </a:r>
        </a:p>
      </dsp:txBody>
      <dsp:txXfrm>
        <a:off x="1609040" y="1708869"/>
        <a:ext cx="702114" cy="702114"/>
      </dsp:txXfrm>
    </dsp:sp>
    <dsp:sp modelId="{20D3815B-4B6C-482B-BE05-183925325A49}">
      <dsp:nvSpPr>
        <dsp:cNvPr id="0" name=""/>
        <dsp:cNvSpPr/>
      </dsp:nvSpPr>
      <dsp:spPr>
        <a:xfrm>
          <a:off x="579760" y="679589"/>
          <a:ext cx="992938" cy="992938"/>
        </a:xfrm>
        <a:prstGeom prst="ellipse">
          <a:avLst/>
        </a:prstGeom>
        <a:solidFill>
          <a:srgbClr val="9ACD4C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i="1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Kvantno računarstvo</a:t>
          </a:r>
        </a:p>
      </dsp:txBody>
      <dsp:txXfrm>
        <a:off x="725172" y="825001"/>
        <a:ext cx="702114" cy="702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86CEED-D896-42B8-925A-D8D401642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EDF18-8A50-487C-BB31-4F0EFC1AC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F4904CE-D62F-4C76-A3BD-CFFA922BFBC0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854F1-7190-4F01-80AC-FA7E4793DA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69492-77E5-4AFF-BF61-2F8149DA3E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2388627F-400E-4734-A3A2-B1D32444B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566C99-1E77-4902-BD16-23AEBA799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3076C-A0D1-4402-B1B6-4388031E71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76C5189-FAE0-4249-8558-51AB8C104E17}" type="datetimeFigureOut">
              <a:rPr lang="en-US"/>
              <a:pPr>
                <a:defRPr/>
              </a:pPr>
              <a:t>11/17/2020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1689662-1B20-4E08-BF79-43D422DD95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0E61390-940D-4972-ABEF-A23A2B069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267F5-37A0-4006-A315-E4B1B024DB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01EB7-80AA-46B4-9616-609C651AD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4402518C-9F00-47AE-90B2-73A2408FE0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672735-6109-410D-9C5F-F528D838D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1"/>
          <a:stretch/>
        </p:blipFill>
        <p:spPr>
          <a:xfrm>
            <a:off x="0" y="1245109"/>
            <a:ext cx="12192000" cy="5612891"/>
          </a:xfrm>
          <a:prstGeom prst="rect">
            <a:avLst/>
          </a:prstGeom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617221" y="1980751"/>
            <a:ext cx="10957559" cy="2195009"/>
          </a:xfrm>
        </p:spPr>
        <p:txBody>
          <a:bodyPr anchor="ctr"/>
          <a:lstStyle>
            <a:lvl1pPr>
              <a:lnSpc>
                <a:spcPct val="114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1" y="5624952"/>
            <a:ext cx="10957559" cy="740827"/>
          </a:xfrm>
        </p:spPr>
        <p:txBody>
          <a:bodyPr anchor="ctr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2000" b="0" i="0" cap="none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Date / Author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FBB4B-30E5-4EBE-9300-F4B14042C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60" y="411088"/>
            <a:ext cx="2868880" cy="444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DD2FEE-A21F-4F10-858B-BE22DBAF4A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A90D2B-9B8E-4A05-BFC3-1BE9298DE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200"/>
          <a:stretch/>
        </p:blipFill>
        <p:spPr>
          <a:xfrm>
            <a:off x="-1" y="-3554"/>
            <a:ext cx="12192000" cy="6861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2321606"/>
            <a:ext cx="10981266" cy="221478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0DF510-989E-456B-B650-CD59E6BC3B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7249"/>
            <a:ext cx="12192000" cy="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3136604"/>
            <a:ext cx="10981266" cy="1486195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3200">
                <a:solidFill>
                  <a:srgbClr val="006AA0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ED053-0E5B-49F8-AEE7-B1321E37A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1014"/>
          <a:stretch/>
        </p:blipFill>
        <p:spPr>
          <a:xfrm>
            <a:off x="-1" y="-3554"/>
            <a:ext cx="12192000" cy="28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144BC28-BCDF-4300-81CE-0807D163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2340"/>
            <a:ext cx="11571273" cy="413415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56D0661D-B5D3-43BD-84A6-091458B3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10950545" cy="4964666"/>
          </a:xfrm>
        </p:spPr>
        <p:txBody>
          <a:bodyPr>
            <a:normAutofit/>
          </a:bodyPr>
          <a:lstStyle>
            <a:lvl1pPr marL="342900" indent="-342900">
              <a:buClr>
                <a:srgbClr val="006AA0"/>
              </a:buClr>
              <a:buFont typeface="Wingdings" panose="05000000000000000000" pitchFamily="2" charset="2"/>
              <a:buChar char=""/>
              <a:defRPr/>
            </a:lvl1pPr>
            <a:lvl2pPr marL="690563" indent="-342900">
              <a:buClr>
                <a:srgbClr val="006AA0"/>
              </a:buClr>
              <a:buFont typeface="Wingdings 2" panose="05020102010507070707" pitchFamily="18" charset="2"/>
              <a:buChar char=""/>
              <a:defRPr/>
            </a:lvl2pPr>
            <a:lvl3pPr marL="1031875" indent="-342900">
              <a:buClr>
                <a:srgbClr val="006AA0"/>
              </a:buClr>
              <a:buFont typeface="Wingdings 2" panose="05020102010507070707" pitchFamily="18" charset="2"/>
              <a:buChar char=""/>
              <a:defRPr/>
            </a:lvl3pPr>
            <a:lvl4pPr marL="1371600" indent="-342900">
              <a:buClr>
                <a:srgbClr val="006AA0"/>
              </a:buClr>
              <a:buFont typeface="Wingdings 2" panose="05020102010507070707" pitchFamily="18" charset="2"/>
              <a:buChar char=""/>
              <a:defRPr/>
            </a:lvl4pPr>
            <a:lvl5pPr marL="1711325" indent="-342900">
              <a:buClr>
                <a:srgbClr val="006AA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5420DA97-6919-4D29-A80F-35CF789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5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FC042-83C4-4175-8256-081DC55CD2B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BAAE6-4A87-42A7-BE6D-8A1D7ACC1C10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63E0B6-1971-4DEE-9202-81FE0654CE2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7DB284-88BC-4D10-AB41-0C359409C5E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14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0DED0-C0C6-4DB1-8096-A6DD4BA527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728" y="1670050"/>
            <a:ext cx="10950545" cy="496411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 lang="en-US" sz="2000" dirty="0">
                <a:solidFill>
                  <a:srgbClr val="595959"/>
                </a:solidFill>
                <a:latin typeface="Calibri" panose="020F0502020204030204" pitchFamily="34" charset="0"/>
                <a:ea typeface="MS PGothic" pitchFamily="34" charset="-128"/>
                <a:cs typeface="Arial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£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563D6E-AEE8-4F8F-BB0A-0B13C37A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D3084286-265F-43B5-BAF3-70B015EE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5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25598D-BED9-4F07-A3EB-5ED04C9980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92340"/>
            <a:ext cx="11571273" cy="413415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E7993B-600C-4764-89C8-6FB5A26C6F2D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42F54A-9EEF-4BF3-BDDD-0ABE3951EA92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0B52B1-65F7-47BF-8714-29E5B946B65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0E66E1-E8D9-4465-8100-E7AC18BCC7C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25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28" y="1670050"/>
            <a:ext cx="5303520" cy="4964666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lvl1pPr>
            <a:lvl2pPr marL="690563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lvl2pPr>
            <a:lvl3pPr marL="103187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lvl3pPr>
            <a:lvl4pPr marL="1371600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lvl4pPr>
            <a:lvl5pPr marL="1711325" marR="0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14000"/>
              </a:lnSpc>
              <a:spcBef>
                <a:spcPts val="1000"/>
              </a:spcBef>
              <a:spcAft>
                <a:spcPct val="0"/>
              </a:spcAft>
              <a:buClr>
                <a:srgbClr val="006AA0"/>
              </a:buClr>
              <a:buSzPct val="90000"/>
              <a:buFont typeface="Wingdings" panose="05000000000000000000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Edit Master text styles</a:t>
            </a:r>
          </a:p>
          <a:p>
            <a:pPr marL="690563" marR="0" lvl="1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80000"/>
              <a:buFont typeface="Wingdings 2" panose="05020102010507070707" pitchFamily="18" charset="2"/>
              <a:buChar char="£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Second level</a:t>
            </a:r>
          </a:p>
          <a:p>
            <a:pPr marL="1031875" marR="0" lvl="2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Pct val="60000"/>
              <a:buFont typeface="Wingdings 2" panose="05020102010507070707" pitchFamily="18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Third level</a:t>
            </a:r>
          </a:p>
          <a:p>
            <a:pPr marL="1371600" marR="0" lvl="3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 2" panose="05020102010507070707" pitchFamily="18" charset="2"/>
              <a:buChar char="¡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Fourth level</a:t>
            </a:r>
          </a:p>
          <a:p>
            <a:pPr marL="1711325" marR="0" lvl="4" indent="-342900" algn="l" defTabSz="914400" rtl="0" eaLnBrk="0" fontAlgn="base" latinLnBrk="0" hangingPunct="0">
              <a:lnSpc>
                <a:spcPct val="114000"/>
              </a:lnSpc>
              <a:spcBef>
                <a:spcPts val="500"/>
              </a:spcBef>
              <a:spcAft>
                <a:spcPct val="0"/>
              </a:spcAft>
              <a:buClr>
                <a:srgbClr val="006AA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/>
              </a:rPr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752" y="1674333"/>
            <a:ext cx="5303520" cy="49646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55FDE7-533A-4995-B9CE-6002B94C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78AD9087-2C1D-42FC-AD31-C4A91E8E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6484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E3F1DA-3B1D-4472-B77F-22BBF6962B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92340"/>
            <a:ext cx="11571273" cy="413415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9557AE-D2EA-4A15-BEC1-9A0E8359CB3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BDDA61-3FD3-4D53-A45B-F27B7298F9AF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8E648E-8B52-4A8C-88DF-997B0833C78C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FA508D-5272-4015-8CC8-263B26C3B153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3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527" y="2419940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1FD8D0-FF6F-4DEF-9269-6228A8BD5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674" y="2424223"/>
            <a:ext cx="5303520" cy="42147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567D3-C202-41DD-A7BC-48C20A4C65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728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657F8BE-C9F2-4A26-9DCC-1B43D3565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594" y="1733107"/>
            <a:ext cx="5308600" cy="60528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200" b="1" i="0" dirty="0" smtClean="0">
                <a:solidFill>
                  <a:srgbClr val="006AA0"/>
                </a:solidFill>
                <a:latin typeface="Andes" panose="02000000000000000000" pitchFamily="50" charset="0"/>
                <a:cs typeface="Andes" panose="02000000000000000000" pitchFamily="50" charset="0"/>
              </a:defRPr>
            </a:lvl1pPr>
            <a:lvl2pPr marL="347663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2pPr>
            <a:lvl3pPr marL="688975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3pPr>
            <a:lvl4pPr marL="1028700" indent="0">
              <a:buNone/>
              <a:defRPr lang="en-US" sz="2200" dirty="0" smtClean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4pPr>
            <a:lvl5pPr marL="1368425" indent="0">
              <a:buNone/>
              <a:defRPr lang="en-US" sz="2200" dirty="0">
                <a:solidFill>
                  <a:schemeClr val="tx1"/>
                </a:solidFill>
                <a:latin typeface="Arial" charset="0"/>
                <a:cs typeface="Andes ExtraLight" pitchFamily="50" charset="0"/>
              </a:defRPr>
            </a:lvl5pPr>
          </a:lstStyle>
          <a:p>
            <a:pPr lvl="0">
              <a:spcBef>
                <a:spcPct val="0"/>
              </a:spcBef>
              <a:buFont typeface="Arial" panose="020B0604020202020204" pitchFamily="34" charset="0"/>
            </a:pPr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EE9709-B607-4697-8A6B-45308B4D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28" y="175739"/>
            <a:ext cx="10950545" cy="756707"/>
          </a:xfrm>
        </p:spPr>
        <p:txBody>
          <a:bodyPr anchor="ctr">
            <a:normAutofit/>
          </a:bodyPr>
          <a:lstStyle>
            <a:lvl1pPr algn="ctr">
              <a:lnSpc>
                <a:spcPct val="114000"/>
              </a:lnSpc>
              <a:defRPr sz="2200" b="1" i="0">
                <a:solidFill>
                  <a:srgbClr val="006A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9307E651-EA63-4D7C-8DD4-A0CC3674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0414" y="1118688"/>
            <a:ext cx="364419" cy="365125"/>
          </a:xfrm>
        </p:spPr>
        <p:txBody>
          <a:bodyPr>
            <a:normAutofit/>
          </a:bodyPr>
          <a:lstStyle>
            <a:lvl1pPr algn="ctr">
              <a:defRPr sz="1050">
                <a:solidFill>
                  <a:srgbClr val="006AA0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EDD8B2-41C5-4E32-8FE5-DEED88346C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92340"/>
            <a:ext cx="11571273" cy="413415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FA5E0-AF88-4DA7-936D-8E8C1323142E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2187029" y="4009537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A3B756-032A-4CD2-87F6-45C1FA38DAF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-83050" y="411248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E4E065-0EA9-4B03-BF17-7784F3E8AFA4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9410291" y="4009540"/>
            <a:ext cx="496466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567370-E06E-41DF-8D23-53E4EF4B2347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514271" y="411251"/>
            <a:ext cx="756707" cy="285690"/>
          </a:xfrm>
          <a:prstGeom prst="rect">
            <a:avLst/>
          </a:prstGeom>
          <a:gradFill flip="none" rotWithShape="1">
            <a:gsLst>
              <a:gs pos="0">
                <a:srgbClr val="006AA0"/>
              </a:gs>
              <a:gs pos="100000">
                <a:srgbClr val="006AA0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0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0571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z="1050" smtClean="0">
                <a:latin typeface="Calibri" panose="020F0502020204030204" pitchFamily="34" charset="0"/>
              </a:rPr>
              <a:pPr/>
              <a:t>‹#›</a:t>
            </a:fld>
            <a:endParaRPr lang="en-US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437853CB-B0EC-4623-90AA-F0C10BDDCE41}"/>
              </a:ext>
            </a:extLst>
          </p:cNvPr>
          <p:cNvSpPr>
            <a:spLocks/>
          </p:cNvSpPr>
          <p:nvPr/>
        </p:nvSpPr>
        <p:spPr bwMode="auto">
          <a:xfrm flipH="1">
            <a:off x="10919885" y="6323016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CC25ADCC-ACB8-438D-B212-A1DCD98DD112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484A7080-FE3E-4EB7-9870-97B34FA4B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3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BC8ED65-0CA2-46B9-828B-CD8EAAAFE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41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3F1A1849-9B07-4EA0-912C-134F9720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9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5A73E-B9D0-4CA9-B064-BFE2B4C6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56353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F7D673A0-D8F3-4155-A929-BED01BE6F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5" r:id="rId1"/>
    <p:sldLayoutId id="2147485444" r:id="rId2"/>
    <p:sldLayoutId id="2147485454" r:id="rId3"/>
    <p:sldLayoutId id="2147485443" r:id="rId4"/>
    <p:sldLayoutId id="2147485446" r:id="rId5"/>
    <p:sldLayoutId id="2147485452" r:id="rId6"/>
    <p:sldLayoutId id="2147485453" r:id="rId7"/>
    <p:sldLayoutId id="2147485451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 b="1">
          <a:solidFill>
            <a:srgbClr val="006AA0"/>
          </a:solidFill>
          <a:latin typeface="Andes" panose="02000000000000000000" pitchFamily="50" charset="0"/>
          <a:ea typeface="MS PGothic" pitchFamily="34" charset="-128"/>
          <a:cs typeface="Andes" panose="02000000000000000000" pitchFamily="5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4000"/>
        </a:lnSpc>
        <a:spcBef>
          <a:spcPts val="1000"/>
        </a:spcBef>
        <a:spcAft>
          <a:spcPct val="0"/>
        </a:spcAft>
        <a:buClr>
          <a:srgbClr val="006AA0"/>
        </a:buClr>
        <a:buSzPct val="90000"/>
        <a:buFont typeface="Wingdings" panose="05000000000000000000" pitchFamily="2" charset="2"/>
        <a:buChar char="p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1pPr>
      <a:lvl2pPr marL="690563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80000"/>
        <a:buFont typeface="Wingdings 2" panose="05020102010507070707" pitchFamily="18" charset="2"/>
        <a:buChar char="£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2pPr>
      <a:lvl3pPr marL="103187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SzPct val="60000"/>
        <a:buFont typeface="Wingdings 2" panose="05020102010507070707" pitchFamily="18" charset="2"/>
        <a:buChar char="§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3pPr>
      <a:lvl4pPr marL="1371600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 2" panose="05020102010507070707" pitchFamily="18" charset="2"/>
        <a:buChar char="¡"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4pPr>
      <a:lvl5pPr marL="1711325" indent="-342900" algn="l" rtl="0" eaLnBrk="0" fontAlgn="base" hangingPunct="0">
        <a:lnSpc>
          <a:spcPct val="114000"/>
        </a:lnSpc>
        <a:spcBef>
          <a:spcPts val="500"/>
        </a:spcBef>
        <a:spcAft>
          <a:spcPct val="0"/>
        </a:spcAft>
        <a:buClr>
          <a:srgbClr val="006AA0"/>
        </a:buClr>
        <a:buFont typeface="Wingdings" panose="05000000000000000000" pitchFamily="2" charset="2"/>
        <a:buChar char="§"/>
        <a:tabLst/>
        <a:defRPr sz="2000">
          <a:solidFill>
            <a:srgbClr val="595959"/>
          </a:solidFill>
          <a:latin typeface="Calibri" panose="020F0502020204030204" pitchFamily="34" charset="0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khjY5LWF3t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B5BEBA-E219-40B2-980C-DA3D3C8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32" y="1980751"/>
            <a:ext cx="11685069" cy="2625539"/>
          </a:xfrm>
        </p:spPr>
        <p:txBody>
          <a:bodyPr/>
          <a:lstStyle/>
          <a:p>
            <a:pPr algn="ctr"/>
            <a:r>
              <a:rPr lang="hr-HR"/>
              <a:t>Zajednica prakse za unutarnju reviziju (IACOP)</a:t>
            </a:r>
            <a:br>
              <a:rPr lang="hr-HR"/>
            </a:br>
            <a:r>
              <a:rPr lang="hr-HR"/>
              <a:t>REVIZIJA IT-a: od teorije do prakse</a:t>
            </a:r>
            <a:br>
              <a:rPr lang="hr-HR"/>
            </a:br>
            <a:r>
              <a:rPr lang="hr-HR"/>
              <a:t>WEBINAR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594638-2FB2-4B61-AFE5-DD4AAF3E1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r-HR"/>
              <a:t>23. studenoga/novembra 2020.</a:t>
            </a:r>
          </a:p>
          <a:p>
            <a:r>
              <a:rPr lang="hr-HR" i="1"/>
              <a:t>Mark Dekeyser – Institut internih revizora Belgija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5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Uloga unutarnje revizije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hr-HR" sz="2600"/>
              <a:t>Disruptivna promjena će se dogoditi – nema povratka i to se ne može izbjeći</a:t>
            </a:r>
          </a:p>
          <a:p>
            <a:pPr lvl="1">
              <a:lnSpc>
                <a:spcPct val="100000"/>
              </a:lnSpc>
            </a:pPr>
            <a:r>
              <a:rPr lang="hr-HR" sz="2200"/>
              <a:t>Mreža 5G potaknut će širenje interneta stvari / interneta svega, nakon čega će se pojaviti umjetna inteligencija i roboti</a:t>
            </a:r>
          </a:p>
          <a:p>
            <a:pPr lvl="1">
              <a:lnSpc>
                <a:spcPct val="100000"/>
              </a:lnSpc>
            </a:pPr>
            <a:r>
              <a:rPr lang="hr-HR" sz="2200"/>
              <a:t>Disrupcija je prekid s prošlošću; ona nije destruktivna</a:t>
            </a:r>
          </a:p>
          <a:p>
            <a:pPr>
              <a:lnSpc>
                <a:spcPct val="100000"/>
              </a:lnSpc>
            </a:pPr>
            <a:r>
              <a:rPr lang="hr-HR" sz="2600"/>
              <a:t>Prednosti</a:t>
            </a:r>
          </a:p>
          <a:p>
            <a:pPr lvl="1">
              <a:lnSpc>
                <a:spcPct val="100000"/>
              </a:lnSpc>
            </a:pPr>
            <a:r>
              <a:rPr lang="hr-HR" sz="2200"/>
              <a:t>Sigurnost, zdravlje, dobit</a:t>
            </a:r>
          </a:p>
          <a:p>
            <a:pPr>
              <a:lnSpc>
                <a:spcPct val="100000"/>
              </a:lnSpc>
            </a:pPr>
            <a:r>
              <a:rPr lang="hr-HR" sz="2600"/>
              <a:t>Budućnost je kontroverzna</a:t>
            </a:r>
          </a:p>
          <a:p>
            <a:pPr lvl="1">
              <a:lnSpc>
                <a:spcPct val="90000"/>
              </a:lnSpc>
            </a:pPr>
            <a:r>
              <a:rPr lang="hr-HR" sz="2200"/>
              <a:t>Još uvijek mnogo nesigurnosti, možda čak i straha</a:t>
            </a:r>
          </a:p>
          <a:p>
            <a:pPr>
              <a:lnSpc>
                <a:spcPct val="100000"/>
              </a:lnSpc>
            </a:pPr>
            <a:r>
              <a:rPr lang="hr-HR" sz="2600"/>
              <a:t>Preuzimanje svoje uloge kao revizora</a:t>
            </a:r>
          </a:p>
          <a:p>
            <a:pPr lvl="1">
              <a:lnSpc>
                <a:spcPct val="90000"/>
              </a:lnSpc>
            </a:pPr>
            <a:r>
              <a:rPr lang="hr-HR" sz="2200"/>
              <a:t>Pružiti svojim organizacijama uvid u situaciju</a:t>
            </a:r>
          </a:p>
          <a:p>
            <a:pPr lvl="1">
              <a:lnSpc>
                <a:spcPct val="90000"/>
              </a:lnSpc>
            </a:pPr>
            <a:r>
              <a:rPr lang="hr-HR" sz="2200"/>
              <a:t>Također obnašati svoju dužnost prema društvu</a:t>
            </a:r>
          </a:p>
          <a:p>
            <a:pPr lvl="2">
              <a:lnSpc>
                <a:spcPct val="100000"/>
              </a:lnSpc>
            </a:pPr>
            <a:r>
              <a:rPr lang="hr-HR" sz="1900"/>
              <a:t>Prihvatiti budućnost</a:t>
            </a:r>
          </a:p>
          <a:p>
            <a:pPr lvl="2">
              <a:lnSpc>
                <a:spcPct val="100000"/>
              </a:lnSpc>
            </a:pPr>
            <a:r>
              <a:rPr lang="hr-HR" sz="1900"/>
              <a:t>Pomoći drugima da se pripreme</a:t>
            </a:r>
          </a:p>
          <a:p>
            <a:pPr lvl="3">
              <a:lnSpc>
                <a:spcPct val="100000"/>
              </a:lnSpc>
            </a:pPr>
            <a:r>
              <a:rPr lang="hr-HR" sz="1900"/>
              <a:t>Komunikacija, pružanje uvjerenja, angažiranje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65BDE-963C-49FB-917F-C57A81AA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379" y="3878406"/>
            <a:ext cx="3556542" cy="22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0649-31D8-46D4-B261-EFCD20357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367" y="5334000"/>
            <a:ext cx="10981266" cy="726395"/>
          </a:xfrm>
        </p:spPr>
        <p:txBody>
          <a:bodyPr/>
          <a:lstStyle/>
          <a:p>
            <a:r>
              <a:rPr lang="hr-HR"/>
              <a:t>HVALA!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97264DE-E1D7-4B66-99B0-DBD99DE84F9F}"/>
              </a:ext>
            </a:extLst>
          </p:cNvPr>
          <p:cNvSpPr txBox="1">
            <a:spLocks/>
          </p:cNvSpPr>
          <p:nvPr/>
        </p:nvSpPr>
        <p:spPr bwMode="auto">
          <a:xfrm>
            <a:off x="862915" y="558177"/>
            <a:ext cx="9905998" cy="53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000" b="1">
                <a:solidFill>
                  <a:srgbClr val="FFFFFF"/>
                </a:solidFill>
                <a:latin typeface="Andes Bold" panose="02000000000000000000" pitchFamily="50" charset="0"/>
                <a:ea typeface="MS PGothic" pitchFamily="34" charset="-128"/>
                <a:cs typeface="Andes" panose="02000000000000000000" pitchFamily="5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hr-HR" cap="small"/>
              <a:t>Imate li pitanja?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B632A-09AB-42C1-99DE-396FC402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80" y="1723239"/>
            <a:ext cx="6617040" cy="29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7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Disruptivni procesi</a:t>
            </a:r>
            <a:br>
              <a:rPr lang="hr-HR"/>
            </a:br>
            <a:r>
              <a:rPr lang="hr-HR"/>
              <a:t>u kontekstu revizije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hr-HR" sz="2400">
                <a:solidFill>
                  <a:srgbClr val="FF0000"/>
                </a:solidFill>
              </a:rPr>
              <a:t>Sadržaj</a:t>
            </a:r>
          </a:p>
          <a:p>
            <a:pPr lvl="2"/>
            <a:r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t>4. industrijska revolucija</a:t>
            </a:r>
          </a:p>
          <a:p>
            <a:pPr lvl="2"/>
            <a:r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t>Najvažnije disruptivne tehnologije</a:t>
            </a:r>
          </a:p>
          <a:p>
            <a:pPr lvl="2"/>
            <a:r>
              <a:rPr lang="hr-HR">
                <a:solidFill>
                  <a:schemeClr val="tx1">
                    <a:lumMod val="50000"/>
                    <a:lumOff val="50000"/>
                  </a:schemeClr>
                </a:solidFill>
              </a:rPr>
              <a:t>Je li ta tema važna za revizore?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4DD285-6BDD-43ED-BC2A-39EDDBF5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56" y="3397052"/>
            <a:ext cx="5566748" cy="3237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0DC71C-50DC-4B1E-B83F-287EDEA11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732" y="2970228"/>
            <a:ext cx="4208965" cy="32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0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4. industrijska revolucija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r-HR"/>
              <a:t>Svjetski gospodarski forum – siječanj/januar 2016.</a:t>
            </a:r>
          </a:p>
          <a:p>
            <a:pPr lvl="1"/>
            <a:r>
              <a:rPr lang="hr-HR"/>
              <a:t>Sastavnice</a:t>
            </a:r>
          </a:p>
          <a:p>
            <a:pPr lvl="2"/>
            <a:r>
              <a:rPr lang="hr-HR"/>
              <a:t>veliki podaci, umjetna inteligencija, lanac blokova, robotika, virtualna stvarnost,</a:t>
            </a:r>
          </a:p>
          <a:p>
            <a:pPr lvl="2"/>
            <a:r>
              <a:rPr lang="hr-HR"/>
              <a:t>autonomna vozila, nanotehnologija, biotehnologija,</a:t>
            </a:r>
          </a:p>
          <a:p>
            <a:pPr lvl="2"/>
            <a:r>
              <a:rPr lang="hr-HR"/>
              <a:t>znanost o materijalima, skladištenje energije, kvantno računarstvo itd.</a:t>
            </a:r>
          </a:p>
          <a:p>
            <a:pPr lvl="2"/>
            <a:endParaRPr lang="en-US" dirty="0"/>
          </a:p>
          <a:p>
            <a:pPr lvl="1"/>
            <a:r>
              <a:rPr lang="hr-HR"/>
              <a:t>Poziv svjetskim vođama da se prireme za ono što dolazi</a:t>
            </a:r>
          </a:p>
          <a:p>
            <a:pPr lvl="2"/>
            <a:r>
              <a:rPr lang="hr-HR"/>
              <a:t>Uvodni govor – sažetak</a:t>
            </a:r>
          </a:p>
          <a:p>
            <a:pPr lvl="1"/>
            <a:r>
              <a:rPr lang="hr-HR"/>
              <a:t>Poveznica na videozapis</a:t>
            </a:r>
          </a:p>
          <a:p>
            <a:pPr lvl="2"/>
            <a:r>
              <a:rPr lang="hr-HR">
                <a:hlinkClick r:id="rId2"/>
              </a:rPr>
              <a:t>https://www.youtube.com/watch?v=khjY5LWF3tg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9C55B-6A7D-445F-BCBA-9301A79E841B}"/>
              </a:ext>
            </a:extLst>
          </p:cNvPr>
          <p:cNvSpPr txBox="1"/>
          <p:nvPr/>
        </p:nvSpPr>
        <p:spPr>
          <a:xfrm>
            <a:off x="7020382" y="4557007"/>
            <a:ext cx="4690033" cy="1538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sz="1200" dirty="0"/>
              <a:t>Uvodna izjava predsjednika Svjetskog gospodarskog foruma – siječanj/januar 2016.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/>
              <a:t>„Nalazimo se na rubu tehnološke revolucije </a:t>
            </a:r>
            <a:br>
              <a:rPr lang="hr-HR" sz="1200" dirty="0"/>
            </a:br>
            <a:r>
              <a:rPr lang="hr-HR" sz="1200" dirty="0"/>
              <a:t>koja će iz temelja promijeniti način na koji živimo i radimo, </a:t>
            </a:r>
            <a:br>
              <a:rPr lang="hr-HR" sz="1200" dirty="0"/>
            </a:br>
            <a:r>
              <a:rPr lang="hr-HR" sz="1200" dirty="0"/>
              <a:t>kao i način na koji se odnosimo jedni prema drugima.”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200" dirty="0"/>
              <a:t>„Po svojim razmjerima, opsegu i složenosti ta preobrazba </a:t>
            </a:r>
            <a:br>
              <a:rPr lang="hr-HR" sz="1200" dirty="0"/>
            </a:br>
            <a:r>
              <a:rPr lang="hr-HR" sz="1200" dirty="0"/>
              <a:t>bit će drugačija od svega što je ljudski rod dosad doživio.” </a:t>
            </a:r>
          </a:p>
          <a:p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ACAB4C-D2F8-41DA-BE9E-8DD03807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015" y="2120832"/>
            <a:ext cx="3132819" cy="20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4. industrijska revolucija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hr-HR" sz="1800" dirty="0"/>
              <a:t>Internet danas obuhvaća pojam interneta stvari (engl. „Internet of Things” – IoT)</a:t>
            </a:r>
          </a:p>
          <a:p>
            <a:r>
              <a:rPr lang="hr-HR" sz="1800" dirty="0"/>
              <a:t>Ljudi će biti spojeni na internet svega (engl. „Internet of Everything” – IoE)</a:t>
            </a:r>
          </a:p>
          <a:p>
            <a:pPr lvl="1"/>
            <a:r>
              <a:rPr lang="hr-HR" sz="1800" dirty="0"/>
              <a:t>s pomoću nosive tehnologije i elektroničkih implantabilnih uređaja</a:t>
            </a:r>
          </a:p>
          <a:p>
            <a:r>
              <a:rPr lang="hr-HR" sz="1800" dirty="0"/>
              <a:t>Internet svega bit će ugrađen u naš svakodnevni život</a:t>
            </a:r>
          </a:p>
          <a:p>
            <a:pPr lvl="1"/>
            <a:r>
              <a:rPr lang="hr-HR" sz="1800" dirty="0"/>
              <a:t>Pritom nećemo morati biti aktivno spojeni na njega kako bismo se mogli njime </a:t>
            </a:r>
          </a:p>
          <a:p>
            <a:pPr marL="347663" lvl="1" indent="0">
              <a:buNone/>
            </a:pPr>
            <a:r>
              <a:rPr lang="hr-HR" sz="1800" dirty="0"/>
              <a:t>      koristiti</a:t>
            </a:r>
          </a:p>
          <a:p>
            <a:pPr lvl="1"/>
            <a:r>
              <a:rPr lang="hr-HR" sz="1800" dirty="0"/>
              <a:t>On će biti prisutan, bez obzira na to jesmo li ga svjesni ili ne</a:t>
            </a:r>
          </a:p>
          <a:p>
            <a:pPr lvl="2"/>
            <a:r>
              <a:rPr lang="hr-HR" sz="1800" dirty="0"/>
              <a:t>Nešto slično zraku koji udišemo – ne razmišljamo o tome kada ćemo udahnuti niti o zraku kao takvom</a:t>
            </a:r>
          </a:p>
          <a:p>
            <a:r>
              <a:rPr lang="hr-HR" sz="1800" dirty="0"/>
              <a:t>Tehnologija interneta povući će se u pozadinu</a:t>
            </a:r>
            <a:br>
              <a:rPr lang="hr-HR" sz="1800" dirty="0"/>
            </a:br>
            <a:r>
              <a:rPr lang="hr-HR" sz="1800" dirty="0"/>
              <a:t>kako bi postala trajni dio naših života</a:t>
            </a:r>
          </a:p>
          <a:p>
            <a:r>
              <a:rPr lang="hr-HR" sz="1800" dirty="0"/>
              <a:t>Taj će proces trajati samo oko tri desetljeća</a:t>
            </a:r>
          </a:p>
          <a:p>
            <a:pPr lvl="1"/>
            <a:r>
              <a:rPr lang="hr-HR" sz="1800" dirty="0"/>
              <a:t>Započeo je 2010., a očekuje se da će do 2040. u potpunosti prodrijeti u društvo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13287-85FE-4DC9-BF18-692B3B94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342" y="1670050"/>
            <a:ext cx="2769930" cy="20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FFC752-12A0-4E93-B306-72815183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16 najvažnijih disruptivnih tehnologija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89280-8927-417B-87DC-6E4D6707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EB5EE46-B270-4006-9CCB-60911F1F6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456206"/>
              </p:ext>
            </p:extLst>
          </p:nvPr>
        </p:nvGraphicFramePr>
        <p:xfrm>
          <a:off x="0" y="1813482"/>
          <a:ext cx="3920196" cy="235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5A77641-56CF-40C4-8A2C-5821332A0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079239"/>
              </p:ext>
            </p:extLst>
          </p:nvPr>
        </p:nvGraphicFramePr>
        <p:xfrm>
          <a:off x="2621382" y="3398811"/>
          <a:ext cx="3920198" cy="235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98D5B06-CD77-45B0-A67D-4BBF1D4AB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90764"/>
              </p:ext>
            </p:extLst>
          </p:nvPr>
        </p:nvGraphicFramePr>
        <p:xfrm>
          <a:off x="5168834" y="1813482"/>
          <a:ext cx="3920198" cy="235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9E19EDC-548C-479A-87D0-DD8C4632C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137810"/>
              </p:ext>
            </p:extLst>
          </p:nvPr>
        </p:nvGraphicFramePr>
        <p:xfrm>
          <a:off x="7790218" y="3429000"/>
          <a:ext cx="3920196" cy="235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5799A33-C27B-445B-BA29-92C05B827289}"/>
              </a:ext>
            </a:extLst>
          </p:cNvPr>
          <p:cNvSpPr txBox="1"/>
          <p:nvPr/>
        </p:nvSpPr>
        <p:spPr>
          <a:xfrm>
            <a:off x="481586" y="4419656"/>
            <a:ext cx="23843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hr-HR" b="1">
                <a:latin typeface="Calibri" panose="020F0502020204030204" pitchFamily="34" charset="0"/>
                <a:cs typeface="Calibri" panose="020F0502020204030204" pitchFamily="34" charset="0"/>
              </a:rPr>
              <a:t>Temeljne sastavnice 4. industrijske revolucije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D1ACD-5CF3-49F7-A802-899DBB63A195}"/>
              </a:ext>
            </a:extLst>
          </p:cNvPr>
          <p:cNvSpPr txBox="1"/>
          <p:nvPr/>
        </p:nvSpPr>
        <p:spPr>
          <a:xfrm>
            <a:off x="3350715" y="2405397"/>
            <a:ext cx="238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 startAt="2"/>
            </a:pPr>
            <a:r>
              <a:rPr lang="hr-HR" b="1">
                <a:latin typeface="Calibri" panose="020F0502020204030204" pitchFamily="34" charset="0"/>
                <a:cs typeface="Calibri" panose="020F0502020204030204" pitchFamily="34" charset="0"/>
              </a:rPr>
              <a:t>Izvedene tehnologije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3DFFFC-935B-48C8-AB2E-76FED2794D90}"/>
              </a:ext>
            </a:extLst>
          </p:cNvPr>
          <p:cNvSpPr txBox="1"/>
          <p:nvPr/>
        </p:nvSpPr>
        <p:spPr>
          <a:xfrm>
            <a:off x="5738315" y="4574240"/>
            <a:ext cx="254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hr-HR" b="1">
                <a:latin typeface="Calibri" panose="020F0502020204030204" pitchFamily="34" charset="0"/>
                <a:cs typeface="Calibri" panose="020F0502020204030204" pitchFamily="34" charset="0"/>
              </a:rPr>
              <a:t>Posljedice za čovjeka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2B968-DA94-4BC0-BB3B-41AEB80A40FA}"/>
              </a:ext>
            </a:extLst>
          </p:cNvPr>
          <p:cNvSpPr txBox="1"/>
          <p:nvPr/>
        </p:nvSpPr>
        <p:spPr>
          <a:xfrm>
            <a:off x="8556516" y="2547964"/>
            <a:ext cx="238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 startAt="4"/>
            </a:pPr>
            <a:r>
              <a:rPr lang="hr-HR" b="1">
                <a:latin typeface="Calibri" panose="020F0502020204030204" pitchFamily="34" charset="0"/>
                <a:cs typeface="Calibri" panose="020F0502020204030204" pitchFamily="34" charset="0"/>
              </a:rPr>
              <a:t>Nakon toga, sljedeće velike stvari</a:t>
            </a:r>
          </a:p>
        </p:txBody>
      </p:sp>
    </p:spTree>
    <p:extLst>
      <p:ext uri="{BB962C8B-B14F-4D97-AF65-F5344CB8AC3E}">
        <p14:creationId xmlns:p14="http://schemas.microsoft.com/office/powerpoint/2010/main" val="38292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Brzina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hr-HR"/>
              <a:t>Razvoj tehnologije neće se odjednom zaustaviti</a:t>
            </a:r>
          </a:p>
          <a:p>
            <a:pPr lvl="1">
              <a:lnSpc>
                <a:spcPct val="110000"/>
              </a:lnSpc>
            </a:pPr>
            <a:r>
              <a:rPr lang="hr-HR"/>
              <a:t>Upravo suprotno, bit će sve brži</a:t>
            </a:r>
          </a:p>
          <a:p>
            <a:pPr lvl="2">
              <a:lnSpc>
                <a:spcPct val="110000"/>
              </a:lnSpc>
            </a:pPr>
            <a:r>
              <a:rPr lang="hr-HR"/>
              <a:t>Linearna logika: u rasponu od 1 do 100 je 100 koraka</a:t>
            </a:r>
          </a:p>
          <a:p>
            <a:pPr lvl="2">
              <a:lnSpc>
                <a:spcPct val="110000"/>
              </a:lnSpc>
            </a:pPr>
            <a:r>
              <a:rPr lang="hr-HR"/>
              <a:t>Eksponencijalna logika: (manje od) 8 koraka</a:t>
            </a:r>
          </a:p>
          <a:p>
            <a:pPr lvl="3">
              <a:lnSpc>
                <a:spcPct val="110000"/>
              </a:lnSpc>
            </a:pPr>
            <a:r>
              <a:rPr lang="hr-HR"/>
              <a:t>1, 2, 4, 8, 16, 32, 64, 128</a:t>
            </a:r>
          </a:p>
          <a:p>
            <a:pPr lvl="4">
              <a:lnSpc>
                <a:spcPct val="110000"/>
              </a:lnSpc>
            </a:pPr>
            <a:r>
              <a:rPr lang="hr-HR"/>
              <a:t>Na šestom koraku nismo još niti na 1/3 </a:t>
            </a:r>
          </a:p>
          <a:p>
            <a:pPr lvl="4">
              <a:lnSpc>
                <a:spcPct val="110000"/>
              </a:lnSpc>
            </a:pPr>
            <a:r>
              <a:rPr lang="hr-HR"/>
              <a:t>Sa sljedeća dva koraka već smo prekoračili cilj</a:t>
            </a:r>
          </a:p>
          <a:p>
            <a:pPr lvl="3">
              <a:lnSpc>
                <a:spcPct val="110000"/>
              </a:lnSpc>
            </a:pPr>
            <a:r>
              <a:rPr lang="hr-HR"/>
              <a:t>Mooreov zakon</a:t>
            </a:r>
          </a:p>
          <a:p>
            <a:pPr lvl="4">
              <a:lnSpc>
                <a:spcPct val="110000"/>
              </a:lnSpc>
            </a:pPr>
            <a:r>
              <a:rPr lang="hr-HR"/>
              <a:t>Kapacitet računala udvostručuje se svakih 18 mjeseci.</a:t>
            </a:r>
          </a:p>
          <a:p>
            <a:pPr lvl="4">
              <a:lnSpc>
                <a:spcPct val="110000"/>
              </a:lnSpc>
            </a:pPr>
            <a:r>
              <a:rPr lang="hr-HR"/>
              <a:t>„Mooreov zakon će završiti!”</a:t>
            </a:r>
          </a:p>
          <a:p>
            <a:pPr lvl="5">
              <a:lnSpc>
                <a:spcPct val="110000"/>
              </a:lnSpc>
            </a:pPr>
            <a:r>
              <a:rPr lang="hr-HR"/>
              <a:t>To je rečeno više puta kroz povijest, ali on još uvijek traje</a:t>
            </a:r>
          </a:p>
          <a:p>
            <a:pPr lvl="3">
              <a:lnSpc>
                <a:spcPct val="110000"/>
              </a:lnSpc>
            </a:pPr>
            <a:r>
              <a:rPr lang="hr-HR"/>
              <a:t>Katkad se također naziva efektom „tsunamija”.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38F2A-AE75-4AD1-9A90-1D60FBD6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24" y="5185652"/>
            <a:ext cx="3068348" cy="1304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C0D16-7BFE-46FE-A4BD-FAC4CAFA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651" y="2409951"/>
            <a:ext cx="2902960" cy="20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Kada će nastupiti promjena?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/>
              <a:t>Nitko ne može sa sigurnošću predvidjeti budućnost</a:t>
            </a:r>
          </a:p>
          <a:p>
            <a:pPr lvl="1"/>
            <a:r>
              <a:rPr lang="hr-HR" sz="1800" dirty="0"/>
              <a:t>Izabrano je vremensko razdoblje od 25 godina</a:t>
            </a:r>
            <a:br>
              <a:rPr lang="hr-HR" sz="1800" dirty="0"/>
            </a:br>
            <a:r>
              <a:rPr lang="hr-HR" sz="1800" dirty="0"/>
              <a:t>većina će biti ostvarena do 2042.</a:t>
            </a:r>
          </a:p>
          <a:p>
            <a:pPr lvl="1"/>
            <a:r>
              <a:rPr lang="hr-HR" sz="1800" dirty="0"/>
              <a:t>Teško je predvidjeti kad će se točno </a:t>
            </a:r>
            <a:br>
              <a:rPr lang="hr-HR" sz="1800" dirty="0"/>
            </a:br>
            <a:r>
              <a:rPr lang="hr-HR" sz="1800" dirty="0"/>
              <a:t>koja tehnologija probiti na tržište</a:t>
            </a:r>
          </a:p>
          <a:p>
            <a:pPr lvl="1"/>
            <a:r>
              <a:rPr lang="hr-HR" sz="1800" dirty="0"/>
              <a:t>Grafikon je samo primjer onoga što bi se moglo dogoditi...</a:t>
            </a:r>
          </a:p>
          <a:p>
            <a:pPr lvl="1"/>
            <a:r>
              <a:rPr lang="hr-HR" sz="1800" dirty="0"/>
              <a:t>(vidjeti sljedeći slajd) ciklusi uzbuđenja inovacijom </a:t>
            </a:r>
          </a:p>
          <a:p>
            <a:pPr marL="347663" lvl="1" indent="0">
              <a:buNone/>
            </a:pPr>
            <a:r>
              <a:rPr lang="hr-HR" sz="1800" dirty="0"/>
              <a:t>      (engl. „hype cyles”) društva Gartner</a:t>
            </a:r>
          </a:p>
          <a:p>
            <a:r>
              <a:rPr lang="hr-HR" sz="1800" dirty="0"/>
              <a:t>Hoće li se sve to doista dogoditi?</a:t>
            </a:r>
          </a:p>
          <a:p>
            <a:pPr lvl="1"/>
            <a:r>
              <a:rPr lang="hr-HR" sz="1800" dirty="0"/>
              <a:t>Da, nema povratka; sjeme je već posijano</a:t>
            </a:r>
          </a:p>
          <a:p>
            <a:r>
              <a:rPr lang="hr-HR" sz="1800" dirty="0"/>
              <a:t>Hoće li društvo to preživjeti?</a:t>
            </a:r>
          </a:p>
          <a:p>
            <a:pPr lvl="1"/>
            <a:r>
              <a:rPr lang="hr-HR" sz="1800" dirty="0"/>
              <a:t>Otvoreno pitanje</a:t>
            </a:r>
          </a:p>
          <a:p>
            <a:pPr lvl="1"/>
            <a:r>
              <a:rPr lang="hr-HR" sz="1800" dirty="0"/>
              <a:t>Potrebno je biti oprezan</a:t>
            </a:r>
          </a:p>
          <a:p>
            <a:pPr lvl="1"/>
            <a:r>
              <a:rPr lang="hr-HR" sz="1800" dirty="0"/>
              <a:t>Samo kad će nam pružati podršku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4580D0-5F70-41AF-A42A-ED9CDE01C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109137"/>
              </p:ext>
            </p:extLst>
          </p:nvPr>
        </p:nvGraphicFramePr>
        <p:xfrm>
          <a:off x="6809872" y="1879181"/>
          <a:ext cx="4575823" cy="380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484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Kada će nastupiti promjena?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r-HR" dirty="0"/>
              <a:t>ciklusi uzbuđenja inovacijom (engl. „hype cyles”) društva Gartner</a:t>
            </a:r>
          </a:p>
          <a:p>
            <a:pPr lvl="1"/>
            <a:r>
              <a:rPr lang="hr-HR" dirty="0"/>
              <a:t>Prema temi</a:t>
            </a:r>
          </a:p>
          <a:p>
            <a:pPr lvl="1"/>
            <a:r>
              <a:rPr lang="hr-HR" dirty="0"/>
              <a:t>Prema godini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66885-7C84-4F0C-8DEA-0A08B7FE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28" y="2872716"/>
            <a:ext cx="5189531" cy="3484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A3FC9E-77B8-40A6-8D83-C3B7F06E2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459" y="2425391"/>
            <a:ext cx="4762185" cy="39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5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33E1-97B3-48BF-B88A-E577261F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Uloga unutarnje revizije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1F22-6AFF-461B-A5D3-7AC659EB2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95287" indent="-28575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"/>
              <a:tabLst>
                <a:tab pos="914400" algn="l"/>
              </a:tabLst>
            </a:pPr>
            <a:r>
              <a:rPr lang="hr-HR" sz="2600"/>
              <a:t>Unutarnja bi revizija trebala pružiti bitne uvide u pogledu disrupcije</a:t>
            </a:r>
            <a:br>
              <a:rPr lang="hr-HR" sz="2600"/>
            </a:br>
            <a:r>
              <a:rPr lang="hr-HR" sz="2600"/>
              <a:t>uzimajući u obzir njezin utjecaj na cijelu organizaciju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hr-HR"/>
              <a:t>Očekivanja zainteresiranih strana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tabLst>
                <a:tab pos="1828800" algn="l"/>
              </a:tabLst>
            </a:pPr>
            <a:r>
              <a:rPr lang="hr-HR" sz="1800"/>
              <a:t>Jesu li strateški ciljevi usklađeni u svjetlu disrupcije?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tabLst>
                <a:tab pos="1828800" algn="l"/>
              </a:tabLst>
            </a:pPr>
            <a:r>
              <a:rPr lang="hr-HR" sz="1800"/>
              <a:t>Jesu li disruptivne tehnologije prihvaćene na razini organizacije?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tabLst>
                <a:tab pos="1828800" algn="l"/>
              </a:tabLst>
            </a:pPr>
            <a:r>
              <a:rPr lang="hr-HR" sz="1800"/>
              <a:t>Kako se disruptivne tehnologije provode i upotrebljavaju?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tabLst>
                <a:tab pos="1828800" algn="l"/>
              </a:tabLst>
            </a:pPr>
            <a:r>
              <a:rPr lang="hr-HR" sz="1800"/>
              <a:t>…</a:t>
            </a:r>
          </a:p>
          <a:p>
            <a:pPr marL="395287" lvl="1" indent="-28575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SzPct val="90000"/>
              <a:tabLst>
                <a:tab pos="914400" algn="l"/>
              </a:tabLst>
            </a:pPr>
            <a:r>
              <a:rPr lang="hr-HR" sz="2600"/>
              <a:t>Unutarnja revizija raspolaže svime što je potrebno za ocjenu rizika koji proizlaze iz disruptivne promjene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hr-HR"/>
              <a:t>Jesu li disruptivne posljedice za organizaciju ispitane u dovoljnoj mjeri, uključujući promjene u pogledu kulture organizacije, radnog okruženja, poslovnih pranova, očekivanja klijenata...?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hr-HR"/>
              <a:t>Valja primijetiti da će se procesi temeljiti na podacima a ne na postupovnim pravilima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hr-HR"/>
              <a:t>Jesu li utvrđeni rizici povezani s podacima i jesu li u dovoljnoj mjeri razmotreni?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3040E-6095-47CF-9BCF-CC1998B6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149010"/>
      </p:ext>
    </p:extLst>
  </p:cSld>
  <p:clrMapOvr>
    <a:masterClrMapping/>
  </p:clrMapOvr>
</p:sld>
</file>

<file path=ppt/theme/theme1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835</TotalTime>
  <Words>903</Words>
  <Application>Microsoft Office PowerPoint</Application>
  <PresentationFormat>Widescreen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Andes</vt:lpstr>
      <vt:lpstr>Andes Bold</vt:lpstr>
      <vt:lpstr>Andes ExtraLight</vt:lpstr>
      <vt:lpstr>Arial</vt:lpstr>
      <vt:lpstr>Calibri</vt:lpstr>
      <vt:lpstr>Trebuchet MS</vt:lpstr>
      <vt:lpstr>Tw Cen MT</vt:lpstr>
      <vt:lpstr>Wingdings</vt:lpstr>
      <vt:lpstr>Wingdings 2</vt:lpstr>
      <vt:lpstr>Full Page Interior</vt:lpstr>
      <vt:lpstr>Zajednica prakse za unutarnju reviziju (IACOP) REVIZIJA IT-a: od teorije do prakse WEBINAR</vt:lpstr>
      <vt:lpstr>Disruptivni procesi u kontekstu revizije</vt:lpstr>
      <vt:lpstr>4. industrijska revolucija</vt:lpstr>
      <vt:lpstr>4. industrijska revolucija</vt:lpstr>
      <vt:lpstr>16 najvažnijih disruptivnih tehnologija</vt:lpstr>
      <vt:lpstr>Brzina</vt:lpstr>
      <vt:lpstr>Kada će nastupiti promjena?</vt:lpstr>
      <vt:lpstr>Kada će nastupiti promjena?</vt:lpstr>
      <vt:lpstr>Uloga unutarnje revizije</vt:lpstr>
      <vt:lpstr>Uloga unutarnje revizije</vt:lpstr>
      <vt:lpstr>HVALA!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Kinar Aestry</dc:creator>
  <cp:lastModifiedBy>Željka</cp:lastModifiedBy>
  <cp:revision>81</cp:revision>
  <dcterms:created xsi:type="dcterms:W3CDTF">2017-06-21T12:17:59Z</dcterms:created>
  <dcterms:modified xsi:type="dcterms:W3CDTF">2020-11-17T13:06:41Z</dcterms:modified>
</cp:coreProperties>
</file>