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5197" r:id="rId4"/>
    <p:sldMasterId id="2147485265" r:id="rId5"/>
  </p:sldMasterIdLst>
  <p:notesMasterIdLst>
    <p:notesMasterId r:id="rId23"/>
  </p:notesMasterIdLst>
  <p:handoutMasterIdLst>
    <p:handoutMasterId r:id="rId24"/>
  </p:handoutMasterIdLst>
  <p:sldIdLst>
    <p:sldId id="256" r:id="rId6"/>
    <p:sldId id="560" r:id="rId7"/>
    <p:sldId id="559" r:id="rId8"/>
    <p:sldId id="269" r:id="rId9"/>
    <p:sldId id="257" r:id="rId10"/>
    <p:sldId id="569" r:id="rId11"/>
    <p:sldId id="561" r:id="rId12"/>
    <p:sldId id="565" r:id="rId13"/>
    <p:sldId id="570" r:id="rId14"/>
    <p:sldId id="571" r:id="rId15"/>
    <p:sldId id="562" r:id="rId16"/>
    <p:sldId id="568" r:id="rId17"/>
    <p:sldId id="567" r:id="rId18"/>
    <p:sldId id="566" r:id="rId19"/>
    <p:sldId id="572" r:id="rId20"/>
    <p:sldId id="563" r:id="rId21"/>
    <p:sldId id="268" r:id="rId22"/>
  </p:sldIdLst>
  <p:sldSz cx="12192000" cy="6858000"/>
  <p:notesSz cx="6858000" cy="9144000"/>
  <p:defaultTextStyle>
    <a:defPPr>
      <a:defRPr lang="en-US"/>
    </a:defPPr>
    <a:lvl1pPr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5pPr>
    <a:lvl6pPr marL="22860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6pPr>
    <a:lvl7pPr marL="27432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7pPr>
    <a:lvl8pPr marL="32004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8pPr>
    <a:lvl9pPr marL="36576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9FA"/>
    <a:srgbClr val="000000"/>
    <a:srgbClr val="FAB072"/>
    <a:srgbClr val="8F082C"/>
    <a:srgbClr val="E7F3F4"/>
    <a:srgbClr val="F7CD35"/>
    <a:srgbClr val="98A9D5"/>
    <a:srgbClr val="5577C1"/>
    <a:srgbClr val="2F528F"/>
    <a:srgbClr val="0023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F9B239-1E38-49F4-B2C9-B01D3E827589}" v="684" dt="2019-10-22T12:49:43.066"/>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35" autoAdjust="0"/>
    <p:restoredTop sz="92165" autoAdjust="0"/>
  </p:normalViewPr>
  <p:slideViewPr>
    <p:cSldViewPr snapToGrid="0" snapToObjects="1">
      <p:cViewPr varScale="1">
        <p:scale>
          <a:sx n="65" d="100"/>
          <a:sy n="65" d="100"/>
        </p:scale>
        <p:origin x="921" y="36"/>
      </p:cViewPr>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snapToGrid="0" snapToObjects="1">
      <p:cViewPr varScale="1">
        <p:scale>
          <a:sx n="83" d="100"/>
          <a:sy n="83" d="100"/>
        </p:scale>
        <p:origin x="38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AD27F7-9F5C-4392-80DB-9063E6914E9D}" type="doc">
      <dgm:prSet loTypeId="urn:microsoft.com/office/officeart/2005/8/layout/arrow2" loCatId="process" qsTypeId="urn:microsoft.com/office/officeart/2005/8/quickstyle/simple1" qsCatId="simple" csTypeId="urn:microsoft.com/office/officeart/2005/8/colors/accent3_4" csCatId="accent3" phldr="1"/>
      <dgm:spPr/>
    </dgm:pt>
    <dgm:pt modelId="{C7DC723E-75FF-435A-8021-0B9818630A07}">
      <dgm:prSet phldrT="[Text]"/>
      <dgm:spPr/>
      <dgm:t>
        <a:bodyPr/>
        <a:lstStyle/>
        <a:p>
          <a:r>
            <a:rPr lang="ru-RU" b="1" dirty="0">
              <a:solidFill>
                <a:srgbClr val="0070C0"/>
              </a:solidFill>
              <a:latin typeface="Andes" panose="02000000000000000000" pitchFamily="50" charset="0"/>
            </a:rPr>
            <a:t>Инициативы в области УО</a:t>
          </a:r>
          <a:endParaRPr lang="en-US" b="1" dirty="0">
            <a:solidFill>
              <a:srgbClr val="0070C0"/>
            </a:solidFill>
            <a:latin typeface="Andes" panose="02000000000000000000" pitchFamily="50" charset="0"/>
          </a:endParaRPr>
        </a:p>
      </dgm:t>
    </dgm:pt>
    <dgm:pt modelId="{3B6FB497-FB4D-4C0F-B585-D89572B3D6B9}" type="parTrans" cxnId="{C01DF5F4-05BA-408C-BCDB-C40454839B42}">
      <dgm:prSet/>
      <dgm:spPr/>
      <dgm:t>
        <a:bodyPr/>
        <a:lstStyle/>
        <a:p>
          <a:endParaRPr lang="en-US">
            <a:latin typeface="Andes" panose="02000000000000000000" pitchFamily="50" charset="0"/>
          </a:endParaRPr>
        </a:p>
      </dgm:t>
    </dgm:pt>
    <dgm:pt modelId="{CE2C37C0-A0E4-4F4D-9293-A1CD8BA321A7}" type="sibTrans" cxnId="{C01DF5F4-05BA-408C-BCDB-C40454839B42}">
      <dgm:prSet/>
      <dgm:spPr/>
      <dgm:t>
        <a:bodyPr/>
        <a:lstStyle/>
        <a:p>
          <a:endParaRPr lang="en-US">
            <a:latin typeface="Andes" panose="02000000000000000000" pitchFamily="50" charset="0"/>
          </a:endParaRPr>
        </a:p>
      </dgm:t>
    </dgm:pt>
    <dgm:pt modelId="{1BC9EFC6-1AA5-4116-8F3B-EB4C41EAC28E}">
      <dgm:prSet phldrT="[Text]"/>
      <dgm:spPr/>
      <dgm:t>
        <a:bodyPr/>
        <a:lstStyle/>
        <a:p>
          <a:r>
            <a:rPr lang="ru-RU" b="1" dirty="0">
              <a:solidFill>
                <a:srgbClr val="0070C0"/>
              </a:solidFill>
              <a:latin typeface="Andes" panose="02000000000000000000" pitchFamily="50" charset="0"/>
            </a:rPr>
            <a:t>Результаты в области развития</a:t>
          </a:r>
          <a:endParaRPr lang="en-US" b="1" dirty="0">
            <a:solidFill>
              <a:srgbClr val="0070C0"/>
            </a:solidFill>
            <a:latin typeface="Andes" panose="02000000000000000000" pitchFamily="50" charset="0"/>
          </a:endParaRPr>
        </a:p>
      </dgm:t>
    </dgm:pt>
    <dgm:pt modelId="{34E778F6-2AB0-4263-A490-1E90D8DFDF5E}" type="parTrans" cxnId="{5C84F8A3-D325-4830-8508-5688E0B8B7E1}">
      <dgm:prSet/>
      <dgm:spPr/>
      <dgm:t>
        <a:bodyPr/>
        <a:lstStyle/>
        <a:p>
          <a:endParaRPr lang="en-US">
            <a:latin typeface="Andes" panose="02000000000000000000" pitchFamily="50" charset="0"/>
          </a:endParaRPr>
        </a:p>
      </dgm:t>
    </dgm:pt>
    <dgm:pt modelId="{4061FF80-FA76-4AC0-A067-2410F8CD2CB3}" type="sibTrans" cxnId="{5C84F8A3-D325-4830-8508-5688E0B8B7E1}">
      <dgm:prSet/>
      <dgm:spPr/>
      <dgm:t>
        <a:bodyPr/>
        <a:lstStyle/>
        <a:p>
          <a:endParaRPr lang="en-US">
            <a:latin typeface="Andes" panose="02000000000000000000" pitchFamily="50" charset="0"/>
          </a:endParaRPr>
        </a:p>
      </dgm:t>
    </dgm:pt>
    <dgm:pt modelId="{EC9B50B2-1C3B-4B2B-90D4-0757A64A5393}">
      <dgm:prSet phldrT="[Text]"/>
      <dgm:spPr/>
      <dgm:t>
        <a:bodyPr/>
        <a:lstStyle/>
        <a:p>
          <a:r>
            <a:rPr lang="ru-RU" b="1" dirty="0">
              <a:solidFill>
                <a:srgbClr val="0070C0"/>
              </a:solidFill>
              <a:latin typeface="Andes" panose="02000000000000000000" pitchFamily="50" charset="0"/>
            </a:rPr>
            <a:t>Воздействие</a:t>
          </a:r>
          <a:endParaRPr lang="en-US" b="1" dirty="0">
            <a:solidFill>
              <a:srgbClr val="0070C0"/>
            </a:solidFill>
            <a:latin typeface="Andes" panose="02000000000000000000" pitchFamily="50" charset="0"/>
          </a:endParaRPr>
        </a:p>
      </dgm:t>
    </dgm:pt>
    <dgm:pt modelId="{9BE779B9-A9C1-421D-B262-03A9A311DA5B}" type="parTrans" cxnId="{A73112F9-EAE1-457B-94B0-6648D1DEC103}">
      <dgm:prSet/>
      <dgm:spPr/>
      <dgm:t>
        <a:bodyPr/>
        <a:lstStyle/>
        <a:p>
          <a:endParaRPr lang="en-US">
            <a:latin typeface="Andes" panose="02000000000000000000" pitchFamily="50" charset="0"/>
          </a:endParaRPr>
        </a:p>
      </dgm:t>
    </dgm:pt>
    <dgm:pt modelId="{DBFB165D-A910-4827-835B-0D94B5443082}" type="sibTrans" cxnId="{A73112F9-EAE1-457B-94B0-6648D1DEC103}">
      <dgm:prSet/>
      <dgm:spPr/>
      <dgm:t>
        <a:bodyPr/>
        <a:lstStyle/>
        <a:p>
          <a:endParaRPr lang="en-US">
            <a:latin typeface="Andes" panose="02000000000000000000" pitchFamily="50" charset="0"/>
          </a:endParaRPr>
        </a:p>
      </dgm:t>
    </dgm:pt>
    <dgm:pt modelId="{5396FE74-5C20-48BE-BC6C-47942D1925D6}" type="pres">
      <dgm:prSet presAssocID="{28AD27F7-9F5C-4392-80DB-9063E6914E9D}" presName="arrowDiagram" presStyleCnt="0">
        <dgm:presLayoutVars>
          <dgm:chMax val="5"/>
          <dgm:dir/>
          <dgm:resizeHandles val="exact"/>
        </dgm:presLayoutVars>
      </dgm:prSet>
      <dgm:spPr/>
    </dgm:pt>
    <dgm:pt modelId="{9B876731-61F8-4337-B200-6BC62BB2CD32}" type="pres">
      <dgm:prSet presAssocID="{28AD27F7-9F5C-4392-80DB-9063E6914E9D}" presName="arrow" presStyleLbl="bgShp" presStyleIdx="0" presStyleCnt="1"/>
      <dgm:spPr/>
    </dgm:pt>
    <dgm:pt modelId="{3FF5A41A-7BF8-46C3-A751-CFAD80CBF92F}" type="pres">
      <dgm:prSet presAssocID="{28AD27F7-9F5C-4392-80DB-9063E6914E9D}" presName="arrowDiagram3" presStyleCnt="0"/>
      <dgm:spPr/>
    </dgm:pt>
    <dgm:pt modelId="{FD21F3D0-77DC-4ECC-BC3B-AE4049D13913}" type="pres">
      <dgm:prSet presAssocID="{C7DC723E-75FF-435A-8021-0B9818630A07}" presName="bullet3a" presStyleLbl="node1" presStyleIdx="0" presStyleCnt="3"/>
      <dgm:spPr/>
    </dgm:pt>
    <dgm:pt modelId="{A3330827-E14F-4347-A481-781A86E315E7}" type="pres">
      <dgm:prSet presAssocID="{C7DC723E-75FF-435A-8021-0B9818630A07}" presName="textBox3a" presStyleLbl="revTx" presStyleIdx="0" presStyleCnt="3">
        <dgm:presLayoutVars>
          <dgm:bulletEnabled val="1"/>
        </dgm:presLayoutVars>
      </dgm:prSet>
      <dgm:spPr/>
    </dgm:pt>
    <dgm:pt modelId="{4499E385-B6EA-4281-B0FE-5ABDB535F26B}" type="pres">
      <dgm:prSet presAssocID="{1BC9EFC6-1AA5-4116-8F3B-EB4C41EAC28E}" presName="bullet3b" presStyleLbl="node1" presStyleIdx="1" presStyleCnt="3"/>
      <dgm:spPr/>
    </dgm:pt>
    <dgm:pt modelId="{5D5F115A-844F-44D4-BC31-0E1D6C5BC78D}" type="pres">
      <dgm:prSet presAssocID="{1BC9EFC6-1AA5-4116-8F3B-EB4C41EAC28E}" presName="textBox3b" presStyleLbl="revTx" presStyleIdx="1" presStyleCnt="3">
        <dgm:presLayoutVars>
          <dgm:bulletEnabled val="1"/>
        </dgm:presLayoutVars>
      </dgm:prSet>
      <dgm:spPr/>
    </dgm:pt>
    <dgm:pt modelId="{37D97FC7-DD70-44FE-B733-469592940C10}" type="pres">
      <dgm:prSet presAssocID="{EC9B50B2-1C3B-4B2B-90D4-0757A64A5393}" presName="bullet3c" presStyleLbl="node1" presStyleIdx="2" presStyleCnt="3"/>
      <dgm:spPr/>
    </dgm:pt>
    <dgm:pt modelId="{8BA2B475-95D4-4F72-8CC7-5332F27D89B0}" type="pres">
      <dgm:prSet presAssocID="{EC9B50B2-1C3B-4B2B-90D4-0757A64A5393}" presName="textBox3c" presStyleLbl="revTx" presStyleIdx="2" presStyleCnt="3">
        <dgm:presLayoutVars>
          <dgm:bulletEnabled val="1"/>
        </dgm:presLayoutVars>
      </dgm:prSet>
      <dgm:spPr/>
    </dgm:pt>
  </dgm:ptLst>
  <dgm:cxnLst>
    <dgm:cxn modelId="{0EB9A125-40FD-4541-891A-0EE3C93BEF28}" type="presOf" srcId="{1BC9EFC6-1AA5-4116-8F3B-EB4C41EAC28E}" destId="{5D5F115A-844F-44D4-BC31-0E1D6C5BC78D}" srcOrd="0" destOrd="0" presId="urn:microsoft.com/office/officeart/2005/8/layout/arrow2"/>
    <dgm:cxn modelId="{7B2D0D89-3768-4BE6-AC4A-6CCA87593106}" type="presOf" srcId="{EC9B50B2-1C3B-4B2B-90D4-0757A64A5393}" destId="{8BA2B475-95D4-4F72-8CC7-5332F27D89B0}" srcOrd="0" destOrd="0" presId="urn:microsoft.com/office/officeart/2005/8/layout/arrow2"/>
    <dgm:cxn modelId="{6B40CAA3-EF4B-4DAF-81F6-FC0D7BDB779D}" type="presOf" srcId="{C7DC723E-75FF-435A-8021-0B9818630A07}" destId="{A3330827-E14F-4347-A481-781A86E315E7}" srcOrd="0" destOrd="0" presId="urn:microsoft.com/office/officeart/2005/8/layout/arrow2"/>
    <dgm:cxn modelId="{5C84F8A3-D325-4830-8508-5688E0B8B7E1}" srcId="{28AD27F7-9F5C-4392-80DB-9063E6914E9D}" destId="{1BC9EFC6-1AA5-4116-8F3B-EB4C41EAC28E}" srcOrd="1" destOrd="0" parTransId="{34E778F6-2AB0-4263-A490-1E90D8DFDF5E}" sibTransId="{4061FF80-FA76-4AC0-A067-2410F8CD2CB3}"/>
    <dgm:cxn modelId="{E5D789C4-282A-4A90-9A21-A3B28A07E2D3}" type="presOf" srcId="{28AD27F7-9F5C-4392-80DB-9063E6914E9D}" destId="{5396FE74-5C20-48BE-BC6C-47942D1925D6}" srcOrd="0" destOrd="0" presId="urn:microsoft.com/office/officeart/2005/8/layout/arrow2"/>
    <dgm:cxn modelId="{C01DF5F4-05BA-408C-BCDB-C40454839B42}" srcId="{28AD27F7-9F5C-4392-80DB-9063E6914E9D}" destId="{C7DC723E-75FF-435A-8021-0B9818630A07}" srcOrd="0" destOrd="0" parTransId="{3B6FB497-FB4D-4C0F-B585-D89572B3D6B9}" sibTransId="{CE2C37C0-A0E4-4F4D-9293-A1CD8BA321A7}"/>
    <dgm:cxn modelId="{A73112F9-EAE1-457B-94B0-6648D1DEC103}" srcId="{28AD27F7-9F5C-4392-80DB-9063E6914E9D}" destId="{EC9B50B2-1C3B-4B2B-90D4-0757A64A5393}" srcOrd="2" destOrd="0" parTransId="{9BE779B9-A9C1-421D-B262-03A9A311DA5B}" sibTransId="{DBFB165D-A910-4827-835B-0D94B5443082}"/>
    <dgm:cxn modelId="{EEBA8013-3EFA-4836-BF9F-F23B39EE2A0E}" type="presParOf" srcId="{5396FE74-5C20-48BE-BC6C-47942D1925D6}" destId="{9B876731-61F8-4337-B200-6BC62BB2CD32}" srcOrd="0" destOrd="0" presId="urn:microsoft.com/office/officeart/2005/8/layout/arrow2"/>
    <dgm:cxn modelId="{B6497628-12D0-4A34-A6E1-2D33DA60B42A}" type="presParOf" srcId="{5396FE74-5C20-48BE-BC6C-47942D1925D6}" destId="{3FF5A41A-7BF8-46C3-A751-CFAD80CBF92F}" srcOrd="1" destOrd="0" presId="urn:microsoft.com/office/officeart/2005/8/layout/arrow2"/>
    <dgm:cxn modelId="{210F0A2D-3986-487C-99B0-376C941A3392}" type="presParOf" srcId="{3FF5A41A-7BF8-46C3-A751-CFAD80CBF92F}" destId="{FD21F3D0-77DC-4ECC-BC3B-AE4049D13913}" srcOrd="0" destOrd="0" presId="urn:microsoft.com/office/officeart/2005/8/layout/arrow2"/>
    <dgm:cxn modelId="{AE16A1D6-F1C5-45A5-922E-A0B9B88159C1}" type="presParOf" srcId="{3FF5A41A-7BF8-46C3-A751-CFAD80CBF92F}" destId="{A3330827-E14F-4347-A481-781A86E315E7}" srcOrd="1" destOrd="0" presId="urn:microsoft.com/office/officeart/2005/8/layout/arrow2"/>
    <dgm:cxn modelId="{19258B87-D255-47C8-B0ED-F52C239FA628}" type="presParOf" srcId="{3FF5A41A-7BF8-46C3-A751-CFAD80CBF92F}" destId="{4499E385-B6EA-4281-B0FE-5ABDB535F26B}" srcOrd="2" destOrd="0" presId="urn:microsoft.com/office/officeart/2005/8/layout/arrow2"/>
    <dgm:cxn modelId="{A19A6D4C-465D-45C1-AC84-8C78D827C0A7}" type="presParOf" srcId="{3FF5A41A-7BF8-46C3-A751-CFAD80CBF92F}" destId="{5D5F115A-844F-44D4-BC31-0E1D6C5BC78D}" srcOrd="3" destOrd="0" presId="urn:microsoft.com/office/officeart/2005/8/layout/arrow2"/>
    <dgm:cxn modelId="{704D8695-0921-4E8B-BFA8-67891E74FBB8}" type="presParOf" srcId="{3FF5A41A-7BF8-46C3-A751-CFAD80CBF92F}" destId="{37D97FC7-DD70-44FE-B733-469592940C10}" srcOrd="4" destOrd="0" presId="urn:microsoft.com/office/officeart/2005/8/layout/arrow2"/>
    <dgm:cxn modelId="{42FB400C-0054-4CEC-9E71-E7E44DCB7CAE}" type="presParOf" srcId="{3FF5A41A-7BF8-46C3-A751-CFAD80CBF92F}" destId="{8BA2B475-95D4-4F72-8CC7-5332F27D89B0}"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3991B5-E9FF-4AC0-B448-9EC0D38B9624}" type="doc">
      <dgm:prSet loTypeId="urn:microsoft.com/office/officeart/2008/layout/VerticalCurvedList" loCatId="list" qsTypeId="urn:microsoft.com/office/officeart/2005/8/quickstyle/simple1" qsCatId="simple" csTypeId="urn:microsoft.com/office/officeart/2005/8/colors/accent3_4" csCatId="accent3" phldr="1"/>
      <dgm:spPr/>
      <dgm:t>
        <a:bodyPr/>
        <a:lstStyle/>
        <a:p>
          <a:endParaRPr lang="en-US"/>
        </a:p>
      </dgm:t>
    </dgm:pt>
    <dgm:pt modelId="{AB74E3D6-38C9-4BF9-A681-78E309CBCDB3}">
      <dgm:prSet phldrT="[Text]"/>
      <dgm:spPr/>
      <dgm:t>
        <a:bodyPr/>
        <a:lstStyle/>
        <a:p>
          <a:pPr>
            <a:buFont typeface="+mj-lt"/>
            <a:buAutoNum type="arabicPeriod"/>
          </a:pPr>
          <a:r>
            <a:rPr lang="ru-RU" b="0" dirty="0">
              <a:latin typeface="Andes" panose="02000000000000000000" pitchFamily="50" charset="0"/>
            </a:rPr>
            <a:t>Насколько хорошо, по мнению граждан, государство учитывает </a:t>
          </a:r>
          <a:r>
            <a:rPr lang="ru-RU" b="0" u="sng" dirty="0">
              <a:latin typeface="Andes" panose="02000000000000000000" pitchFamily="50" charset="0"/>
            </a:rPr>
            <a:t>опыт </a:t>
          </a:r>
          <a:r>
            <a:rPr lang="ru-RU" b="0" dirty="0">
              <a:latin typeface="Andes" panose="02000000000000000000" pitchFamily="50" charset="0"/>
            </a:rPr>
            <a:t>и  </a:t>
          </a:r>
          <a:r>
            <a:rPr lang="ru-RU" b="0" u="sng" dirty="0">
              <a:latin typeface="Andes" panose="02000000000000000000" pitchFamily="50" charset="0"/>
            </a:rPr>
            <a:t>восприятие </a:t>
          </a:r>
          <a:r>
            <a:rPr lang="ru-RU" b="0" dirty="0">
              <a:latin typeface="Andes" panose="02000000000000000000" pitchFamily="50" charset="0"/>
            </a:rPr>
            <a:t>граждан</a:t>
          </a:r>
          <a:endParaRPr lang="en-US" dirty="0">
            <a:latin typeface="Andes" panose="02000000000000000000" pitchFamily="50" charset="0"/>
          </a:endParaRPr>
        </a:p>
      </dgm:t>
    </dgm:pt>
    <dgm:pt modelId="{211114A6-C3D4-4351-96B1-572C3EF4FC9E}" type="parTrans" cxnId="{1429DAD2-CA4E-4E36-A18D-69C3484A9E70}">
      <dgm:prSet/>
      <dgm:spPr/>
      <dgm:t>
        <a:bodyPr/>
        <a:lstStyle/>
        <a:p>
          <a:endParaRPr lang="en-US">
            <a:latin typeface="Andes" panose="02000000000000000000" pitchFamily="50" charset="0"/>
          </a:endParaRPr>
        </a:p>
      </dgm:t>
    </dgm:pt>
    <dgm:pt modelId="{56E0B2D9-E167-4016-A9DB-9E23C3DC4E64}" type="sibTrans" cxnId="{1429DAD2-CA4E-4E36-A18D-69C3484A9E70}">
      <dgm:prSet/>
      <dgm:spPr/>
      <dgm:t>
        <a:bodyPr/>
        <a:lstStyle/>
        <a:p>
          <a:endParaRPr lang="en-US">
            <a:latin typeface="Andes" panose="02000000000000000000" pitchFamily="50" charset="0"/>
          </a:endParaRPr>
        </a:p>
      </dgm:t>
    </dgm:pt>
    <dgm:pt modelId="{99B83690-A4CA-4624-8E41-FBFC38B8982E}">
      <dgm:prSet phldrT="[Text]"/>
      <dgm:spPr/>
      <dgm:t>
        <a:bodyPr/>
        <a:lstStyle/>
        <a:p>
          <a:pPr>
            <a:buFont typeface="+mj-lt"/>
            <a:buAutoNum type="arabicPeriod"/>
          </a:pPr>
          <a:r>
            <a:rPr lang="ru-RU" b="0" dirty="0">
              <a:latin typeface="Andes" panose="02000000000000000000" pitchFamily="50" charset="0"/>
            </a:rPr>
            <a:t>Насколько хорошо, по мнению самих органов власти, они учитывают усилия государственных ведомства по оказанию качественных услуг</a:t>
          </a:r>
          <a:endParaRPr lang="en-US" dirty="0">
            <a:latin typeface="Andes" panose="02000000000000000000" pitchFamily="50" charset="0"/>
          </a:endParaRPr>
        </a:p>
      </dgm:t>
    </dgm:pt>
    <dgm:pt modelId="{BA49C82F-B336-454F-BDED-E016D4FB4ED1}" type="parTrans" cxnId="{0C958F4A-C0F5-4066-BE81-002903673668}">
      <dgm:prSet/>
      <dgm:spPr/>
      <dgm:t>
        <a:bodyPr/>
        <a:lstStyle/>
        <a:p>
          <a:endParaRPr lang="en-US">
            <a:latin typeface="Andes" panose="02000000000000000000" pitchFamily="50" charset="0"/>
          </a:endParaRPr>
        </a:p>
      </dgm:t>
    </dgm:pt>
    <dgm:pt modelId="{A6B5D976-007D-41F9-9A12-563AEB4352AC}" type="sibTrans" cxnId="{0C958F4A-C0F5-4066-BE81-002903673668}">
      <dgm:prSet/>
      <dgm:spPr/>
      <dgm:t>
        <a:bodyPr/>
        <a:lstStyle/>
        <a:p>
          <a:endParaRPr lang="en-US">
            <a:latin typeface="Andes" panose="02000000000000000000" pitchFamily="50" charset="0"/>
          </a:endParaRPr>
        </a:p>
      </dgm:t>
    </dgm:pt>
    <dgm:pt modelId="{73729724-0FDD-4AAC-964C-5B7551EAFDFB}">
      <dgm:prSet phldrT="[Text]"/>
      <dgm:spPr/>
      <dgm:t>
        <a:bodyPr/>
        <a:lstStyle/>
        <a:p>
          <a:pPr>
            <a:buFont typeface="+mj-lt"/>
            <a:buAutoNum type="arabicPeriod"/>
          </a:pPr>
          <a:r>
            <a:rPr lang="ru-RU" b="0" dirty="0">
              <a:latin typeface="Andes" panose="02000000000000000000" pitchFamily="50" charset="0"/>
            </a:rPr>
            <a:t>Есть ли между этими показателями расхождения</a:t>
          </a:r>
          <a:endParaRPr lang="en-US" dirty="0">
            <a:latin typeface="Andes" panose="02000000000000000000" pitchFamily="50" charset="0"/>
          </a:endParaRPr>
        </a:p>
      </dgm:t>
    </dgm:pt>
    <dgm:pt modelId="{71877BA5-49C7-488F-B37E-8F415DE49661}" type="parTrans" cxnId="{7B135D75-220C-4FA2-8FEA-51CE9EF76320}">
      <dgm:prSet/>
      <dgm:spPr/>
      <dgm:t>
        <a:bodyPr/>
        <a:lstStyle/>
        <a:p>
          <a:endParaRPr lang="en-US">
            <a:latin typeface="Andes" panose="02000000000000000000" pitchFamily="50" charset="0"/>
          </a:endParaRPr>
        </a:p>
      </dgm:t>
    </dgm:pt>
    <dgm:pt modelId="{4DEE6A79-8E03-4F9B-8951-EF89E4EF17FC}" type="sibTrans" cxnId="{7B135D75-220C-4FA2-8FEA-51CE9EF76320}">
      <dgm:prSet/>
      <dgm:spPr/>
      <dgm:t>
        <a:bodyPr/>
        <a:lstStyle/>
        <a:p>
          <a:endParaRPr lang="en-US">
            <a:latin typeface="Andes" panose="02000000000000000000" pitchFamily="50" charset="0"/>
          </a:endParaRPr>
        </a:p>
      </dgm:t>
    </dgm:pt>
    <dgm:pt modelId="{3F94561C-841F-4327-8741-972EDD0968E3}" type="pres">
      <dgm:prSet presAssocID="{483991B5-E9FF-4AC0-B448-9EC0D38B9624}" presName="Name0" presStyleCnt="0">
        <dgm:presLayoutVars>
          <dgm:chMax val="7"/>
          <dgm:chPref val="7"/>
          <dgm:dir/>
        </dgm:presLayoutVars>
      </dgm:prSet>
      <dgm:spPr/>
    </dgm:pt>
    <dgm:pt modelId="{47C55D6B-26C3-4F6F-82DB-69C9AAEF23A3}" type="pres">
      <dgm:prSet presAssocID="{483991B5-E9FF-4AC0-B448-9EC0D38B9624}" presName="Name1" presStyleCnt="0"/>
      <dgm:spPr/>
    </dgm:pt>
    <dgm:pt modelId="{E30D89F9-ECE0-455C-9468-0E90606ACDE8}" type="pres">
      <dgm:prSet presAssocID="{483991B5-E9FF-4AC0-B448-9EC0D38B9624}" presName="cycle" presStyleCnt="0"/>
      <dgm:spPr/>
    </dgm:pt>
    <dgm:pt modelId="{7F1372CF-87B5-4656-8B05-42E5E066B7FC}" type="pres">
      <dgm:prSet presAssocID="{483991B5-E9FF-4AC0-B448-9EC0D38B9624}" presName="srcNode" presStyleLbl="node1" presStyleIdx="0" presStyleCnt="3"/>
      <dgm:spPr/>
    </dgm:pt>
    <dgm:pt modelId="{7D4B3EE2-91C9-48C8-9AB2-51AF31B849B1}" type="pres">
      <dgm:prSet presAssocID="{483991B5-E9FF-4AC0-B448-9EC0D38B9624}" presName="conn" presStyleLbl="parChTrans1D2" presStyleIdx="0" presStyleCnt="1"/>
      <dgm:spPr/>
    </dgm:pt>
    <dgm:pt modelId="{3F6E950D-E067-4455-995C-B3D0D85BE73E}" type="pres">
      <dgm:prSet presAssocID="{483991B5-E9FF-4AC0-B448-9EC0D38B9624}" presName="extraNode" presStyleLbl="node1" presStyleIdx="0" presStyleCnt="3"/>
      <dgm:spPr/>
    </dgm:pt>
    <dgm:pt modelId="{AB2AABB6-7F1B-4C59-9FA9-EE92D1F31171}" type="pres">
      <dgm:prSet presAssocID="{483991B5-E9FF-4AC0-B448-9EC0D38B9624}" presName="dstNode" presStyleLbl="node1" presStyleIdx="0" presStyleCnt="3"/>
      <dgm:spPr/>
    </dgm:pt>
    <dgm:pt modelId="{4009947F-BE5D-4704-B1C5-E5A4E1C8B71C}" type="pres">
      <dgm:prSet presAssocID="{AB74E3D6-38C9-4BF9-A681-78E309CBCDB3}" presName="text_1" presStyleLbl="node1" presStyleIdx="0" presStyleCnt="3">
        <dgm:presLayoutVars>
          <dgm:bulletEnabled val="1"/>
        </dgm:presLayoutVars>
      </dgm:prSet>
      <dgm:spPr/>
    </dgm:pt>
    <dgm:pt modelId="{BA9A2FE9-400E-45C7-99F8-28B5981F9613}" type="pres">
      <dgm:prSet presAssocID="{AB74E3D6-38C9-4BF9-A681-78E309CBCDB3}" presName="accent_1" presStyleCnt="0"/>
      <dgm:spPr/>
    </dgm:pt>
    <dgm:pt modelId="{E15D56A6-9A97-4FA9-9E94-66481E51E7FC}" type="pres">
      <dgm:prSet presAssocID="{AB74E3D6-38C9-4BF9-A681-78E309CBCDB3}" presName="accentRepeatNode" presStyleLbl="solidFgAcc1" presStyleIdx="0" presStyleCnt="3"/>
      <dgm:spPr/>
    </dgm:pt>
    <dgm:pt modelId="{66141CCC-D630-4708-8746-124271A0A82E}" type="pres">
      <dgm:prSet presAssocID="{99B83690-A4CA-4624-8E41-FBFC38B8982E}" presName="text_2" presStyleLbl="node1" presStyleIdx="1" presStyleCnt="3">
        <dgm:presLayoutVars>
          <dgm:bulletEnabled val="1"/>
        </dgm:presLayoutVars>
      </dgm:prSet>
      <dgm:spPr/>
    </dgm:pt>
    <dgm:pt modelId="{1198A45A-ED89-4840-9464-B2048589FA6E}" type="pres">
      <dgm:prSet presAssocID="{99B83690-A4CA-4624-8E41-FBFC38B8982E}" presName="accent_2" presStyleCnt="0"/>
      <dgm:spPr/>
    </dgm:pt>
    <dgm:pt modelId="{C974B29F-8B5B-4035-A482-E789F9883388}" type="pres">
      <dgm:prSet presAssocID="{99B83690-A4CA-4624-8E41-FBFC38B8982E}" presName="accentRepeatNode" presStyleLbl="solidFgAcc1" presStyleIdx="1" presStyleCnt="3"/>
      <dgm:spPr/>
    </dgm:pt>
    <dgm:pt modelId="{6586FDC7-9948-4BB8-9C41-259280ED579F}" type="pres">
      <dgm:prSet presAssocID="{73729724-0FDD-4AAC-964C-5B7551EAFDFB}" presName="text_3" presStyleLbl="node1" presStyleIdx="2" presStyleCnt="3">
        <dgm:presLayoutVars>
          <dgm:bulletEnabled val="1"/>
        </dgm:presLayoutVars>
      </dgm:prSet>
      <dgm:spPr/>
    </dgm:pt>
    <dgm:pt modelId="{B1460B56-FD01-41E1-9051-ACBC9A7920BB}" type="pres">
      <dgm:prSet presAssocID="{73729724-0FDD-4AAC-964C-5B7551EAFDFB}" presName="accent_3" presStyleCnt="0"/>
      <dgm:spPr/>
    </dgm:pt>
    <dgm:pt modelId="{99E01800-8415-431D-B80F-F664B7AE0FBB}" type="pres">
      <dgm:prSet presAssocID="{73729724-0FDD-4AAC-964C-5B7551EAFDFB}" presName="accentRepeatNode" presStyleLbl="solidFgAcc1" presStyleIdx="2" presStyleCnt="3"/>
      <dgm:spPr/>
    </dgm:pt>
  </dgm:ptLst>
  <dgm:cxnLst>
    <dgm:cxn modelId="{0AED1C0D-35B4-4254-B70A-8FFBDF21DD75}" type="presOf" srcId="{99B83690-A4CA-4624-8E41-FBFC38B8982E}" destId="{66141CCC-D630-4708-8746-124271A0A82E}" srcOrd="0" destOrd="0" presId="urn:microsoft.com/office/officeart/2008/layout/VerticalCurvedList"/>
    <dgm:cxn modelId="{4FB27B32-E76B-4B24-864E-F636B9D68288}" type="presOf" srcId="{73729724-0FDD-4AAC-964C-5B7551EAFDFB}" destId="{6586FDC7-9948-4BB8-9C41-259280ED579F}" srcOrd="0" destOrd="0" presId="urn:microsoft.com/office/officeart/2008/layout/VerticalCurvedList"/>
    <dgm:cxn modelId="{63AD1A3C-87B0-43F4-AD9A-D4A2AFDA1032}" type="presOf" srcId="{56E0B2D9-E167-4016-A9DB-9E23C3DC4E64}" destId="{7D4B3EE2-91C9-48C8-9AB2-51AF31B849B1}" srcOrd="0" destOrd="0" presId="urn:microsoft.com/office/officeart/2008/layout/VerticalCurvedList"/>
    <dgm:cxn modelId="{0C958F4A-C0F5-4066-BE81-002903673668}" srcId="{483991B5-E9FF-4AC0-B448-9EC0D38B9624}" destId="{99B83690-A4CA-4624-8E41-FBFC38B8982E}" srcOrd="1" destOrd="0" parTransId="{BA49C82F-B336-454F-BDED-E016D4FB4ED1}" sibTransId="{A6B5D976-007D-41F9-9A12-563AEB4352AC}"/>
    <dgm:cxn modelId="{F85A0A4E-14ED-42D6-8332-E4C0AF9D51CE}" type="presOf" srcId="{AB74E3D6-38C9-4BF9-A681-78E309CBCDB3}" destId="{4009947F-BE5D-4704-B1C5-E5A4E1C8B71C}" srcOrd="0" destOrd="0" presId="urn:microsoft.com/office/officeart/2008/layout/VerticalCurvedList"/>
    <dgm:cxn modelId="{5A8C6052-3197-436D-9AEB-2CA62102CA99}" type="presOf" srcId="{483991B5-E9FF-4AC0-B448-9EC0D38B9624}" destId="{3F94561C-841F-4327-8741-972EDD0968E3}" srcOrd="0" destOrd="0" presId="urn:microsoft.com/office/officeart/2008/layout/VerticalCurvedList"/>
    <dgm:cxn modelId="{7B135D75-220C-4FA2-8FEA-51CE9EF76320}" srcId="{483991B5-E9FF-4AC0-B448-9EC0D38B9624}" destId="{73729724-0FDD-4AAC-964C-5B7551EAFDFB}" srcOrd="2" destOrd="0" parTransId="{71877BA5-49C7-488F-B37E-8F415DE49661}" sibTransId="{4DEE6A79-8E03-4F9B-8951-EF89E4EF17FC}"/>
    <dgm:cxn modelId="{1429DAD2-CA4E-4E36-A18D-69C3484A9E70}" srcId="{483991B5-E9FF-4AC0-B448-9EC0D38B9624}" destId="{AB74E3D6-38C9-4BF9-A681-78E309CBCDB3}" srcOrd="0" destOrd="0" parTransId="{211114A6-C3D4-4351-96B1-572C3EF4FC9E}" sibTransId="{56E0B2D9-E167-4016-A9DB-9E23C3DC4E64}"/>
    <dgm:cxn modelId="{1268C590-A552-4345-9D26-B633FEBEFC76}" type="presParOf" srcId="{3F94561C-841F-4327-8741-972EDD0968E3}" destId="{47C55D6B-26C3-4F6F-82DB-69C9AAEF23A3}" srcOrd="0" destOrd="0" presId="urn:microsoft.com/office/officeart/2008/layout/VerticalCurvedList"/>
    <dgm:cxn modelId="{50475CB9-9228-4411-B2B6-DEDCE234B595}" type="presParOf" srcId="{47C55D6B-26C3-4F6F-82DB-69C9AAEF23A3}" destId="{E30D89F9-ECE0-455C-9468-0E90606ACDE8}" srcOrd="0" destOrd="0" presId="urn:microsoft.com/office/officeart/2008/layout/VerticalCurvedList"/>
    <dgm:cxn modelId="{E36C623A-9D59-4A2A-BBE0-9E29508A31A7}" type="presParOf" srcId="{E30D89F9-ECE0-455C-9468-0E90606ACDE8}" destId="{7F1372CF-87B5-4656-8B05-42E5E066B7FC}" srcOrd="0" destOrd="0" presId="urn:microsoft.com/office/officeart/2008/layout/VerticalCurvedList"/>
    <dgm:cxn modelId="{2F757080-A4F0-4601-BE72-B34024E98CBF}" type="presParOf" srcId="{E30D89F9-ECE0-455C-9468-0E90606ACDE8}" destId="{7D4B3EE2-91C9-48C8-9AB2-51AF31B849B1}" srcOrd="1" destOrd="0" presId="urn:microsoft.com/office/officeart/2008/layout/VerticalCurvedList"/>
    <dgm:cxn modelId="{07F36753-2E69-45A0-9E34-08DA0F7B1A0D}" type="presParOf" srcId="{E30D89F9-ECE0-455C-9468-0E90606ACDE8}" destId="{3F6E950D-E067-4455-995C-B3D0D85BE73E}" srcOrd="2" destOrd="0" presId="urn:microsoft.com/office/officeart/2008/layout/VerticalCurvedList"/>
    <dgm:cxn modelId="{886C9FBB-FC91-4229-AB2C-AC72C9CE99DA}" type="presParOf" srcId="{E30D89F9-ECE0-455C-9468-0E90606ACDE8}" destId="{AB2AABB6-7F1B-4C59-9FA9-EE92D1F31171}" srcOrd="3" destOrd="0" presId="urn:microsoft.com/office/officeart/2008/layout/VerticalCurvedList"/>
    <dgm:cxn modelId="{20D2FD58-EEB4-4633-82F7-09E0E8650D5D}" type="presParOf" srcId="{47C55D6B-26C3-4F6F-82DB-69C9AAEF23A3}" destId="{4009947F-BE5D-4704-B1C5-E5A4E1C8B71C}" srcOrd="1" destOrd="0" presId="urn:microsoft.com/office/officeart/2008/layout/VerticalCurvedList"/>
    <dgm:cxn modelId="{0872312E-18D7-4EFC-BCA5-5058DC37AD73}" type="presParOf" srcId="{47C55D6B-26C3-4F6F-82DB-69C9AAEF23A3}" destId="{BA9A2FE9-400E-45C7-99F8-28B5981F9613}" srcOrd="2" destOrd="0" presId="urn:microsoft.com/office/officeart/2008/layout/VerticalCurvedList"/>
    <dgm:cxn modelId="{C7085306-80C4-40D0-A89F-AA8969BF5A46}" type="presParOf" srcId="{BA9A2FE9-400E-45C7-99F8-28B5981F9613}" destId="{E15D56A6-9A97-4FA9-9E94-66481E51E7FC}" srcOrd="0" destOrd="0" presId="urn:microsoft.com/office/officeart/2008/layout/VerticalCurvedList"/>
    <dgm:cxn modelId="{ACDE275E-0CCF-40E3-9AD8-6741B52F3949}" type="presParOf" srcId="{47C55D6B-26C3-4F6F-82DB-69C9AAEF23A3}" destId="{66141CCC-D630-4708-8746-124271A0A82E}" srcOrd="3" destOrd="0" presId="urn:microsoft.com/office/officeart/2008/layout/VerticalCurvedList"/>
    <dgm:cxn modelId="{D5AEB277-A6FC-4AE2-89DF-A102BF5346AA}" type="presParOf" srcId="{47C55D6B-26C3-4F6F-82DB-69C9AAEF23A3}" destId="{1198A45A-ED89-4840-9464-B2048589FA6E}" srcOrd="4" destOrd="0" presId="urn:microsoft.com/office/officeart/2008/layout/VerticalCurvedList"/>
    <dgm:cxn modelId="{83D23CDA-84A3-4ECF-A9A8-A0BA5A32A4AE}" type="presParOf" srcId="{1198A45A-ED89-4840-9464-B2048589FA6E}" destId="{C974B29F-8B5B-4035-A482-E789F9883388}" srcOrd="0" destOrd="0" presId="urn:microsoft.com/office/officeart/2008/layout/VerticalCurvedList"/>
    <dgm:cxn modelId="{71294740-C464-4735-B949-2FBF44911045}" type="presParOf" srcId="{47C55D6B-26C3-4F6F-82DB-69C9AAEF23A3}" destId="{6586FDC7-9948-4BB8-9C41-259280ED579F}" srcOrd="5" destOrd="0" presId="urn:microsoft.com/office/officeart/2008/layout/VerticalCurvedList"/>
    <dgm:cxn modelId="{A2D6D22C-59AF-4C84-866B-CE2A8DEED790}" type="presParOf" srcId="{47C55D6B-26C3-4F6F-82DB-69C9AAEF23A3}" destId="{B1460B56-FD01-41E1-9051-ACBC9A7920BB}" srcOrd="6" destOrd="0" presId="urn:microsoft.com/office/officeart/2008/layout/VerticalCurvedList"/>
    <dgm:cxn modelId="{D431E0E7-B25E-4C5C-B799-BCE53CEF1134}" type="presParOf" srcId="{B1460B56-FD01-41E1-9051-ACBC9A7920BB}" destId="{99E01800-8415-431D-B80F-F664B7AE0FB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76731-61F8-4337-B200-6BC62BB2CD32}">
      <dsp:nvSpPr>
        <dsp:cNvPr id="0" name=""/>
        <dsp:cNvSpPr/>
      </dsp:nvSpPr>
      <dsp:spPr>
        <a:xfrm>
          <a:off x="0" y="169333"/>
          <a:ext cx="8128000" cy="5079999"/>
        </a:xfrm>
        <a:prstGeom prst="swooshArrow">
          <a:avLst>
            <a:gd name="adj1" fmla="val 25000"/>
            <a:gd name="adj2" fmla="val 25000"/>
          </a:avLst>
        </a:prstGeom>
        <a:solidFill>
          <a:schemeClr val="accent3">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21F3D0-77DC-4ECC-BC3B-AE4049D13913}">
      <dsp:nvSpPr>
        <dsp:cNvPr id="0" name=""/>
        <dsp:cNvSpPr/>
      </dsp:nvSpPr>
      <dsp:spPr>
        <a:xfrm>
          <a:off x="1032256" y="3675549"/>
          <a:ext cx="211328" cy="211328"/>
        </a:xfrm>
        <a:prstGeom prst="ellipse">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330827-E14F-4347-A481-781A86E315E7}">
      <dsp:nvSpPr>
        <dsp:cNvPr id="0" name=""/>
        <dsp:cNvSpPr/>
      </dsp:nvSpPr>
      <dsp:spPr>
        <a:xfrm>
          <a:off x="1137920" y="3781213"/>
          <a:ext cx="1893824" cy="1468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78" tIns="0" rIns="0" bIns="0" numCol="1" spcCol="1270" anchor="t" anchorCtr="0">
          <a:noAutofit/>
        </a:bodyPr>
        <a:lstStyle/>
        <a:p>
          <a:pPr marL="0" lvl="0" indent="0" algn="l" defTabSz="1022350">
            <a:lnSpc>
              <a:spcPct val="90000"/>
            </a:lnSpc>
            <a:spcBef>
              <a:spcPct val="0"/>
            </a:spcBef>
            <a:spcAft>
              <a:spcPct val="35000"/>
            </a:spcAft>
            <a:buNone/>
          </a:pPr>
          <a:r>
            <a:rPr lang="ru-RU" sz="2300" b="1" kern="1200" dirty="0">
              <a:solidFill>
                <a:srgbClr val="0070C0"/>
              </a:solidFill>
              <a:latin typeface="Andes" panose="02000000000000000000" pitchFamily="50" charset="0"/>
            </a:rPr>
            <a:t>Инициативы в области УО</a:t>
          </a:r>
          <a:endParaRPr lang="en-US" sz="2300" b="1" kern="1200" dirty="0">
            <a:solidFill>
              <a:srgbClr val="0070C0"/>
            </a:solidFill>
            <a:latin typeface="Andes" panose="02000000000000000000" pitchFamily="50" charset="0"/>
          </a:endParaRPr>
        </a:p>
      </dsp:txBody>
      <dsp:txXfrm>
        <a:off x="1137920" y="3781213"/>
        <a:ext cx="1893824" cy="1468120"/>
      </dsp:txXfrm>
    </dsp:sp>
    <dsp:sp modelId="{4499E385-B6EA-4281-B0FE-5ABDB535F26B}">
      <dsp:nvSpPr>
        <dsp:cNvPr id="0" name=""/>
        <dsp:cNvSpPr/>
      </dsp:nvSpPr>
      <dsp:spPr>
        <a:xfrm>
          <a:off x="2897632" y="2294805"/>
          <a:ext cx="382016" cy="382016"/>
        </a:xfrm>
        <a:prstGeom prst="ellipse">
          <a:avLst/>
        </a:prstGeom>
        <a:solidFill>
          <a:schemeClr val="accent3">
            <a:shade val="50000"/>
            <a:hueOff val="403484"/>
            <a:satOff val="-21148"/>
            <a:lumOff val="329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5F115A-844F-44D4-BC31-0E1D6C5BC78D}">
      <dsp:nvSpPr>
        <dsp:cNvPr id="0" name=""/>
        <dsp:cNvSpPr/>
      </dsp:nvSpPr>
      <dsp:spPr>
        <a:xfrm>
          <a:off x="3088640" y="2485813"/>
          <a:ext cx="1950720" cy="2763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422" tIns="0" rIns="0" bIns="0" numCol="1" spcCol="1270" anchor="t" anchorCtr="0">
          <a:noAutofit/>
        </a:bodyPr>
        <a:lstStyle/>
        <a:p>
          <a:pPr marL="0" lvl="0" indent="0" algn="l" defTabSz="1022350">
            <a:lnSpc>
              <a:spcPct val="90000"/>
            </a:lnSpc>
            <a:spcBef>
              <a:spcPct val="0"/>
            </a:spcBef>
            <a:spcAft>
              <a:spcPct val="35000"/>
            </a:spcAft>
            <a:buNone/>
          </a:pPr>
          <a:r>
            <a:rPr lang="ru-RU" sz="2300" b="1" kern="1200" dirty="0">
              <a:solidFill>
                <a:srgbClr val="0070C0"/>
              </a:solidFill>
              <a:latin typeface="Andes" panose="02000000000000000000" pitchFamily="50" charset="0"/>
            </a:rPr>
            <a:t>Результаты в области развития</a:t>
          </a:r>
          <a:endParaRPr lang="en-US" sz="2300" b="1" kern="1200" dirty="0">
            <a:solidFill>
              <a:srgbClr val="0070C0"/>
            </a:solidFill>
            <a:latin typeface="Andes" panose="02000000000000000000" pitchFamily="50" charset="0"/>
          </a:endParaRPr>
        </a:p>
      </dsp:txBody>
      <dsp:txXfrm>
        <a:off x="3088640" y="2485813"/>
        <a:ext cx="1950720" cy="2763519"/>
      </dsp:txXfrm>
    </dsp:sp>
    <dsp:sp modelId="{37D97FC7-DD70-44FE-B733-469592940C10}">
      <dsp:nvSpPr>
        <dsp:cNvPr id="0" name=""/>
        <dsp:cNvSpPr/>
      </dsp:nvSpPr>
      <dsp:spPr>
        <a:xfrm>
          <a:off x="5140960" y="1454573"/>
          <a:ext cx="528320" cy="528320"/>
        </a:xfrm>
        <a:prstGeom prst="ellipse">
          <a:avLst/>
        </a:prstGeom>
        <a:solidFill>
          <a:schemeClr val="accent3">
            <a:shade val="50000"/>
            <a:hueOff val="403484"/>
            <a:satOff val="-21148"/>
            <a:lumOff val="329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A2B475-95D4-4F72-8CC7-5332F27D89B0}">
      <dsp:nvSpPr>
        <dsp:cNvPr id="0" name=""/>
        <dsp:cNvSpPr/>
      </dsp:nvSpPr>
      <dsp:spPr>
        <a:xfrm>
          <a:off x="5405120" y="1718733"/>
          <a:ext cx="1950720" cy="353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946" tIns="0" rIns="0" bIns="0" numCol="1" spcCol="1270" anchor="t" anchorCtr="0">
          <a:noAutofit/>
        </a:bodyPr>
        <a:lstStyle/>
        <a:p>
          <a:pPr marL="0" lvl="0" indent="0" algn="l" defTabSz="1022350">
            <a:lnSpc>
              <a:spcPct val="90000"/>
            </a:lnSpc>
            <a:spcBef>
              <a:spcPct val="0"/>
            </a:spcBef>
            <a:spcAft>
              <a:spcPct val="35000"/>
            </a:spcAft>
            <a:buNone/>
          </a:pPr>
          <a:r>
            <a:rPr lang="ru-RU" sz="2300" b="1" kern="1200" dirty="0">
              <a:solidFill>
                <a:srgbClr val="0070C0"/>
              </a:solidFill>
              <a:latin typeface="Andes" panose="02000000000000000000" pitchFamily="50" charset="0"/>
            </a:rPr>
            <a:t>Воздействие</a:t>
          </a:r>
          <a:endParaRPr lang="en-US" sz="2300" b="1" kern="1200" dirty="0">
            <a:solidFill>
              <a:srgbClr val="0070C0"/>
            </a:solidFill>
            <a:latin typeface="Andes" panose="02000000000000000000" pitchFamily="50" charset="0"/>
          </a:endParaRPr>
        </a:p>
      </dsp:txBody>
      <dsp:txXfrm>
        <a:off x="5405120" y="1718733"/>
        <a:ext cx="1950720" cy="3530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B3EE2-91C9-48C8-9AB2-51AF31B849B1}">
      <dsp:nvSpPr>
        <dsp:cNvPr id="0" name=""/>
        <dsp:cNvSpPr/>
      </dsp:nvSpPr>
      <dsp:spPr>
        <a:xfrm>
          <a:off x="-5246947" y="-803660"/>
          <a:ext cx="6248373" cy="6248373"/>
        </a:xfrm>
        <a:prstGeom prst="blockArc">
          <a:avLst>
            <a:gd name="adj1" fmla="val 18900000"/>
            <a:gd name="adj2" fmla="val 2700000"/>
            <a:gd name="adj3" fmla="val 346"/>
          </a:avLst>
        </a:pr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09947F-BE5D-4704-B1C5-E5A4E1C8B71C}">
      <dsp:nvSpPr>
        <dsp:cNvPr id="0" name=""/>
        <dsp:cNvSpPr/>
      </dsp:nvSpPr>
      <dsp:spPr>
        <a:xfrm>
          <a:off x="644178" y="464105"/>
          <a:ext cx="8180593" cy="928210"/>
        </a:xfrm>
        <a:prstGeom prst="rect">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767" tIns="48260" rIns="48260" bIns="48260" numCol="1" spcCol="1270" anchor="ctr" anchorCtr="0">
          <a:noAutofit/>
        </a:bodyPr>
        <a:lstStyle/>
        <a:p>
          <a:pPr marL="0" lvl="0" indent="0" algn="l" defTabSz="844550">
            <a:lnSpc>
              <a:spcPct val="90000"/>
            </a:lnSpc>
            <a:spcBef>
              <a:spcPct val="0"/>
            </a:spcBef>
            <a:spcAft>
              <a:spcPct val="35000"/>
            </a:spcAft>
            <a:buFont typeface="+mj-lt"/>
            <a:buNone/>
          </a:pPr>
          <a:r>
            <a:rPr lang="ru-RU" sz="1900" b="0" kern="1200" dirty="0">
              <a:latin typeface="Andes" panose="02000000000000000000" pitchFamily="50" charset="0"/>
            </a:rPr>
            <a:t>Насколько хорошо, по мнению граждан, государство учитывает </a:t>
          </a:r>
          <a:r>
            <a:rPr lang="ru-RU" sz="1900" b="0" u="sng" kern="1200" dirty="0">
              <a:latin typeface="Andes" panose="02000000000000000000" pitchFamily="50" charset="0"/>
            </a:rPr>
            <a:t>опыт </a:t>
          </a:r>
          <a:r>
            <a:rPr lang="ru-RU" sz="1900" b="0" kern="1200" dirty="0">
              <a:latin typeface="Andes" panose="02000000000000000000" pitchFamily="50" charset="0"/>
            </a:rPr>
            <a:t>и  </a:t>
          </a:r>
          <a:r>
            <a:rPr lang="ru-RU" sz="1900" b="0" u="sng" kern="1200" dirty="0">
              <a:latin typeface="Andes" panose="02000000000000000000" pitchFamily="50" charset="0"/>
            </a:rPr>
            <a:t>восприятие </a:t>
          </a:r>
          <a:r>
            <a:rPr lang="ru-RU" sz="1900" b="0" kern="1200" dirty="0">
              <a:latin typeface="Andes" panose="02000000000000000000" pitchFamily="50" charset="0"/>
            </a:rPr>
            <a:t>граждан</a:t>
          </a:r>
          <a:endParaRPr lang="en-US" sz="1900" kern="1200" dirty="0">
            <a:latin typeface="Andes" panose="02000000000000000000" pitchFamily="50" charset="0"/>
          </a:endParaRPr>
        </a:p>
      </dsp:txBody>
      <dsp:txXfrm>
        <a:off x="644178" y="464105"/>
        <a:ext cx="8180593" cy="928210"/>
      </dsp:txXfrm>
    </dsp:sp>
    <dsp:sp modelId="{E15D56A6-9A97-4FA9-9E94-66481E51E7FC}">
      <dsp:nvSpPr>
        <dsp:cNvPr id="0" name=""/>
        <dsp:cNvSpPr/>
      </dsp:nvSpPr>
      <dsp:spPr>
        <a:xfrm>
          <a:off x="64046" y="348078"/>
          <a:ext cx="1160263" cy="1160263"/>
        </a:xfrm>
        <a:prstGeom prst="ellipse">
          <a:avLst/>
        </a:prstGeom>
        <a:solidFill>
          <a:schemeClr val="lt1">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141CCC-D630-4708-8746-124271A0A82E}">
      <dsp:nvSpPr>
        <dsp:cNvPr id="0" name=""/>
        <dsp:cNvSpPr/>
      </dsp:nvSpPr>
      <dsp:spPr>
        <a:xfrm>
          <a:off x="981582" y="1856420"/>
          <a:ext cx="7843188" cy="928210"/>
        </a:xfrm>
        <a:prstGeom prst="rect">
          <a:avLst/>
        </a:prstGeom>
        <a:solidFill>
          <a:schemeClr val="accent3">
            <a:shade val="50000"/>
            <a:hueOff val="403484"/>
            <a:satOff val="-21148"/>
            <a:lumOff val="329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767" tIns="48260" rIns="48260" bIns="48260" numCol="1" spcCol="1270" anchor="ctr" anchorCtr="0">
          <a:noAutofit/>
        </a:bodyPr>
        <a:lstStyle/>
        <a:p>
          <a:pPr marL="0" lvl="0" indent="0" algn="l" defTabSz="844550">
            <a:lnSpc>
              <a:spcPct val="90000"/>
            </a:lnSpc>
            <a:spcBef>
              <a:spcPct val="0"/>
            </a:spcBef>
            <a:spcAft>
              <a:spcPct val="35000"/>
            </a:spcAft>
            <a:buFont typeface="+mj-lt"/>
            <a:buNone/>
          </a:pPr>
          <a:r>
            <a:rPr lang="ru-RU" sz="1900" b="0" kern="1200" dirty="0">
              <a:latin typeface="Andes" panose="02000000000000000000" pitchFamily="50" charset="0"/>
            </a:rPr>
            <a:t>Насколько хорошо, по мнению самих органов власти, они учитывают усилия государственных ведомства по оказанию качественных услуг</a:t>
          </a:r>
          <a:endParaRPr lang="en-US" sz="1900" kern="1200" dirty="0">
            <a:latin typeface="Andes" panose="02000000000000000000" pitchFamily="50" charset="0"/>
          </a:endParaRPr>
        </a:p>
      </dsp:txBody>
      <dsp:txXfrm>
        <a:off x="981582" y="1856420"/>
        <a:ext cx="7843188" cy="928210"/>
      </dsp:txXfrm>
    </dsp:sp>
    <dsp:sp modelId="{C974B29F-8B5B-4035-A482-E789F9883388}">
      <dsp:nvSpPr>
        <dsp:cNvPr id="0" name=""/>
        <dsp:cNvSpPr/>
      </dsp:nvSpPr>
      <dsp:spPr>
        <a:xfrm>
          <a:off x="401450" y="1740394"/>
          <a:ext cx="1160263" cy="1160263"/>
        </a:xfrm>
        <a:prstGeom prst="ellipse">
          <a:avLst/>
        </a:prstGeom>
        <a:solidFill>
          <a:schemeClr val="lt1">
            <a:hueOff val="0"/>
            <a:satOff val="0"/>
            <a:lumOff val="0"/>
            <a:alphaOff val="0"/>
          </a:schemeClr>
        </a:solidFill>
        <a:ln w="25400" cap="flat" cmpd="sng" algn="ctr">
          <a:solidFill>
            <a:schemeClr val="accent3">
              <a:shade val="50000"/>
              <a:hueOff val="403484"/>
              <a:satOff val="-21148"/>
              <a:lumOff val="32969"/>
              <a:alphaOff val="0"/>
            </a:schemeClr>
          </a:solidFill>
          <a:prstDash val="solid"/>
        </a:ln>
        <a:effectLst/>
      </dsp:spPr>
      <dsp:style>
        <a:lnRef idx="2">
          <a:scrgbClr r="0" g="0" b="0"/>
        </a:lnRef>
        <a:fillRef idx="1">
          <a:scrgbClr r="0" g="0" b="0"/>
        </a:fillRef>
        <a:effectRef idx="0">
          <a:scrgbClr r="0" g="0" b="0"/>
        </a:effectRef>
        <a:fontRef idx="minor"/>
      </dsp:style>
    </dsp:sp>
    <dsp:sp modelId="{6586FDC7-9948-4BB8-9C41-259280ED579F}">
      <dsp:nvSpPr>
        <dsp:cNvPr id="0" name=""/>
        <dsp:cNvSpPr/>
      </dsp:nvSpPr>
      <dsp:spPr>
        <a:xfrm>
          <a:off x="644178" y="3248736"/>
          <a:ext cx="8180593" cy="928210"/>
        </a:xfrm>
        <a:prstGeom prst="rect">
          <a:avLst/>
        </a:prstGeom>
        <a:solidFill>
          <a:schemeClr val="accent3">
            <a:shade val="50000"/>
            <a:hueOff val="403484"/>
            <a:satOff val="-21148"/>
            <a:lumOff val="329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6767" tIns="48260" rIns="48260" bIns="48260" numCol="1" spcCol="1270" anchor="ctr" anchorCtr="0">
          <a:noAutofit/>
        </a:bodyPr>
        <a:lstStyle/>
        <a:p>
          <a:pPr marL="0" lvl="0" indent="0" algn="l" defTabSz="844550">
            <a:lnSpc>
              <a:spcPct val="90000"/>
            </a:lnSpc>
            <a:spcBef>
              <a:spcPct val="0"/>
            </a:spcBef>
            <a:spcAft>
              <a:spcPct val="35000"/>
            </a:spcAft>
            <a:buFont typeface="+mj-lt"/>
            <a:buNone/>
          </a:pPr>
          <a:r>
            <a:rPr lang="ru-RU" sz="1900" b="0" kern="1200" dirty="0">
              <a:latin typeface="Andes" panose="02000000000000000000" pitchFamily="50" charset="0"/>
            </a:rPr>
            <a:t>Есть ли между этими показателями расхождения</a:t>
          </a:r>
          <a:endParaRPr lang="en-US" sz="1900" kern="1200" dirty="0">
            <a:latin typeface="Andes" panose="02000000000000000000" pitchFamily="50" charset="0"/>
          </a:endParaRPr>
        </a:p>
      </dsp:txBody>
      <dsp:txXfrm>
        <a:off x="644178" y="3248736"/>
        <a:ext cx="8180593" cy="928210"/>
      </dsp:txXfrm>
    </dsp:sp>
    <dsp:sp modelId="{99E01800-8415-431D-B80F-F664B7AE0FBB}">
      <dsp:nvSpPr>
        <dsp:cNvPr id="0" name=""/>
        <dsp:cNvSpPr/>
      </dsp:nvSpPr>
      <dsp:spPr>
        <a:xfrm>
          <a:off x="64046" y="3132710"/>
          <a:ext cx="1160263" cy="1160263"/>
        </a:xfrm>
        <a:prstGeom prst="ellipse">
          <a:avLst/>
        </a:prstGeom>
        <a:solidFill>
          <a:schemeClr val="lt1">
            <a:hueOff val="0"/>
            <a:satOff val="0"/>
            <a:lumOff val="0"/>
            <a:alphaOff val="0"/>
          </a:schemeClr>
        </a:solidFill>
        <a:ln w="25400" cap="flat" cmpd="sng" algn="ctr">
          <a:solidFill>
            <a:schemeClr val="accent3">
              <a:shade val="50000"/>
              <a:hueOff val="403484"/>
              <a:satOff val="-21148"/>
              <a:lumOff val="3296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57513"/>
          </a:xfrm>
          <a:prstGeom prst="rect">
            <a:avLst/>
          </a:prstGeom>
        </p:spPr>
        <p:txBody>
          <a:bodyPr vert="horz" lIns="89730" tIns="44865" rIns="89730" bIns="44865" rtlCol="0"/>
          <a:lstStyle>
            <a:lvl1pPr algn="l" eaLnBrk="1" hangingPunct="1">
              <a:defRPr sz="1200">
                <a:latin typeface="Trebuchet MS" pitchFamily="34" charset="0"/>
                <a:ea typeface="+mn-ea"/>
                <a:cs typeface="Times New Roman" pitchFamily="18" charset="0"/>
              </a:defRPr>
            </a:lvl1pPr>
          </a:lstStyle>
          <a:p>
            <a:pPr>
              <a:defRPr/>
            </a:pPr>
            <a:endParaRPr lang="en-US" dirty="0"/>
          </a:p>
        </p:txBody>
      </p:sp>
      <p:sp>
        <p:nvSpPr>
          <p:cNvPr id="3" name="Date Placeholder 2"/>
          <p:cNvSpPr>
            <a:spLocks noGrp="1"/>
          </p:cNvSpPr>
          <p:nvPr>
            <p:ph type="dt" sz="quarter" idx="1"/>
          </p:nvPr>
        </p:nvSpPr>
        <p:spPr>
          <a:xfrm>
            <a:off x="3884027" y="0"/>
            <a:ext cx="2972421" cy="457513"/>
          </a:xfrm>
          <a:prstGeom prst="rect">
            <a:avLst/>
          </a:prstGeom>
        </p:spPr>
        <p:txBody>
          <a:bodyPr vert="horz" lIns="89730" tIns="44865" rIns="89730" bIns="44865" rtlCol="0"/>
          <a:lstStyle>
            <a:lvl1pPr algn="r" eaLnBrk="1" hangingPunct="1">
              <a:defRPr sz="1200">
                <a:latin typeface="Trebuchet MS" pitchFamily="34" charset="0"/>
                <a:ea typeface="+mn-ea"/>
                <a:cs typeface="Times New Roman" pitchFamily="18" charset="0"/>
              </a:defRPr>
            </a:lvl1pPr>
          </a:lstStyle>
          <a:p>
            <a:pPr>
              <a:defRPr/>
            </a:pPr>
            <a:fld id="{FAA04261-9A14-4482-AD57-7A91D4608C58}" type="datetimeFigureOut">
              <a:rPr lang="en-US"/>
              <a:pPr>
                <a:defRPr/>
              </a:pPr>
              <a:t>11/2/2019</a:t>
            </a:fld>
            <a:endParaRPr lang="en-US" dirty="0"/>
          </a:p>
        </p:txBody>
      </p:sp>
      <p:sp>
        <p:nvSpPr>
          <p:cNvPr id="4" name="Footer Placeholder 3"/>
          <p:cNvSpPr>
            <a:spLocks noGrp="1"/>
          </p:cNvSpPr>
          <p:nvPr>
            <p:ph type="ftr" sz="quarter" idx="2"/>
          </p:nvPr>
        </p:nvSpPr>
        <p:spPr>
          <a:xfrm>
            <a:off x="1" y="8684926"/>
            <a:ext cx="2972421" cy="457513"/>
          </a:xfrm>
          <a:prstGeom prst="rect">
            <a:avLst/>
          </a:prstGeom>
        </p:spPr>
        <p:txBody>
          <a:bodyPr vert="horz" lIns="89730" tIns="44865" rIns="89730" bIns="44865" rtlCol="0" anchor="b"/>
          <a:lstStyle>
            <a:lvl1pPr algn="l" eaLnBrk="1" hangingPunct="1">
              <a:defRPr sz="1200">
                <a:latin typeface="Trebuchet MS" pitchFamily="34" charset="0"/>
                <a:ea typeface="+mn-ea"/>
                <a:cs typeface="Times New Roman" pitchFamily="18" charset="0"/>
              </a:defRPr>
            </a:lvl1pPr>
          </a:lstStyle>
          <a:p>
            <a:pPr>
              <a:defRPr/>
            </a:pPr>
            <a:endParaRPr lang="en-US" dirty="0"/>
          </a:p>
        </p:txBody>
      </p:sp>
      <p:sp>
        <p:nvSpPr>
          <p:cNvPr id="5" name="Slide Number Placeholder 4"/>
          <p:cNvSpPr>
            <a:spLocks noGrp="1"/>
          </p:cNvSpPr>
          <p:nvPr>
            <p:ph type="sldNum" sz="quarter" idx="3"/>
          </p:nvPr>
        </p:nvSpPr>
        <p:spPr>
          <a:xfrm>
            <a:off x="3884027" y="8684926"/>
            <a:ext cx="2972421" cy="457513"/>
          </a:xfrm>
          <a:prstGeom prst="rect">
            <a:avLst/>
          </a:prstGeom>
        </p:spPr>
        <p:txBody>
          <a:bodyPr vert="horz" wrap="square" lIns="89730" tIns="44865" rIns="89730" bIns="44865" numCol="1" anchor="b" anchorCtr="0" compatLnSpc="1">
            <a:prstTxWarp prst="textNoShape">
              <a:avLst/>
            </a:prstTxWarp>
          </a:bodyPr>
          <a:lstStyle>
            <a:lvl1pPr algn="r" eaLnBrk="1" hangingPunct="1">
              <a:defRPr sz="1200" smtClean="0">
                <a:cs typeface="Times New Roman" panose="02020603050405020304" pitchFamily="18" charset="0"/>
              </a:defRPr>
            </a:lvl1pPr>
          </a:lstStyle>
          <a:p>
            <a:pPr>
              <a:defRPr/>
            </a:pPr>
            <a:fld id="{09E68BCF-438C-4F89-A8AD-5AD7314C5BB1}" type="slidenum">
              <a:rPr lang="en-US" altLang="en-US"/>
              <a:pPr>
                <a:defRPr/>
              </a:pPr>
              <a:t>‹#›</a:t>
            </a:fld>
            <a:endParaRPr lang="en-US" altLang="en-US" dirty="0"/>
          </a:p>
        </p:txBody>
      </p:sp>
    </p:spTree>
    <p:extLst>
      <p:ext uri="{BB962C8B-B14F-4D97-AF65-F5344CB8AC3E}">
        <p14:creationId xmlns:p14="http://schemas.microsoft.com/office/powerpoint/2010/main" val="6701666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57513"/>
          </a:xfrm>
          <a:prstGeom prst="rect">
            <a:avLst/>
          </a:prstGeom>
        </p:spPr>
        <p:txBody>
          <a:bodyPr vert="horz" lIns="89730" tIns="44865" rIns="89730" bIns="44865" rtlCol="0"/>
          <a:lstStyle>
            <a:lvl1pPr algn="l" eaLnBrk="1" hangingPunct="1">
              <a:defRPr sz="1200">
                <a:latin typeface="Trebuchet MS" pitchFamily="34" charset="0"/>
                <a:ea typeface="+mn-ea"/>
                <a:cs typeface="Times New Roman" pitchFamily="18" charset="0"/>
              </a:defRPr>
            </a:lvl1pPr>
          </a:lstStyle>
          <a:p>
            <a:pPr>
              <a:defRPr/>
            </a:pPr>
            <a:endParaRPr lang="en-US" dirty="0"/>
          </a:p>
        </p:txBody>
      </p:sp>
      <p:sp>
        <p:nvSpPr>
          <p:cNvPr id="3" name="Date Placeholder 2"/>
          <p:cNvSpPr>
            <a:spLocks noGrp="1"/>
          </p:cNvSpPr>
          <p:nvPr>
            <p:ph type="dt" idx="1"/>
          </p:nvPr>
        </p:nvSpPr>
        <p:spPr>
          <a:xfrm>
            <a:off x="3884027" y="0"/>
            <a:ext cx="2972421" cy="457513"/>
          </a:xfrm>
          <a:prstGeom prst="rect">
            <a:avLst/>
          </a:prstGeom>
        </p:spPr>
        <p:txBody>
          <a:bodyPr vert="horz" lIns="89730" tIns="44865" rIns="89730" bIns="44865" rtlCol="0"/>
          <a:lstStyle>
            <a:lvl1pPr algn="r" eaLnBrk="1" hangingPunct="1">
              <a:defRPr sz="1200">
                <a:latin typeface="Trebuchet MS" pitchFamily="34" charset="0"/>
                <a:ea typeface="+mn-ea"/>
                <a:cs typeface="Times New Roman" pitchFamily="18" charset="0"/>
              </a:defRPr>
            </a:lvl1pPr>
          </a:lstStyle>
          <a:p>
            <a:pPr>
              <a:defRPr/>
            </a:pPr>
            <a:fld id="{2760B295-4E75-4972-AD3E-5CFCA8A7EB5A}" type="datetimeFigureOut">
              <a:rPr lang="en-US"/>
              <a:pPr>
                <a:defRPr/>
              </a:pPr>
              <a:t>11/2/2019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89730" tIns="44865" rIns="89730" bIns="44865" rtlCol="0" anchor="ctr"/>
          <a:lstStyle/>
          <a:p>
            <a:pPr lvl="0"/>
            <a:endParaRPr lang="en-US" noProof="0" dirty="0"/>
          </a:p>
        </p:txBody>
      </p:sp>
      <p:sp>
        <p:nvSpPr>
          <p:cNvPr id="5" name="Notes Placeholder 4"/>
          <p:cNvSpPr>
            <a:spLocks noGrp="1"/>
          </p:cNvSpPr>
          <p:nvPr>
            <p:ph type="body" sz="quarter" idx="3"/>
          </p:nvPr>
        </p:nvSpPr>
        <p:spPr>
          <a:xfrm>
            <a:off x="686421" y="4344025"/>
            <a:ext cx="5485158" cy="4114488"/>
          </a:xfrm>
          <a:prstGeom prst="rect">
            <a:avLst/>
          </a:prstGeom>
        </p:spPr>
        <p:txBody>
          <a:bodyPr vert="horz" lIns="89730" tIns="44865" rIns="89730" bIns="4486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684926"/>
            <a:ext cx="2972421" cy="457513"/>
          </a:xfrm>
          <a:prstGeom prst="rect">
            <a:avLst/>
          </a:prstGeom>
        </p:spPr>
        <p:txBody>
          <a:bodyPr vert="horz" lIns="89730" tIns="44865" rIns="89730" bIns="44865" rtlCol="0" anchor="b"/>
          <a:lstStyle>
            <a:lvl1pPr algn="l" eaLnBrk="1" hangingPunct="1">
              <a:defRPr sz="1200">
                <a:latin typeface="Trebuchet MS" pitchFamily="34" charset="0"/>
                <a:ea typeface="+mn-ea"/>
                <a:cs typeface="Times New Roman" pitchFamily="18" charset="0"/>
              </a:defRPr>
            </a:lvl1pPr>
          </a:lstStyle>
          <a:p>
            <a:pPr>
              <a:defRPr/>
            </a:pPr>
            <a:endParaRPr lang="en-US" dirty="0"/>
          </a:p>
        </p:txBody>
      </p:sp>
      <p:sp>
        <p:nvSpPr>
          <p:cNvPr id="7" name="Slide Number Placeholder 6"/>
          <p:cNvSpPr>
            <a:spLocks noGrp="1"/>
          </p:cNvSpPr>
          <p:nvPr>
            <p:ph type="sldNum" sz="quarter" idx="5"/>
          </p:nvPr>
        </p:nvSpPr>
        <p:spPr>
          <a:xfrm>
            <a:off x="3884027" y="8684926"/>
            <a:ext cx="2972421" cy="457513"/>
          </a:xfrm>
          <a:prstGeom prst="rect">
            <a:avLst/>
          </a:prstGeom>
        </p:spPr>
        <p:txBody>
          <a:bodyPr vert="horz" wrap="square" lIns="89730" tIns="44865" rIns="89730" bIns="44865" numCol="1" anchor="b" anchorCtr="0" compatLnSpc="1">
            <a:prstTxWarp prst="textNoShape">
              <a:avLst/>
            </a:prstTxWarp>
          </a:bodyPr>
          <a:lstStyle>
            <a:lvl1pPr algn="r" eaLnBrk="1" hangingPunct="1">
              <a:defRPr sz="1200" smtClean="0">
                <a:cs typeface="Times New Roman" panose="02020603050405020304" pitchFamily="18" charset="0"/>
              </a:defRPr>
            </a:lvl1pPr>
          </a:lstStyle>
          <a:p>
            <a:pPr>
              <a:defRPr/>
            </a:pPr>
            <a:fld id="{9B6BCF4A-D3EC-4511-9E2C-48701148348C}" type="slidenum">
              <a:rPr lang="en-US" altLang="en-US"/>
              <a:pPr>
                <a:defRPr/>
              </a:pPr>
              <a:t>‹#›</a:t>
            </a:fld>
            <a:endParaRPr lang="en-US" altLang="en-US" dirty="0"/>
          </a:p>
        </p:txBody>
      </p:sp>
    </p:spTree>
    <p:extLst>
      <p:ext uri="{BB962C8B-B14F-4D97-AF65-F5344CB8AC3E}">
        <p14:creationId xmlns:p14="http://schemas.microsoft.com/office/powerpoint/2010/main" val="294852594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0</a:t>
            </a:fld>
            <a:endParaRPr lang="en-US" altLang="en-US" dirty="0"/>
          </a:p>
        </p:txBody>
      </p:sp>
    </p:spTree>
    <p:extLst>
      <p:ext uri="{BB962C8B-B14F-4D97-AF65-F5344CB8AC3E}">
        <p14:creationId xmlns:p14="http://schemas.microsoft.com/office/powerpoint/2010/main" val="2745089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questions on service delivery (which is phase 4 of the PFM cycle) is integrated. </a:t>
            </a:r>
          </a:p>
          <a:p>
            <a:r>
              <a:rPr lang="en-US" dirty="0"/>
              <a:t>These “satisfaction” categories can be developed further along the CE in PFM principles </a:t>
            </a:r>
          </a:p>
          <a:p>
            <a:r>
              <a:rPr lang="en-US" dirty="0"/>
              <a:t>The question is again, satisfaction of what and for what </a:t>
            </a:r>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14</a:t>
            </a:fld>
            <a:endParaRPr lang="en-US" altLang="en-US" dirty="0"/>
          </a:p>
        </p:txBody>
      </p:sp>
    </p:spTree>
    <p:extLst>
      <p:ext uri="{BB962C8B-B14F-4D97-AF65-F5344CB8AC3E}">
        <p14:creationId xmlns:p14="http://schemas.microsoft.com/office/powerpoint/2010/main" val="2360932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list of existing international directives, principles, and initiatives in the budget areas.  Activities and measurements predominantly on transparency.  Some to measure the participation but not the quality of participation, including citizen satisfaction. Can there be a standard on citizen satisfaction? </a:t>
            </a:r>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15</a:t>
            </a:fld>
            <a:endParaRPr lang="en-US" altLang="en-US" dirty="0"/>
          </a:p>
        </p:txBody>
      </p:sp>
    </p:spTree>
    <p:extLst>
      <p:ext uri="{BB962C8B-B14F-4D97-AF65-F5344CB8AC3E}">
        <p14:creationId xmlns:p14="http://schemas.microsoft.com/office/powerpoint/2010/main" val="215487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16</a:t>
            </a:fld>
            <a:endParaRPr lang="en-US" altLang="en-US" dirty="0"/>
          </a:p>
        </p:txBody>
      </p:sp>
    </p:spTree>
    <p:extLst>
      <p:ext uri="{BB962C8B-B14F-4D97-AF65-F5344CB8AC3E}">
        <p14:creationId xmlns:p14="http://schemas.microsoft.com/office/powerpoint/2010/main" val="248040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world is rapidly changing with increasing pressure on resources, more complex service delivery needs, increased global fragility and migration flows – all amplified by an evolving civic space and social media. </a:t>
            </a:r>
          </a:p>
          <a:p>
            <a:endParaRPr lang="en-US" dirty="0"/>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1</a:t>
            </a:fld>
            <a:endParaRPr lang="en-US" altLang="en-US" dirty="0"/>
          </a:p>
        </p:txBody>
      </p:sp>
    </p:spTree>
    <p:extLst>
      <p:ext uri="{BB962C8B-B14F-4D97-AF65-F5344CB8AC3E}">
        <p14:creationId xmlns:p14="http://schemas.microsoft.com/office/powerpoint/2010/main" val="3348509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ability of governments to respond is stretched while citizen expectations continues to rise, resulting in an increasing deficit in trust in institutions (photos: Jakarta) </a:t>
            </a:r>
          </a:p>
          <a:p>
            <a:endParaRPr lang="en-US" dirty="0"/>
          </a:p>
          <a:p>
            <a:r>
              <a:rPr lang="en-US" dirty="0"/>
              <a:t>Trust in Government:</a:t>
            </a:r>
          </a:p>
          <a:p>
            <a:r>
              <a:rPr lang="en-US" dirty="0"/>
              <a:t>Edelman’s trust barometer 2011 (x-axis) and 2017 (y-axis). Any country with an increase in trust in institutions (political trust) will be above the 45-degree line and shaded green, while those with a decrease in political trust will be below the 45-degree line and shaded red. The size of each bubble represents the country’s population size. </a:t>
            </a:r>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2</a:t>
            </a:fld>
            <a:endParaRPr lang="en-US" altLang="en-US" dirty="0"/>
          </a:p>
        </p:txBody>
      </p:sp>
    </p:spTree>
    <p:extLst>
      <p:ext uri="{BB962C8B-B14F-4D97-AF65-F5344CB8AC3E}">
        <p14:creationId xmlns:p14="http://schemas.microsoft.com/office/powerpoint/2010/main" val="3683018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Trust in government and citizen engagement form a mutually reinforcing, interdependent dynamic in policy and service delivery decision-making and implementation.  </a:t>
            </a:r>
          </a:p>
          <a:p>
            <a:endParaRPr lang="en-US" dirty="0"/>
          </a:p>
          <a:p>
            <a:r>
              <a:rPr lang="en-US" dirty="0"/>
              <a:t>The World Bank has a long history of multi-stakeholder engagement, which began in 1970s. This participatory approaches in operation have broaden and deepened.  </a:t>
            </a:r>
          </a:p>
          <a:p>
            <a:endParaRPr lang="en-US" dirty="0"/>
          </a:p>
          <a:p>
            <a:r>
              <a:rPr lang="en-US" dirty="0"/>
              <a:t>The importance of this approach is recognized in various key World Bank documents.  The Bank Group’s Twin Goals document for example states that a sustainable path towards ending extreme poverty and promoting shared prosperity would involve creating an inclusive society, where all groups in society are empowered to hold their governments accountable. </a:t>
            </a:r>
          </a:p>
          <a:p>
            <a:endParaRPr lang="en-US" dirty="0"/>
          </a:p>
          <a:p>
            <a:r>
              <a:rPr lang="en-US" dirty="0"/>
              <a:t>The World Bank is committed to mainstream citizen engagement in all Investment Project Financing operations.  This commitment has shifted how our operational team think about citizen engagement and engagement for accountability – from “nice to have” features to “must have” and “how can we make best use of it” to achieve better development outcomes through our operations. </a:t>
            </a:r>
          </a:p>
          <a:p>
            <a:endParaRPr lang="en-US" dirty="0"/>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3</a:t>
            </a:fld>
            <a:endParaRPr lang="en-US" altLang="en-US" dirty="0"/>
          </a:p>
        </p:txBody>
      </p:sp>
    </p:spTree>
    <p:extLst>
      <p:ext uri="{BB962C8B-B14F-4D97-AF65-F5344CB8AC3E}">
        <p14:creationId xmlns:p14="http://schemas.microsoft.com/office/powerpoint/2010/main" val="3002231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World Bank’s citizen engagement approach in essence involves with 3 steps: </a:t>
            </a:r>
          </a:p>
          <a:p>
            <a:pPr marL="224325" indent="-224325">
              <a:buAutoNum type="arabicPeriod"/>
            </a:pPr>
            <a:r>
              <a:rPr lang="en-US" dirty="0"/>
              <a:t>Government to share information with citizens and beneficiaries </a:t>
            </a:r>
          </a:p>
          <a:p>
            <a:pPr marL="224325" indent="-224325">
              <a:buAutoNum type="arabicPeriod"/>
            </a:pPr>
            <a:r>
              <a:rPr lang="en-US" dirty="0"/>
              <a:t>Citizens and beneficiaries to share their feedback with the government </a:t>
            </a:r>
          </a:p>
          <a:p>
            <a:pPr marL="224325" indent="-224325">
              <a:buAutoNum type="arabicPeriod"/>
            </a:pPr>
            <a:r>
              <a:rPr lang="en-US" dirty="0"/>
              <a:t>And Government to take actions and communicate back to citizens and beneficiaries on what they have done with their feedback </a:t>
            </a:r>
          </a:p>
          <a:p>
            <a:endParaRPr lang="en-US" dirty="0"/>
          </a:p>
          <a:p>
            <a:r>
              <a:rPr lang="en-US" dirty="0"/>
              <a:t>In FY19 (July 2018-June 2019), 99% of IPFs had a citizen-oriented design and 94% had a BF indicator in the results framework.  70% of FY16 approved IPFs reported on the BD indicator by the third year of implementation. </a:t>
            </a:r>
          </a:p>
          <a:p>
            <a:endParaRPr lang="en-US" dirty="0"/>
          </a:p>
          <a:p>
            <a:r>
              <a:rPr lang="en-US" dirty="0"/>
              <a:t>About 240 IPFs annually. </a:t>
            </a:r>
          </a:p>
          <a:p>
            <a:endParaRPr lang="en-US" dirty="0"/>
          </a:p>
          <a:p>
            <a:r>
              <a:rPr lang="en-US" dirty="0"/>
              <a:t>In the GGP: </a:t>
            </a:r>
          </a:p>
          <a:p>
            <a:pPr marL="171450" indent="-171450">
              <a:buFontTx/>
              <a:buChar char="-"/>
            </a:pPr>
            <a:r>
              <a:rPr lang="en-US" dirty="0"/>
              <a:t>54 IPFs – 52 IPFs had BF indicators </a:t>
            </a:r>
          </a:p>
          <a:p>
            <a:pPr marL="171450" indent="-171450">
              <a:buFontTx/>
              <a:buChar char="-"/>
            </a:pPr>
            <a:r>
              <a:rPr lang="en-US" dirty="0"/>
              <a:t>A key observation (which I hear often from PFM specialists) – How do you go beyond transparency? What may be the meaningful engagement with citizens in PFM and the annual budget cycle? </a:t>
            </a:r>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4</a:t>
            </a:fld>
            <a:endParaRPr lang="en-US" altLang="en-US" dirty="0"/>
          </a:p>
        </p:txBody>
      </p:sp>
    </p:spTree>
    <p:extLst>
      <p:ext uri="{BB962C8B-B14F-4D97-AF65-F5344CB8AC3E}">
        <p14:creationId xmlns:p14="http://schemas.microsoft.com/office/powerpoint/2010/main" val="2302352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200" b="0" i="0" u="none" strike="noStrike" kern="1200" baseline="0" dirty="0">
              <a:solidFill>
                <a:schemeClr val="tx1"/>
              </a:solidFill>
              <a:latin typeface="+mn-lt"/>
              <a:ea typeface="MS PGothic" pitchFamily="34" charset="-128"/>
              <a:cs typeface="ＭＳ Ｐゴシック" charset="0"/>
            </a:endParaRPr>
          </a:p>
        </p:txBody>
      </p:sp>
      <p:sp>
        <p:nvSpPr>
          <p:cNvPr id="4" name="Номер слайда 3"/>
          <p:cNvSpPr>
            <a:spLocks noGrp="1"/>
          </p:cNvSpPr>
          <p:nvPr>
            <p:ph type="sldNum" sz="quarter" idx="10"/>
          </p:nvPr>
        </p:nvSpPr>
        <p:spPr/>
        <p:txBody>
          <a:bodyPr/>
          <a:lstStyle/>
          <a:p>
            <a:pPr>
              <a:defRPr/>
            </a:pPr>
            <a:fld id="{9B6BCF4A-D3EC-4511-9E2C-48701148348C}" type="slidenum">
              <a:rPr lang="en-US" altLang="en-US" smtClean="0"/>
              <a:pPr>
                <a:defRPr/>
              </a:pPr>
              <a:t>8</a:t>
            </a:fld>
            <a:endParaRPr lang="en-US" altLang="en-US" dirty="0"/>
          </a:p>
        </p:txBody>
      </p:sp>
    </p:spTree>
    <p:extLst>
      <p:ext uri="{BB962C8B-B14F-4D97-AF65-F5344CB8AC3E}">
        <p14:creationId xmlns:p14="http://schemas.microsoft.com/office/powerpoint/2010/main" val="580039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go into details. </a:t>
            </a:r>
          </a:p>
          <a:p>
            <a:r>
              <a:rPr lang="en-US" dirty="0"/>
              <a:t>Measurements.  As CE in PB, very satisfactory.  Satisfaction? </a:t>
            </a:r>
          </a:p>
          <a:p>
            <a:endParaRPr lang="en-US" dirty="0"/>
          </a:p>
          <a:p>
            <a:r>
              <a:rPr lang="en-US" dirty="0"/>
              <a:t>Need to come back to this example when we get into the citizen satisfaction part. </a:t>
            </a:r>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9</a:t>
            </a:fld>
            <a:endParaRPr lang="en-US" altLang="en-US" dirty="0"/>
          </a:p>
        </p:txBody>
      </p:sp>
    </p:spTree>
    <p:extLst>
      <p:ext uri="{BB962C8B-B14F-4D97-AF65-F5344CB8AC3E}">
        <p14:creationId xmlns:p14="http://schemas.microsoft.com/office/powerpoint/2010/main" val="1271773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#3.  This has implications on citizen satisfaction. </a:t>
            </a:r>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10</a:t>
            </a:fld>
            <a:endParaRPr lang="en-US" altLang="en-US" dirty="0"/>
          </a:p>
        </p:txBody>
      </p:sp>
    </p:spTree>
    <p:extLst>
      <p:ext uri="{BB962C8B-B14F-4D97-AF65-F5344CB8AC3E}">
        <p14:creationId xmlns:p14="http://schemas.microsoft.com/office/powerpoint/2010/main" val="377986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[Output &amp; Outcome] </a:t>
            </a:r>
          </a:p>
          <a:p>
            <a:pPr marL="285750" indent="-285750">
              <a:buFont typeface="Arial" panose="020B0604020202020204" pitchFamily="34" charset="0"/>
              <a:buChar char="•"/>
            </a:pPr>
            <a:r>
              <a:rPr lang="en-US" b="0" dirty="0">
                <a:solidFill>
                  <a:schemeClr val="tx2"/>
                </a:solidFill>
                <a:latin typeface="Andes" panose="02000000000000000000" pitchFamily="50" charset="0"/>
              </a:rPr>
              <a:t>Citizen satisfaction in the process of CE interventions and on the outcomes of the CE interventions in budget   </a:t>
            </a:r>
          </a:p>
          <a:p>
            <a:pPr marL="285750" indent="-285750">
              <a:buFont typeface="Arial" panose="020B0604020202020204" pitchFamily="34" charset="0"/>
              <a:buChar char="•"/>
            </a:pPr>
            <a:r>
              <a:rPr lang="en-US" b="0" dirty="0">
                <a:solidFill>
                  <a:schemeClr val="tx2"/>
                </a:solidFill>
                <a:latin typeface="Andes" panose="02000000000000000000" pitchFamily="50" charset="0"/>
              </a:rPr>
              <a:t>To make the CE intervention(s) in the following budget cycle more transparent, participatory, and accountable</a:t>
            </a:r>
          </a:p>
          <a:p>
            <a:endParaRPr lang="en-US" dirty="0"/>
          </a:p>
          <a:p>
            <a:r>
              <a:rPr lang="en-US" dirty="0"/>
              <a:t>[Outcome] </a:t>
            </a:r>
          </a:p>
          <a:p>
            <a:pPr marL="285750" indent="-285750">
              <a:buFont typeface="Arial" panose="020B0604020202020204" pitchFamily="34" charset="0"/>
              <a:buChar char="•"/>
            </a:pPr>
            <a:r>
              <a:rPr lang="en-US" b="0" dirty="0">
                <a:solidFill>
                  <a:schemeClr val="tx2"/>
                </a:solidFill>
                <a:latin typeface="Andes" panose="02000000000000000000" pitchFamily="50" charset="0"/>
              </a:rPr>
              <a:t>Whether CE interventions contribute to achieving higher development objectives (e.g., effective service delivery) </a:t>
            </a:r>
          </a:p>
          <a:p>
            <a:pPr marL="285750" indent="-285750">
              <a:buFont typeface="Arial" panose="020B0604020202020204" pitchFamily="34" charset="0"/>
              <a:buChar char="•"/>
            </a:pPr>
            <a:r>
              <a:rPr lang="en-US" b="0" dirty="0">
                <a:solidFill>
                  <a:schemeClr val="tx2"/>
                </a:solidFill>
                <a:latin typeface="Andes" panose="02000000000000000000" pitchFamily="50" charset="0"/>
              </a:rPr>
              <a:t>Citizens’ willingness to pay tax </a:t>
            </a:r>
          </a:p>
          <a:p>
            <a:pPr marL="285750" indent="-285750">
              <a:buFont typeface="Arial" panose="020B0604020202020204" pitchFamily="34" charset="0"/>
              <a:buChar char="•"/>
            </a:pPr>
            <a:r>
              <a:rPr lang="en-US" b="0" dirty="0">
                <a:solidFill>
                  <a:schemeClr val="tx2"/>
                </a:solidFill>
                <a:latin typeface="Andes" panose="02000000000000000000" pitchFamily="50" charset="0"/>
              </a:rPr>
              <a:t>Citizens’ willingness to participate in the CE initiative more </a:t>
            </a:r>
          </a:p>
          <a:p>
            <a:endParaRPr lang="en-US" dirty="0"/>
          </a:p>
          <a:p>
            <a:endParaRPr lang="en-US" dirty="0"/>
          </a:p>
          <a:p>
            <a:r>
              <a:rPr lang="en-US" dirty="0"/>
              <a:t>[Impact] Trust in Government: </a:t>
            </a:r>
          </a:p>
          <a:p>
            <a:pPr marL="171450" indent="-171450">
              <a:buFontTx/>
              <a:buChar char="-"/>
            </a:pPr>
            <a:r>
              <a:rPr lang="en-US" dirty="0"/>
              <a:t>Citizens’ trust is formed in 2 ways </a:t>
            </a:r>
          </a:p>
          <a:p>
            <a:pPr marL="628650" lvl="1" indent="-171450">
              <a:buFontTx/>
              <a:buChar char="-"/>
            </a:pPr>
            <a:r>
              <a:rPr lang="en-US" dirty="0"/>
              <a:t>Process oriented: Citizens’ experience and satisfaction on the level, depth, and quality of engagement (e.g., engagement type, frequency, responsiveness).  Outcomes of engagement may not be what citizens have in mind but they accept them as they are satisfied with the process for decision-making – Legitimacy and confidence in the process  </a:t>
            </a:r>
          </a:p>
          <a:p>
            <a:pPr marL="628650" lvl="1" indent="-171450">
              <a:buFontTx/>
              <a:buChar char="-"/>
            </a:pPr>
            <a:r>
              <a:rPr lang="en-US" dirty="0"/>
              <a:t>Outcome oriented: “Government performance-expectations”</a:t>
            </a:r>
          </a:p>
          <a:p>
            <a:pPr marL="0" indent="0">
              <a:buFontTx/>
              <a:buNone/>
            </a:pPr>
            <a:endParaRPr lang="en-US" dirty="0"/>
          </a:p>
          <a:p>
            <a:pPr marL="171450" indent="-171450">
              <a:buFontTx/>
              <a:buChar char="-"/>
            </a:pPr>
            <a:r>
              <a:rPr lang="en-US" dirty="0"/>
              <a:t>Level of citizens trust in government determines the level of participation (e.g., citizens do not participate because they do not trust government—the lack of citizen participation in government decision-making negatively affects government performance and accountability, which leads to a decrease in trust) </a:t>
            </a:r>
          </a:p>
          <a:p>
            <a:pPr marL="171450" indent="-171450">
              <a:buFontTx/>
              <a:buChar char="-"/>
            </a:pPr>
            <a:r>
              <a:rPr lang="en-US" dirty="0"/>
              <a:t>Experience and perception formed during participation feeds into the level of trust citizens have in institution</a:t>
            </a:r>
          </a:p>
        </p:txBody>
      </p:sp>
      <p:sp>
        <p:nvSpPr>
          <p:cNvPr id="4" name="Slide Number Placeholder 3"/>
          <p:cNvSpPr>
            <a:spLocks noGrp="1"/>
          </p:cNvSpPr>
          <p:nvPr>
            <p:ph type="sldNum" sz="quarter" idx="5"/>
          </p:nvPr>
        </p:nvSpPr>
        <p:spPr/>
        <p:txBody>
          <a:bodyPr/>
          <a:lstStyle/>
          <a:p>
            <a:pPr>
              <a:defRPr/>
            </a:pPr>
            <a:fld id="{9B6BCF4A-D3EC-4511-9E2C-48701148348C}" type="slidenum">
              <a:rPr lang="en-US" altLang="en-US" smtClean="0"/>
              <a:pPr>
                <a:defRPr/>
              </a:pPr>
              <a:t>12</a:t>
            </a:fld>
            <a:endParaRPr lang="en-US" altLang="en-US" dirty="0"/>
          </a:p>
        </p:txBody>
      </p:sp>
    </p:spTree>
    <p:extLst>
      <p:ext uri="{BB962C8B-B14F-4D97-AF65-F5344CB8AC3E}">
        <p14:creationId xmlns:p14="http://schemas.microsoft.com/office/powerpoint/2010/main" val="2253941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5" name="Rectangle 4"/>
          <p:cNvSpPr>
            <a:spLocks noChangeArrowheads="1"/>
          </p:cNvSpPr>
          <p:nvPr/>
        </p:nvSpPr>
        <p:spPr bwMode="auto">
          <a:xfrm flipV="1">
            <a:off x="0" y="5"/>
            <a:ext cx="12192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 name="Rectangle 5"/>
          <p:cNvSpPr>
            <a:spLocks noChangeArrowheads="1"/>
          </p:cNvSpPr>
          <p:nvPr/>
        </p:nvSpPr>
        <p:spPr bwMode="auto">
          <a:xfrm>
            <a:off x="0" y="4311655"/>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330" name="Title 329"/>
          <p:cNvSpPr>
            <a:spLocks noGrp="1"/>
          </p:cNvSpPr>
          <p:nvPr>
            <p:ph type="title"/>
          </p:nvPr>
        </p:nvSpPr>
        <p:spPr>
          <a:xfrm>
            <a:off x="2016832" y="1189794"/>
            <a:ext cx="9295741"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2033566" y="3000005"/>
            <a:ext cx="9279009"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7576097" y="4699006"/>
            <a:ext cx="3761560" cy="1393637"/>
          </a:xfrm>
        </p:spPr>
        <p:txBody>
          <a:bodyPr anchor="b"/>
          <a:lstStyle>
            <a:lvl1pPr marL="0" marR="0" indent="0" algn="r" defTabSz="914377" rtl="0" eaLnBrk="1" fontAlgn="base" latinLnBrk="0" hangingPunct="1">
              <a:lnSpc>
                <a:spcPct val="115000"/>
              </a:lnSpc>
              <a:spcBef>
                <a:spcPct val="20000"/>
              </a:spcBef>
              <a:spcAft>
                <a:spcPct val="0"/>
              </a:spcAft>
              <a:buClr>
                <a:srgbClr val="00783C"/>
              </a:buClr>
              <a:buSzTx/>
              <a:buFontTx/>
              <a:buNone/>
              <a:tabLst/>
              <a:defRPr sz="1400" b="0" i="0" baseline="0">
                <a:solidFill>
                  <a:schemeClr val="tx1"/>
                </a:solidFill>
                <a:latin typeface="Andes" panose="02000000000000000000" pitchFamily="50" charset="0"/>
                <a:cs typeface="Arial"/>
              </a:defRPr>
            </a:lvl1pPr>
            <a:lvl2pPr marL="0" marR="0" indent="0" algn="r" defTabSz="914377" rtl="0" eaLnBrk="1" fontAlgn="base" latinLnBrk="0" hangingPunct="1">
              <a:lnSpc>
                <a:spcPct val="100000"/>
              </a:lnSpc>
              <a:spcBef>
                <a:spcPct val="20000"/>
              </a:spcBef>
              <a:spcAft>
                <a:spcPct val="0"/>
              </a:spcAft>
              <a:buClr>
                <a:srgbClr val="00783C"/>
              </a:buClr>
              <a:buSzTx/>
              <a:buFont typeface="Wingdings" charset="0"/>
              <a:buNone/>
              <a:tabLst/>
              <a:defRPr sz="1400" b="0" i="0">
                <a:latin typeface="Andes" panose="02000000000000000000" pitchFamily="50" charset="0"/>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8" name="Rectangle 1028"/>
          <p:cNvSpPr>
            <a:spLocks noGrp="1" noChangeArrowheads="1"/>
          </p:cNvSpPr>
          <p:nvPr>
            <p:ph type="dt" sz="half" idx="15"/>
          </p:nvPr>
        </p:nvSpPr>
        <p:spPr>
          <a:xfrm>
            <a:off x="7922685" y="6107118"/>
            <a:ext cx="3401483" cy="306387"/>
          </a:xfrm>
        </p:spPr>
        <p:txBody>
          <a:bodyPr rIns="0" anchor="ctr"/>
          <a:lstStyle>
            <a:lvl1pPr algn="r">
              <a:defRPr b="0" i="0">
                <a:solidFill>
                  <a:schemeClr val="tx1"/>
                </a:solidFill>
                <a:latin typeface="Andes" panose="02000000000000000000" pitchFamily="50" charset="0"/>
                <a:cs typeface="Arial"/>
              </a:defRPr>
            </a:lvl1pPr>
          </a:lstStyle>
          <a:p>
            <a:pPr>
              <a:defRPr/>
            </a:pPr>
            <a:endParaRPr lang="en-US" dirty="0"/>
          </a:p>
        </p:txBody>
      </p:sp>
      <p:pic>
        <p:nvPicPr>
          <p:cNvPr id="2" name="Picture 1">
            <a:extLst>
              <a:ext uri="{FF2B5EF4-FFF2-40B4-BE49-F238E27FC236}">
                <a16:creationId xmlns:a16="http://schemas.microsoft.com/office/drawing/2014/main" id="{B26685F8-5EC8-4281-B01B-912CAEC6F846}"/>
              </a:ext>
            </a:extLst>
          </p:cNvPr>
          <p:cNvPicPr>
            <a:picLocks noChangeAspect="1"/>
          </p:cNvPicPr>
          <p:nvPr userDrawn="1"/>
        </p:nvPicPr>
        <p:blipFill>
          <a:blip r:embed="rId2"/>
          <a:stretch>
            <a:fillRect/>
          </a:stretch>
        </p:blipFill>
        <p:spPr>
          <a:xfrm>
            <a:off x="795337" y="4740175"/>
            <a:ext cx="5529263" cy="1271780"/>
          </a:xfrm>
          <a:prstGeom prst="rect">
            <a:avLst/>
          </a:prstGeom>
        </p:spPr>
      </p:pic>
    </p:spTree>
    <p:extLst>
      <p:ext uri="{BB962C8B-B14F-4D97-AF65-F5344CB8AC3E}">
        <p14:creationId xmlns:p14="http://schemas.microsoft.com/office/powerpoint/2010/main" val="112442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830458" y="1788850"/>
            <a:ext cx="7076351" cy="4545263"/>
          </a:xfrm>
        </p:spPr>
        <p:txBody>
          <a:bodyPr/>
          <a:lstStyle>
            <a:lvl1pPr>
              <a:defRPr sz="1600">
                <a:solidFill>
                  <a:schemeClr val="tx1"/>
                </a:solidFill>
              </a:defRPr>
            </a:lvl1pPr>
            <a:lvl2pPr>
              <a:buClr>
                <a:schemeClr val="tx2">
                  <a:lumMod val="50000"/>
                  <a:lumOff val="50000"/>
                </a:schemeClr>
              </a:buClr>
              <a:defRPr sz="1600">
                <a:solidFill>
                  <a:schemeClr val="tx1"/>
                </a:solidFill>
              </a:defRPr>
            </a:lvl2pPr>
            <a:lvl3pPr marL="557770">
              <a:buClr>
                <a:schemeClr val="tx2">
                  <a:lumMod val="50000"/>
                  <a:lumOff val="50000"/>
                </a:schemeClr>
              </a:buClr>
              <a:defRPr sz="1600">
                <a:solidFill>
                  <a:schemeClr val="tx1"/>
                </a:solidFill>
              </a:defRPr>
            </a:lvl3pPr>
            <a:lvl4pPr>
              <a:buClr>
                <a:schemeClr val="tx2">
                  <a:lumMod val="50000"/>
                  <a:lumOff val="50000"/>
                </a:schemeClr>
              </a:buClr>
              <a:defRPr sz="1600">
                <a:solidFill>
                  <a:schemeClr val="tx1"/>
                </a:solidFill>
              </a:defRPr>
            </a:lvl4pPr>
            <a:lvl5pPr>
              <a:buClr>
                <a:schemeClr val="tx2">
                  <a:lumMod val="50000"/>
                  <a:lumOff val="50000"/>
                </a:schemeClr>
              </a:buClr>
              <a:defRPr sz="16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428128" y="1348107"/>
            <a:ext cx="4117137"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4830236" y="1321375"/>
            <a:ext cx="7058749" cy="414003"/>
          </a:xfrm>
        </p:spPr>
        <p:txBody>
          <a:bodyPr/>
          <a:lstStyle>
            <a:lvl1pPr algn="ctr">
              <a:defRPr sz="1600" b="0" cap="all"/>
            </a:lvl1pPr>
          </a:lstStyle>
          <a:p>
            <a:pPr lvl="0"/>
            <a:r>
              <a:rPr lang="en-US"/>
              <a:t>Click to edit Master text styles</a:t>
            </a:r>
          </a:p>
        </p:txBody>
      </p:sp>
      <p:sp>
        <p:nvSpPr>
          <p:cNvPr id="7" name="Slide Number Placeholder 3"/>
          <p:cNvSpPr>
            <a:spLocks noGrp="1"/>
          </p:cNvSpPr>
          <p:nvPr>
            <p:ph type="sldNum" sz="quarter" idx="15"/>
          </p:nvPr>
        </p:nvSpPr>
        <p:spPr/>
        <p:txBody>
          <a:bodyPr/>
          <a:lstStyle>
            <a:lvl1pPr>
              <a:defRPr/>
            </a:lvl1pPr>
          </a:lstStyle>
          <a:p>
            <a:pPr>
              <a:defRPr/>
            </a:pPr>
            <a:fld id="{C7C1CB92-385D-4A9B-A8BB-38F322DBD492}" type="slidenum">
              <a:rPr lang="en-US" altLang="en-US"/>
              <a:pPr>
                <a:defRPr/>
              </a:pPr>
              <a:t>‹#›</a:t>
            </a:fld>
            <a:endParaRPr lang="en-US" altLang="en-US" dirty="0"/>
          </a:p>
        </p:txBody>
      </p:sp>
      <p:sp>
        <p:nvSpPr>
          <p:cNvPr id="13" name="Rectangle 12"/>
          <p:cNvSpPr>
            <a:spLocks noChangeArrowheads="1"/>
          </p:cNvSpPr>
          <p:nvPr userDrawn="1"/>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14" name="Title 1"/>
          <p:cNvSpPr>
            <a:spLocks noGrp="1"/>
          </p:cNvSpPr>
          <p:nvPr>
            <p:ph type="title"/>
          </p:nvPr>
        </p:nvSpPr>
        <p:spPr>
          <a:xfrm>
            <a:off x="475915" y="301631"/>
            <a:ext cx="11282705" cy="756707"/>
          </a:xfrm>
        </p:spPr>
        <p:txBody>
          <a:bodyPr/>
          <a:lstStyle>
            <a:lvl1pPr>
              <a:defRPr sz="3200" b="1" i="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019909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5915" y="1788583"/>
            <a:ext cx="5511031" cy="4399780"/>
          </a:xfrm>
        </p:spPr>
        <p:txBody>
          <a:bodyPr lIns="182880" rIns="182880" anchor="ctr"/>
          <a:lstStyle>
            <a:lvl1pPr marL="0" marR="0" indent="0" algn="l" defTabSz="914377"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6209904" y="1788513"/>
            <a:ext cx="5510784" cy="4402163"/>
          </a:xfrm>
        </p:spPr>
        <p:txBody>
          <a:bodyPr lIns="182880" rIns="182880" anchor="ctr"/>
          <a:lstStyle>
            <a:lvl1pPr marL="0" marR="0" indent="0" algn="l" defTabSz="914377"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475915" y="1429565"/>
            <a:ext cx="5511031" cy="264331"/>
          </a:xfrm>
        </p:spPr>
        <p:txBody>
          <a:bodyPr anchor="ctr">
            <a:normAutofit/>
          </a:bodyPr>
          <a:lstStyle>
            <a:lvl1pPr algn="ctr">
              <a:defRPr sz="1400" cap="all">
                <a:solidFill>
                  <a:schemeClr val="tx1"/>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6209905" y="1421544"/>
            <a:ext cx="5510784" cy="264331"/>
          </a:xfrm>
        </p:spPr>
        <p:txBody>
          <a:bodyPr anchor="ctr">
            <a:normAutofit/>
          </a:bodyPr>
          <a:lstStyle>
            <a:lvl1pPr algn="ctr">
              <a:defRPr sz="1400" cap="all">
                <a:solidFill>
                  <a:schemeClr val="tx1"/>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Slide Number Placeholder 3"/>
          <p:cNvSpPr>
            <a:spLocks noGrp="1"/>
          </p:cNvSpPr>
          <p:nvPr>
            <p:ph type="sldNum" sz="quarter" idx="15"/>
          </p:nvPr>
        </p:nvSpPr>
        <p:spPr/>
        <p:txBody>
          <a:bodyPr/>
          <a:lstStyle>
            <a:lvl1pPr>
              <a:defRPr/>
            </a:lvl1pPr>
          </a:lstStyle>
          <a:p>
            <a:pPr>
              <a:defRPr/>
            </a:pPr>
            <a:fld id="{57FC493C-50C0-4181-8B98-3E084C894E4B}" type="slidenum">
              <a:rPr lang="en-US" altLang="en-US"/>
              <a:pPr>
                <a:defRPr/>
              </a:pPr>
              <a:t>‹#›</a:t>
            </a:fld>
            <a:endParaRPr lang="en-US" altLang="en-US" dirty="0"/>
          </a:p>
        </p:txBody>
      </p:sp>
      <p:sp>
        <p:nvSpPr>
          <p:cNvPr id="12" name="Rectangle 11"/>
          <p:cNvSpPr>
            <a:spLocks noChangeArrowheads="1"/>
          </p:cNvSpPr>
          <p:nvPr userDrawn="1"/>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13" name="Title 1"/>
          <p:cNvSpPr>
            <a:spLocks noGrp="1"/>
          </p:cNvSpPr>
          <p:nvPr>
            <p:ph type="title"/>
          </p:nvPr>
        </p:nvSpPr>
        <p:spPr>
          <a:xfrm>
            <a:off x="475915" y="301631"/>
            <a:ext cx="11282705" cy="756707"/>
          </a:xfrm>
        </p:spPr>
        <p:txBody>
          <a:bodyPr/>
          <a:lstStyle>
            <a:lvl1pPr>
              <a:defRPr sz="3200" b="1" i="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910379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3" y="1388854"/>
            <a:ext cx="4194123" cy="4741783"/>
          </a:xfrm>
        </p:spPr>
        <p:txBody>
          <a:bodyPr anchor="ctr"/>
          <a:lstStyle>
            <a:lvl1pPr>
              <a:defRPr sz="3200" b="0" i="0">
                <a:solidFill>
                  <a:schemeClr val="bg2"/>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910669" y="1388853"/>
            <a:ext cx="6889193" cy="4741782"/>
          </a:xfrm>
        </p:spPr>
        <p:txBody>
          <a:bodyPr anchor="ctr"/>
          <a:lstStyle>
            <a:lvl1pPr>
              <a:lnSpc>
                <a:spcPct val="125000"/>
              </a:lnSpc>
              <a:spcBef>
                <a:spcPts val="0"/>
              </a:spcBef>
              <a:spcAft>
                <a:spcPts val="2200"/>
              </a:spcAft>
              <a:defRPr sz="2200">
                <a:solidFill>
                  <a:schemeClr val="tx1"/>
                </a:solidFill>
              </a:defRPr>
            </a:lvl1pPr>
            <a:lvl2pPr marL="0" indent="0">
              <a:lnSpc>
                <a:spcPct val="125000"/>
              </a:lnSpc>
              <a:spcBef>
                <a:spcPts val="0"/>
              </a:spcBef>
              <a:spcAft>
                <a:spcPts val="2200"/>
              </a:spcAft>
              <a:buNone/>
              <a:defRPr sz="2000" baseline="0">
                <a:solidFill>
                  <a:schemeClr val="tx1"/>
                </a:solidFill>
              </a:defRPr>
            </a:lvl2pPr>
            <a:lvl3pPr marL="0" indent="0">
              <a:lnSpc>
                <a:spcPct val="130000"/>
              </a:lnSpc>
              <a:buNone/>
              <a:defRPr sz="1600">
                <a:solidFill>
                  <a:schemeClr val="tx2">
                    <a:lumMod val="50000"/>
                    <a:lumOff val="50000"/>
                  </a:schemeClr>
                </a:solidFill>
              </a:defRPr>
            </a:lvl3pPr>
            <a:lvl4pPr marL="182875" indent="0">
              <a:lnSpc>
                <a:spcPct val="130000"/>
              </a:lnSpc>
              <a:buNone/>
              <a:defRPr sz="1600">
                <a:solidFill>
                  <a:schemeClr val="tx2">
                    <a:lumMod val="50000"/>
                    <a:lumOff val="50000"/>
                  </a:schemeClr>
                </a:solidFill>
              </a:defRPr>
            </a:lvl4pPr>
            <a:lvl5pPr marL="454903"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Slide Number Placeholder 3"/>
          <p:cNvSpPr>
            <a:spLocks noGrp="1"/>
          </p:cNvSpPr>
          <p:nvPr>
            <p:ph type="sldNum" sz="quarter" idx="10"/>
          </p:nvPr>
        </p:nvSpPr>
        <p:spPr/>
        <p:txBody>
          <a:bodyPr/>
          <a:lstStyle>
            <a:lvl1pPr>
              <a:defRPr/>
            </a:lvl1pPr>
          </a:lstStyle>
          <a:p>
            <a:pPr>
              <a:defRPr/>
            </a:pPr>
            <a:fld id="{EB56EAAE-BFAD-4277-8E49-9D3BABD59324}" type="slidenum">
              <a:rPr lang="en-US" altLang="en-US"/>
              <a:pPr>
                <a:defRPr/>
              </a:pPr>
              <a:t>‹#›</a:t>
            </a:fld>
            <a:endParaRPr lang="en-US" altLang="en-US" dirty="0"/>
          </a:p>
        </p:txBody>
      </p:sp>
      <p:sp>
        <p:nvSpPr>
          <p:cNvPr id="6" name="Rectangle 5"/>
          <p:cNvSpPr>
            <a:spLocks noChangeArrowheads="1"/>
          </p:cNvSpPr>
          <p:nvPr userDrawn="1"/>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7" name="Title 1"/>
          <p:cNvSpPr txBox="1">
            <a:spLocks/>
          </p:cNvSpPr>
          <p:nvPr userDrawn="1"/>
        </p:nvSpPr>
        <p:spPr bwMode="auto">
          <a:xfrm>
            <a:off x="475915" y="301631"/>
            <a:ext cx="11282705" cy="756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buFont typeface="Arial" panose="020B0604020202020204" pitchFamily="34" charset="0"/>
              <a:defRPr sz="3200" b="1" i="0">
                <a:solidFill>
                  <a:schemeClr val="tx1"/>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r>
              <a:rPr lang="en-US" sz="3200" kern="0" dirty="0"/>
              <a:t>Click to edit Master title style</a:t>
            </a:r>
          </a:p>
        </p:txBody>
      </p:sp>
    </p:spTree>
    <p:extLst>
      <p:ext uri="{BB962C8B-B14F-4D97-AF65-F5344CB8AC3E}">
        <p14:creationId xmlns:p14="http://schemas.microsoft.com/office/powerpoint/2010/main" val="1891783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3" y="1500995"/>
            <a:ext cx="4194123" cy="4629640"/>
          </a:xfrm>
        </p:spPr>
        <p:txBody>
          <a:bodyPr anchor="ctr"/>
          <a:lstStyle>
            <a:lvl1pPr>
              <a:defRPr sz="3200" b="0" i="0">
                <a:solidFill>
                  <a:schemeClr val="tx1"/>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910669" y="1501000"/>
            <a:ext cx="6889193" cy="4629639"/>
          </a:xfrm>
        </p:spPr>
        <p:txBody>
          <a:bodyPr anchor="ctr"/>
          <a:lstStyle>
            <a:lvl1pPr>
              <a:lnSpc>
                <a:spcPct val="125000"/>
              </a:lnSpc>
              <a:spcBef>
                <a:spcPts val="0"/>
              </a:spcBef>
              <a:spcAft>
                <a:spcPts val="2200"/>
              </a:spcAft>
              <a:defRPr sz="2200">
                <a:solidFill>
                  <a:schemeClr val="tx1"/>
                </a:solidFill>
              </a:defRPr>
            </a:lvl1pPr>
            <a:lvl2pPr marL="0" indent="0">
              <a:lnSpc>
                <a:spcPct val="125000"/>
              </a:lnSpc>
              <a:spcBef>
                <a:spcPts val="0"/>
              </a:spcBef>
              <a:spcAft>
                <a:spcPts val="2200"/>
              </a:spcAft>
              <a:buNone/>
              <a:defRPr sz="2000" baseline="0">
                <a:solidFill>
                  <a:schemeClr val="tx1"/>
                </a:solidFill>
              </a:defRPr>
            </a:lvl2pPr>
            <a:lvl3pPr marL="0" indent="0">
              <a:lnSpc>
                <a:spcPct val="130000"/>
              </a:lnSpc>
              <a:buNone/>
              <a:defRPr sz="1600">
                <a:solidFill>
                  <a:schemeClr val="tx2">
                    <a:lumMod val="50000"/>
                    <a:lumOff val="50000"/>
                  </a:schemeClr>
                </a:solidFill>
              </a:defRPr>
            </a:lvl3pPr>
            <a:lvl4pPr marL="182875" indent="0">
              <a:lnSpc>
                <a:spcPct val="130000"/>
              </a:lnSpc>
              <a:buNone/>
              <a:defRPr sz="1600">
                <a:solidFill>
                  <a:schemeClr val="tx2">
                    <a:lumMod val="50000"/>
                    <a:lumOff val="50000"/>
                  </a:schemeClr>
                </a:solidFill>
              </a:defRPr>
            </a:lvl4pPr>
            <a:lvl5pPr marL="454903"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Slide Number Placeholder 3"/>
          <p:cNvSpPr>
            <a:spLocks noGrp="1"/>
          </p:cNvSpPr>
          <p:nvPr>
            <p:ph type="sldNum" sz="quarter" idx="10"/>
          </p:nvPr>
        </p:nvSpPr>
        <p:spPr/>
        <p:txBody>
          <a:bodyPr/>
          <a:lstStyle>
            <a:lvl1pPr>
              <a:defRPr/>
            </a:lvl1pPr>
          </a:lstStyle>
          <a:p>
            <a:pPr>
              <a:defRPr/>
            </a:pPr>
            <a:fld id="{4D673B51-39B3-49F6-9AD8-56169CBDF58C}" type="slidenum">
              <a:rPr lang="en-US" altLang="en-US"/>
              <a:pPr>
                <a:defRPr/>
              </a:pPr>
              <a:t>‹#›</a:t>
            </a:fld>
            <a:endParaRPr lang="en-US" altLang="en-US" dirty="0"/>
          </a:p>
        </p:txBody>
      </p:sp>
      <p:sp>
        <p:nvSpPr>
          <p:cNvPr id="6" name="Rectangle 5"/>
          <p:cNvSpPr>
            <a:spLocks noChangeArrowheads="1"/>
          </p:cNvSpPr>
          <p:nvPr userDrawn="1"/>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7" name="Title 1"/>
          <p:cNvSpPr txBox="1">
            <a:spLocks/>
          </p:cNvSpPr>
          <p:nvPr userDrawn="1"/>
        </p:nvSpPr>
        <p:spPr bwMode="auto">
          <a:xfrm>
            <a:off x="475915" y="301631"/>
            <a:ext cx="11282705" cy="756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buFont typeface="Arial" panose="020B0604020202020204" pitchFamily="34" charset="0"/>
              <a:defRPr sz="3200" b="1" i="0">
                <a:solidFill>
                  <a:schemeClr val="tx1"/>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r>
              <a:rPr lang="en-US" sz="3200" kern="0" dirty="0"/>
              <a:t>Click to edit Master title style</a:t>
            </a:r>
          </a:p>
        </p:txBody>
      </p:sp>
    </p:spTree>
    <p:extLst>
      <p:ext uri="{BB962C8B-B14F-4D97-AF65-F5344CB8AC3E}">
        <p14:creationId xmlns:p14="http://schemas.microsoft.com/office/powerpoint/2010/main" val="1111688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9880600" y="3175"/>
            <a:ext cx="950384" cy="5842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dirty="0"/>
          </a:p>
        </p:txBody>
      </p:sp>
      <p:sp>
        <p:nvSpPr>
          <p:cNvPr id="170" name="ClipArt Placeholder 9"/>
          <p:cNvSpPr>
            <a:spLocks noGrp="1"/>
          </p:cNvSpPr>
          <p:nvPr>
            <p:ph type="clipArt" sz="quarter" idx="49"/>
          </p:nvPr>
        </p:nvSpPr>
        <p:spPr>
          <a:xfrm>
            <a:off x="455779" y="3721346"/>
            <a:ext cx="1942352" cy="2023969"/>
          </a:xfrm>
          <a:prstGeom prst="roundRect">
            <a:avLst/>
          </a:prstGeom>
          <a:ln w="19050" cmpd="sng">
            <a:solidFill>
              <a:schemeClr val="bg2"/>
            </a:solidFill>
          </a:ln>
        </p:spPr>
        <p:txBody>
          <a:bodyPr/>
          <a:lstStyle>
            <a:lvl1pPr>
              <a:defRPr>
                <a:solidFill>
                  <a:schemeClr val="tx1"/>
                </a:solidFill>
              </a:defRPr>
            </a:lvl1pPr>
          </a:lstStyle>
          <a:p>
            <a:pPr lvl="0"/>
            <a:r>
              <a:rPr lang="en-US" noProof="0" dirty="0"/>
              <a:t>Click icon to add clip art</a:t>
            </a:r>
          </a:p>
        </p:txBody>
      </p:sp>
      <p:sp>
        <p:nvSpPr>
          <p:cNvPr id="177" name="ClipArt Placeholder 9"/>
          <p:cNvSpPr>
            <a:spLocks noGrp="1"/>
          </p:cNvSpPr>
          <p:nvPr>
            <p:ph type="clipArt" sz="quarter" idx="56"/>
          </p:nvPr>
        </p:nvSpPr>
        <p:spPr>
          <a:xfrm>
            <a:off x="2790729" y="3721346"/>
            <a:ext cx="1942352" cy="2023969"/>
          </a:xfrm>
          <a:prstGeom prst="roundRect">
            <a:avLst/>
          </a:prstGeom>
          <a:ln w="19050" cmpd="sng">
            <a:solidFill>
              <a:schemeClr val="bg2"/>
            </a:solidFill>
          </a:ln>
        </p:spPr>
        <p:txBody>
          <a:bodyPr/>
          <a:lstStyle>
            <a:lvl1pPr>
              <a:defRPr>
                <a:solidFill>
                  <a:schemeClr val="tx1"/>
                </a:solidFill>
              </a:defRPr>
            </a:lvl1pPr>
          </a:lstStyle>
          <a:p>
            <a:pPr lvl="0"/>
            <a:r>
              <a:rPr lang="en-US" noProof="0" dirty="0"/>
              <a:t>Click icon to add clip art</a:t>
            </a:r>
          </a:p>
        </p:txBody>
      </p:sp>
      <p:sp>
        <p:nvSpPr>
          <p:cNvPr id="184" name="ClipArt Placeholder 9"/>
          <p:cNvSpPr>
            <a:spLocks noGrp="1"/>
          </p:cNvSpPr>
          <p:nvPr>
            <p:ph type="clipArt" sz="quarter" idx="63"/>
          </p:nvPr>
        </p:nvSpPr>
        <p:spPr>
          <a:xfrm>
            <a:off x="5125679" y="3721346"/>
            <a:ext cx="1942352" cy="2023969"/>
          </a:xfrm>
          <a:prstGeom prst="roundRect">
            <a:avLst/>
          </a:prstGeom>
          <a:ln w="19050" cmpd="sng">
            <a:solidFill>
              <a:schemeClr val="bg2"/>
            </a:solidFill>
          </a:ln>
        </p:spPr>
        <p:txBody>
          <a:bodyPr/>
          <a:lstStyle>
            <a:lvl1pPr>
              <a:defRPr>
                <a:solidFill>
                  <a:schemeClr val="tx1"/>
                </a:solidFill>
              </a:defRPr>
            </a:lvl1pPr>
          </a:lstStyle>
          <a:p>
            <a:pPr lvl="0"/>
            <a:r>
              <a:rPr lang="en-US" noProof="0" dirty="0"/>
              <a:t>Click icon to add clip art</a:t>
            </a:r>
          </a:p>
        </p:txBody>
      </p:sp>
      <p:sp>
        <p:nvSpPr>
          <p:cNvPr id="191" name="ClipArt Placeholder 9"/>
          <p:cNvSpPr>
            <a:spLocks noGrp="1"/>
          </p:cNvSpPr>
          <p:nvPr>
            <p:ph type="clipArt" sz="quarter" idx="70"/>
          </p:nvPr>
        </p:nvSpPr>
        <p:spPr>
          <a:xfrm>
            <a:off x="7460628" y="3721346"/>
            <a:ext cx="1942352" cy="2023969"/>
          </a:xfrm>
          <a:prstGeom prst="roundRect">
            <a:avLst/>
          </a:prstGeom>
          <a:ln w="19050" cmpd="sng">
            <a:solidFill>
              <a:schemeClr val="bg2"/>
            </a:solidFill>
          </a:ln>
        </p:spPr>
        <p:txBody>
          <a:bodyPr/>
          <a:lstStyle>
            <a:lvl1pPr>
              <a:defRPr>
                <a:solidFill>
                  <a:schemeClr val="tx1"/>
                </a:solidFill>
              </a:defRPr>
            </a:lvl1pPr>
          </a:lstStyle>
          <a:p>
            <a:pPr lvl="0"/>
            <a:r>
              <a:rPr lang="en-US" noProof="0" dirty="0"/>
              <a:t>Click icon to add clip art</a:t>
            </a:r>
          </a:p>
        </p:txBody>
      </p:sp>
      <p:sp>
        <p:nvSpPr>
          <p:cNvPr id="198" name="ClipArt Placeholder 9"/>
          <p:cNvSpPr>
            <a:spLocks noGrp="1"/>
          </p:cNvSpPr>
          <p:nvPr>
            <p:ph type="clipArt" sz="quarter" idx="77"/>
          </p:nvPr>
        </p:nvSpPr>
        <p:spPr>
          <a:xfrm>
            <a:off x="9795579" y="3721346"/>
            <a:ext cx="1942352" cy="2023969"/>
          </a:xfrm>
          <a:prstGeom prst="roundRect">
            <a:avLst/>
          </a:prstGeom>
          <a:ln w="19050" cmpd="sng">
            <a:solidFill>
              <a:schemeClr val="bg2"/>
            </a:solidFill>
          </a:ln>
        </p:spPr>
        <p:txBody>
          <a:bodyPr/>
          <a:lstStyle>
            <a:lvl1pPr>
              <a:defRPr>
                <a:solidFill>
                  <a:schemeClr val="tx1"/>
                </a:solidFill>
              </a:defRPr>
            </a:lvl1pPr>
          </a:lstStyle>
          <a:p>
            <a:pPr lvl="0"/>
            <a:r>
              <a:rPr lang="en-US" noProof="0" dirty="0"/>
              <a:t>Click icon to add clip art</a:t>
            </a:r>
          </a:p>
        </p:txBody>
      </p:sp>
      <p:sp>
        <p:nvSpPr>
          <p:cNvPr id="171" name="Text Placeholder 2"/>
          <p:cNvSpPr>
            <a:spLocks noGrp="1"/>
          </p:cNvSpPr>
          <p:nvPr>
            <p:ph type="body" sz="quarter" idx="50"/>
          </p:nvPr>
        </p:nvSpPr>
        <p:spPr>
          <a:xfrm>
            <a:off x="804655" y="3775118"/>
            <a:ext cx="1244600" cy="224584"/>
          </a:xfrm>
        </p:spPr>
        <p:txBody>
          <a:bodyPr>
            <a:normAutofit/>
          </a:bodyPr>
          <a:lstStyle>
            <a:lvl1pPr algn="ctr">
              <a:lnSpc>
                <a:spcPct val="100000"/>
              </a:lnSpc>
              <a:spcBef>
                <a:spcPts val="0"/>
              </a:spcBef>
              <a:defRPr sz="1200" b="1">
                <a:solidFill>
                  <a:schemeClr val="tx1"/>
                </a:solidFill>
              </a:defRPr>
            </a:lvl1pPr>
          </a:lstStyle>
          <a:p>
            <a:pPr lvl="0"/>
            <a:r>
              <a:rPr lang="en-US"/>
              <a:t>Click to edit Master text styles</a:t>
            </a:r>
          </a:p>
        </p:txBody>
      </p:sp>
      <p:sp>
        <p:nvSpPr>
          <p:cNvPr id="172" name="Picture Placeholder 4"/>
          <p:cNvSpPr>
            <a:spLocks noGrp="1"/>
          </p:cNvSpPr>
          <p:nvPr>
            <p:ph type="pic" sz="quarter" idx="51"/>
          </p:nvPr>
        </p:nvSpPr>
        <p:spPr>
          <a:xfrm>
            <a:off x="635321" y="4049125"/>
            <a:ext cx="1583267" cy="492125"/>
          </a:xfrm>
        </p:spPr>
        <p:txBody>
          <a:bodyPr/>
          <a:lstStyle>
            <a:lvl1pPr algn="ctr">
              <a:defRPr sz="1100">
                <a:solidFill>
                  <a:schemeClr val="tx1"/>
                </a:solidFill>
              </a:defRPr>
            </a:lvl1pPr>
          </a:lstStyle>
          <a:p>
            <a:pPr lvl="0"/>
            <a:r>
              <a:rPr lang="en-US" noProof="0" dirty="0"/>
              <a:t>Drag picture to placeholder or click icon to add</a:t>
            </a:r>
          </a:p>
        </p:txBody>
      </p:sp>
      <p:sp>
        <p:nvSpPr>
          <p:cNvPr id="173" name="Text Placeholder 2"/>
          <p:cNvSpPr>
            <a:spLocks noGrp="1"/>
          </p:cNvSpPr>
          <p:nvPr>
            <p:ph type="body" sz="quarter" idx="52"/>
          </p:nvPr>
        </p:nvSpPr>
        <p:spPr>
          <a:xfrm>
            <a:off x="620135" y="4599734"/>
            <a:ext cx="1613647" cy="224584"/>
          </a:xfrm>
        </p:spPr>
        <p:txBody>
          <a:bodyPr anchor="ctr">
            <a:normAutofit/>
          </a:bodyPr>
          <a:lstStyle>
            <a:lvl1pPr algn="ctr">
              <a:lnSpc>
                <a:spcPct val="100000"/>
              </a:lnSpc>
              <a:spcBef>
                <a:spcPts val="0"/>
              </a:spcBef>
              <a:defRPr sz="1000" b="1">
                <a:solidFill>
                  <a:schemeClr val="tx1"/>
                </a:solidFill>
              </a:defRPr>
            </a:lvl1pPr>
          </a:lstStyle>
          <a:p>
            <a:pPr lvl="0"/>
            <a:r>
              <a:rPr lang="en-US"/>
              <a:t>Click to edit Master text styles</a:t>
            </a:r>
          </a:p>
        </p:txBody>
      </p:sp>
      <p:sp>
        <p:nvSpPr>
          <p:cNvPr id="174" name="Text Placeholder 2"/>
          <p:cNvSpPr>
            <a:spLocks noGrp="1"/>
          </p:cNvSpPr>
          <p:nvPr>
            <p:ph type="body" sz="quarter" idx="53"/>
          </p:nvPr>
        </p:nvSpPr>
        <p:spPr>
          <a:xfrm>
            <a:off x="620135" y="4873736"/>
            <a:ext cx="1613647" cy="224584"/>
          </a:xfrm>
        </p:spPr>
        <p:txBody>
          <a:bodyPr anchor="ctr">
            <a:normAutofit/>
          </a:bodyPr>
          <a:lstStyle>
            <a:lvl1pPr algn="ctr">
              <a:lnSpc>
                <a:spcPct val="100000"/>
              </a:lnSpc>
              <a:spcBef>
                <a:spcPts val="0"/>
              </a:spcBef>
              <a:defRPr sz="900" b="1">
                <a:solidFill>
                  <a:schemeClr val="tx1"/>
                </a:solidFill>
              </a:defRPr>
            </a:lvl1pPr>
          </a:lstStyle>
          <a:p>
            <a:pPr lvl="0"/>
            <a:r>
              <a:rPr lang="en-US"/>
              <a:t>Click to edit Master text styles</a:t>
            </a:r>
          </a:p>
        </p:txBody>
      </p:sp>
      <p:sp>
        <p:nvSpPr>
          <p:cNvPr id="175" name="Text Placeholder 2"/>
          <p:cNvSpPr>
            <a:spLocks noGrp="1"/>
          </p:cNvSpPr>
          <p:nvPr>
            <p:ph type="body" sz="quarter" idx="54"/>
          </p:nvPr>
        </p:nvSpPr>
        <p:spPr>
          <a:xfrm>
            <a:off x="620135" y="5147738"/>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176" name="Text Placeholder 2"/>
          <p:cNvSpPr>
            <a:spLocks noGrp="1"/>
          </p:cNvSpPr>
          <p:nvPr>
            <p:ph type="body" sz="quarter" idx="55"/>
          </p:nvPr>
        </p:nvSpPr>
        <p:spPr>
          <a:xfrm>
            <a:off x="620135" y="5412670"/>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178" name="Text Placeholder 2"/>
          <p:cNvSpPr>
            <a:spLocks noGrp="1"/>
          </p:cNvSpPr>
          <p:nvPr>
            <p:ph type="body" sz="quarter" idx="57"/>
          </p:nvPr>
        </p:nvSpPr>
        <p:spPr>
          <a:xfrm>
            <a:off x="3095344" y="3775118"/>
            <a:ext cx="1244600" cy="224584"/>
          </a:xfrm>
        </p:spPr>
        <p:txBody>
          <a:bodyPr>
            <a:normAutofit/>
          </a:bodyPr>
          <a:lstStyle>
            <a:lvl1pPr algn="ctr">
              <a:lnSpc>
                <a:spcPct val="100000"/>
              </a:lnSpc>
              <a:spcBef>
                <a:spcPts val="0"/>
              </a:spcBef>
              <a:defRPr sz="1200" b="1">
                <a:solidFill>
                  <a:schemeClr val="tx1"/>
                </a:solidFill>
              </a:defRPr>
            </a:lvl1pPr>
          </a:lstStyle>
          <a:p>
            <a:pPr lvl="0"/>
            <a:r>
              <a:rPr lang="en-US"/>
              <a:t>Click to edit Master text styles</a:t>
            </a:r>
          </a:p>
        </p:txBody>
      </p:sp>
      <p:sp>
        <p:nvSpPr>
          <p:cNvPr id="179" name="Picture Placeholder 4"/>
          <p:cNvSpPr>
            <a:spLocks noGrp="1"/>
          </p:cNvSpPr>
          <p:nvPr>
            <p:ph type="pic" sz="quarter" idx="58"/>
          </p:nvPr>
        </p:nvSpPr>
        <p:spPr>
          <a:xfrm>
            <a:off x="2926010" y="4049125"/>
            <a:ext cx="1583267" cy="492125"/>
          </a:xfrm>
        </p:spPr>
        <p:txBody>
          <a:bodyPr/>
          <a:lstStyle>
            <a:lvl1pPr algn="ctr">
              <a:defRPr sz="1100">
                <a:solidFill>
                  <a:schemeClr val="tx1"/>
                </a:solidFill>
              </a:defRPr>
            </a:lvl1pPr>
          </a:lstStyle>
          <a:p>
            <a:pPr lvl="0"/>
            <a:r>
              <a:rPr lang="en-US" noProof="0" dirty="0"/>
              <a:t>Drag picture to placeholder or click icon to add</a:t>
            </a:r>
          </a:p>
        </p:txBody>
      </p:sp>
      <p:sp>
        <p:nvSpPr>
          <p:cNvPr id="180" name="Text Placeholder 2"/>
          <p:cNvSpPr>
            <a:spLocks noGrp="1"/>
          </p:cNvSpPr>
          <p:nvPr>
            <p:ph type="body" sz="quarter" idx="59"/>
          </p:nvPr>
        </p:nvSpPr>
        <p:spPr>
          <a:xfrm>
            <a:off x="2910825" y="4599734"/>
            <a:ext cx="1613647" cy="224584"/>
          </a:xfrm>
        </p:spPr>
        <p:txBody>
          <a:bodyPr anchor="ctr">
            <a:normAutofit/>
          </a:bodyPr>
          <a:lstStyle>
            <a:lvl1pPr algn="ctr">
              <a:lnSpc>
                <a:spcPct val="100000"/>
              </a:lnSpc>
              <a:spcBef>
                <a:spcPts val="0"/>
              </a:spcBef>
              <a:defRPr sz="1000" b="1">
                <a:solidFill>
                  <a:schemeClr val="tx1"/>
                </a:solidFill>
              </a:defRPr>
            </a:lvl1pPr>
          </a:lstStyle>
          <a:p>
            <a:pPr lvl="0"/>
            <a:r>
              <a:rPr lang="en-US"/>
              <a:t>Click to edit Master text styles</a:t>
            </a:r>
          </a:p>
        </p:txBody>
      </p:sp>
      <p:sp>
        <p:nvSpPr>
          <p:cNvPr id="181" name="Text Placeholder 2"/>
          <p:cNvSpPr>
            <a:spLocks noGrp="1"/>
          </p:cNvSpPr>
          <p:nvPr>
            <p:ph type="body" sz="quarter" idx="60"/>
          </p:nvPr>
        </p:nvSpPr>
        <p:spPr>
          <a:xfrm>
            <a:off x="2910825" y="4873736"/>
            <a:ext cx="1613647" cy="224584"/>
          </a:xfrm>
        </p:spPr>
        <p:txBody>
          <a:bodyPr anchor="ctr">
            <a:normAutofit/>
          </a:bodyPr>
          <a:lstStyle>
            <a:lvl1pPr algn="ctr">
              <a:lnSpc>
                <a:spcPct val="100000"/>
              </a:lnSpc>
              <a:spcBef>
                <a:spcPts val="0"/>
              </a:spcBef>
              <a:defRPr sz="900" b="1">
                <a:solidFill>
                  <a:schemeClr val="tx1"/>
                </a:solidFill>
              </a:defRPr>
            </a:lvl1pPr>
          </a:lstStyle>
          <a:p>
            <a:pPr lvl="0"/>
            <a:r>
              <a:rPr lang="en-US"/>
              <a:t>Click to edit Master text styles</a:t>
            </a:r>
          </a:p>
        </p:txBody>
      </p:sp>
      <p:sp>
        <p:nvSpPr>
          <p:cNvPr id="182" name="Text Placeholder 2"/>
          <p:cNvSpPr>
            <a:spLocks noGrp="1"/>
          </p:cNvSpPr>
          <p:nvPr>
            <p:ph type="body" sz="quarter" idx="61"/>
          </p:nvPr>
        </p:nvSpPr>
        <p:spPr>
          <a:xfrm>
            <a:off x="2910825" y="5147738"/>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183" name="Text Placeholder 2"/>
          <p:cNvSpPr>
            <a:spLocks noGrp="1"/>
          </p:cNvSpPr>
          <p:nvPr>
            <p:ph type="body" sz="quarter" idx="62"/>
          </p:nvPr>
        </p:nvSpPr>
        <p:spPr>
          <a:xfrm>
            <a:off x="2910825" y="5412670"/>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185" name="Text Placeholder 2"/>
          <p:cNvSpPr>
            <a:spLocks noGrp="1"/>
          </p:cNvSpPr>
          <p:nvPr>
            <p:ph type="body" sz="quarter" idx="64"/>
          </p:nvPr>
        </p:nvSpPr>
        <p:spPr>
          <a:xfrm>
            <a:off x="5468585" y="3775118"/>
            <a:ext cx="1244600" cy="224584"/>
          </a:xfrm>
        </p:spPr>
        <p:txBody>
          <a:bodyPr>
            <a:normAutofit/>
          </a:bodyPr>
          <a:lstStyle>
            <a:lvl1pPr algn="ctr">
              <a:lnSpc>
                <a:spcPct val="100000"/>
              </a:lnSpc>
              <a:spcBef>
                <a:spcPts val="0"/>
              </a:spcBef>
              <a:defRPr sz="1200" b="1">
                <a:solidFill>
                  <a:schemeClr val="tx1"/>
                </a:solidFill>
              </a:defRPr>
            </a:lvl1pPr>
          </a:lstStyle>
          <a:p>
            <a:pPr lvl="0"/>
            <a:r>
              <a:rPr lang="en-US"/>
              <a:t>Click to edit Master text styles</a:t>
            </a:r>
          </a:p>
        </p:txBody>
      </p:sp>
      <p:sp>
        <p:nvSpPr>
          <p:cNvPr id="186" name="Picture Placeholder 4"/>
          <p:cNvSpPr>
            <a:spLocks noGrp="1"/>
          </p:cNvSpPr>
          <p:nvPr>
            <p:ph type="pic" sz="quarter" idx="65"/>
          </p:nvPr>
        </p:nvSpPr>
        <p:spPr>
          <a:xfrm>
            <a:off x="5299253" y="4049125"/>
            <a:ext cx="1583267" cy="492125"/>
          </a:xfrm>
        </p:spPr>
        <p:txBody>
          <a:bodyPr/>
          <a:lstStyle>
            <a:lvl1pPr algn="ctr">
              <a:defRPr sz="1100">
                <a:solidFill>
                  <a:schemeClr val="tx1"/>
                </a:solidFill>
              </a:defRPr>
            </a:lvl1pPr>
          </a:lstStyle>
          <a:p>
            <a:pPr lvl="0"/>
            <a:r>
              <a:rPr lang="en-US" noProof="0" dirty="0"/>
              <a:t>Drag picture to placeholder or click icon to add</a:t>
            </a:r>
          </a:p>
        </p:txBody>
      </p:sp>
      <p:sp>
        <p:nvSpPr>
          <p:cNvPr id="187" name="Text Placeholder 2"/>
          <p:cNvSpPr>
            <a:spLocks noGrp="1"/>
          </p:cNvSpPr>
          <p:nvPr>
            <p:ph type="body" sz="quarter" idx="66"/>
          </p:nvPr>
        </p:nvSpPr>
        <p:spPr>
          <a:xfrm>
            <a:off x="5284066" y="4599734"/>
            <a:ext cx="1613647" cy="224584"/>
          </a:xfrm>
        </p:spPr>
        <p:txBody>
          <a:bodyPr anchor="ctr">
            <a:normAutofit/>
          </a:bodyPr>
          <a:lstStyle>
            <a:lvl1pPr algn="ctr">
              <a:lnSpc>
                <a:spcPct val="100000"/>
              </a:lnSpc>
              <a:spcBef>
                <a:spcPts val="0"/>
              </a:spcBef>
              <a:defRPr sz="1000" b="1">
                <a:solidFill>
                  <a:schemeClr val="tx1"/>
                </a:solidFill>
              </a:defRPr>
            </a:lvl1pPr>
          </a:lstStyle>
          <a:p>
            <a:pPr lvl="0"/>
            <a:r>
              <a:rPr lang="en-US"/>
              <a:t>Click to edit Master text styles</a:t>
            </a:r>
          </a:p>
        </p:txBody>
      </p:sp>
      <p:sp>
        <p:nvSpPr>
          <p:cNvPr id="188" name="Text Placeholder 2"/>
          <p:cNvSpPr>
            <a:spLocks noGrp="1"/>
          </p:cNvSpPr>
          <p:nvPr>
            <p:ph type="body" sz="quarter" idx="67"/>
          </p:nvPr>
        </p:nvSpPr>
        <p:spPr>
          <a:xfrm>
            <a:off x="5284066" y="4873736"/>
            <a:ext cx="1613647" cy="224584"/>
          </a:xfrm>
        </p:spPr>
        <p:txBody>
          <a:bodyPr anchor="ctr">
            <a:normAutofit/>
          </a:bodyPr>
          <a:lstStyle>
            <a:lvl1pPr algn="ctr">
              <a:lnSpc>
                <a:spcPct val="100000"/>
              </a:lnSpc>
              <a:spcBef>
                <a:spcPts val="0"/>
              </a:spcBef>
              <a:defRPr sz="900" b="1">
                <a:solidFill>
                  <a:schemeClr val="tx1"/>
                </a:solidFill>
              </a:defRPr>
            </a:lvl1pPr>
          </a:lstStyle>
          <a:p>
            <a:pPr lvl="0"/>
            <a:r>
              <a:rPr lang="en-US"/>
              <a:t>Click to edit Master text styles</a:t>
            </a:r>
          </a:p>
        </p:txBody>
      </p:sp>
      <p:sp>
        <p:nvSpPr>
          <p:cNvPr id="189" name="Text Placeholder 2"/>
          <p:cNvSpPr>
            <a:spLocks noGrp="1"/>
          </p:cNvSpPr>
          <p:nvPr>
            <p:ph type="body" sz="quarter" idx="68"/>
          </p:nvPr>
        </p:nvSpPr>
        <p:spPr>
          <a:xfrm>
            <a:off x="5284066" y="5147738"/>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190" name="Text Placeholder 2"/>
          <p:cNvSpPr>
            <a:spLocks noGrp="1"/>
          </p:cNvSpPr>
          <p:nvPr>
            <p:ph type="body" sz="quarter" idx="69"/>
          </p:nvPr>
        </p:nvSpPr>
        <p:spPr>
          <a:xfrm>
            <a:off x="5284066" y="5412670"/>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192" name="Text Placeholder 2"/>
          <p:cNvSpPr>
            <a:spLocks noGrp="1"/>
          </p:cNvSpPr>
          <p:nvPr>
            <p:ph type="body" sz="quarter" idx="71"/>
          </p:nvPr>
        </p:nvSpPr>
        <p:spPr>
          <a:xfrm>
            <a:off x="7817477" y="3775118"/>
            <a:ext cx="1244600" cy="224584"/>
          </a:xfrm>
        </p:spPr>
        <p:txBody>
          <a:bodyPr>
            <a:normAutofit/>
          </a:bodyPr>
          <a:lstStyle>
            <a:lvl1pPr algn="ctr">
              <a:lnSpc>
                <a:spcPct val="100000"/>
              </a:lnSpc>
              <a:spcBef>
                <a:spcPts val="0"/>
              </a:spcBef>
              <a:defRPr sz="1200" b="1">
                <a:solidFill>
                  <a:schemeClr val="tx1"/>
                </a:solidFill>
              </a:defRPr>
            </a:lvl1pPr>
          </a:lstStyle>
          <a:p>
            <a:pPr lvl="0"/>
            <a:r>
              <a:rPr lang="en-US"/>
              <a:t>Click to edit Master text styles</a:t>
            </a:r>
          </a:p>
        </p:txBody>
      </p:sp>
      <p:sp>
        <p:nvSpPr>
          <p:cNvPr id="193" name="Picture Placeholder 4"/>
          <p:cNvSpPr>
            <a:spLocks noGrp="1"/>
          </p:cNvSpPr>
          <p:nvPr>
            <p:ph type="pic" sz="quarter" idx="72"/>
          </p:nvPr>
        </p:nvSpPr>
        <p:spPr>
          <a:xfrm>
            <a:off x="7648145" y="4049125"/>
            <a:ext cx="1583267" cy="492125"/>
          </a:xfrm>
        </p:spPr>
        <p:txBody>
          <a:bodyPr/>
          <a:lstStyle>
            <a:lvl1pPr algn="ctr">
              <a:defRPr sz="1100">
                <a:solidFill>
                  <a:schemeClr val="tx1"/>
                </a:solidFill>
              </a:defRPr>
            </a:lvl1pPr>
          </a:lstStyle>
          <a:p>
            <a:pPr lvl="0"/>
            <a:r>
              <a:rPr lang="en-US" noProof="0" dirty="0"/>
              <a:t>Drag picture to placeholder or click icon to add</a:t>
            </a:r>
          </a:p>
        </p:txBody>
      </p:sp>
      <p:sp>
        <p:nvSpPr>
          <p:cNvPr id="194" name="Text Placeholder 2"/>
          <p:cNvSpPr>
            <a:spLocks noGrp="1"/>
          </p:cNvSpPr>
          <p:nvPr>
            <p:ph type="body" sz="quarter" idx="73"/>
          </p:nvPr>
        </p:nvSpPr>
        <p:spPr>
          <a:xfrm>
            <a:off x="7632958" y="4599734"/>
            <a:ext cx="1613647" cy="224584"/>
          </a:xfrm>
        </p:spPr>
        <p:txBody>
          <a:bodyPr anchor="ctr">
            <a:normAutofit/>
          </a:bodyPr>
          <a:lstStyle>
            <a:lvl1pPr algn="ctr">
              <a:lnSpc>
                <a:spcPct val="100000"/>
              </a:lnSpc>
              <a:spcBef>
                <a:spcPts val="0"/>
              </a:spcBef>
              <a:defRPr sz="1000" b="1">
                <a:solidFill>
                  <a:schemeClr val="tx1"/>
                </a:solidFill>
              </a:defRPr>
            </a:lvl1pPr>
          </a:lstStyle>
          <a:p>
            <a:pPr lvl="0"/>
            <a:r>
              <a:rPr lang="en-US"/>
              <a:t>Click to edit Master text styles</a:t>
            </a:r>
          </a:p>
        </p:txBody>
      </p:sp>
      <p:sp>
        <p:nvSpPr>
          <p:cNvPr id="195" name="Text Placeholder 2"/>
          <p:cNvSpPr>
            <a:spLocks noGrp="1"/>
          </p:cNvSpPr>
          <p:nvPr>
            <p:ph type="body" sz="quarter" idx="74"/>
          </p:nvPr>
        </p:nvSpPr>
        <p:spPr>
          <a:xfrm>
            <a:off x="7632958" y="4873736"/>
            <a:ext cx="1613647" cy="224584"/>
          </a:xfrm>
        </p:spPr>
        <p:txBody>
          <a:bodyPr anchor="ctr">
            <a:normAutofit/>
          </a:bodyPr>
          <a:lstStyle>
            <a:lvl1pPr algn="ctr">
              <a:lnSpc>
                <a:spcPct val="100000"/>
              </a:lnSpc>
              <a:spcBef>
                <a:spcPts val="0"/>
              </a:spcBef>
              <a:defRPr sz="900" b="1">
                <a:solidFill>
                  <a:schemeClr val="tx1"/>
                </a:solidFill>
              </a:defRPr>
            </a:lvl1pPr>
          </a:lstStyle>
          <a:p>
            <a:pPr lvl="0"/>
            <a:r>
              <a:rPr lang="en-US"/>
              <a:t>Click to edit Master text styles</a:t>
            </a:r>
          </a:p>
        </p:txBody>
      </p:sp>
      <p:sp>
        <p:nvSpPr>
          <p:cNvPr id="196" name="Text Placeholder 2"/>
          <p:cNvSpPr>
            <a:spLocks noGrp="1"/>
          </p:cNvSpPr>
          <p:nvPr>
            <p:ph type="body" sz="quarter" idx="75"/>
          </p:nvPr>
        </p:nvSpPr>
        <p:spPr>
          <a:xfrm>
            <a:off x="7632958" y="5147738"/>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197" name="Text Placeholder 2"/>
          <p:cNvSpPr>
            <a:spLocks noGrp="1"/>
          </p:cNvSpPr>
          <p:nvPr>
            <p:ph type="body" sz="quarter" idx="76"/>
          </p:nvPr>
        </p:nvSpPr>
        <p:spPr>
          <a:xfrm>
            <a:off x="7632958" y="5412670"/>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199" name="Text Placeholder 2"/>
          <p:cNvSpPr>
            <a:spLocks noGrp="1"/>
          </p:cNvSpPr>
          <p:nvPr>
            <p:ph type="body" sz="quarter" idx="78"/>
          </p:nvPr>
        </p:nvSpPr>
        <p:spPr>
          <a:xfrm>
            <a:off x="10181948" y="3775118"/>
            <a:ext cx="1244600" cy="224584"/>
          </a:xfrm>
        </p:spPr>
        <p:txBody>
          <a:bodyPr>
            <a:normAutofit/>
          </a:bodyPr>
          <a:lstStyle>
            <a:lvl1pPr algn="ctr">
              <a:lnSpc>
                <a:spcPct val="100000"/>
              </a:lnSpc>
              <a:spcBef>
                <a:spcPts val="0"/>
              </a:spcBef>
              <a:defRPr sz="1200" b="1">
                <a:solidFill>
                  <a:schemeClr val="tx1"/>
                </a:solidFill>
              </a:defRPr>
            </a:lvl1pPr>
          </a:lstStyle>
          <a:p>
            <a:pPr lvl="0"/>
            <a:r>
              <a:rPr lang="en-US"/>
              <a:t>Click to edit Master text styles</a:t>
            </a:r>
          </a:p>
        </p:txBody>
      </p:sp>
      <p:sp>
        <p:nvSpPr>
          <p:cNvPr id="200" name="Picture Placeholder 4"/>
          <p:cNvSpPr>
            <a:spLocks noGrp="1"/>
          </p:cNvSpPr>
          <p:nvPr>
            <p:ph type="pic" sz="quarter" idx="79"/>
          </p:nvPr>
        </p:nvSpPr>
        <p:spPr>
          <a:xfrm>
            <a:off x="10012617" y="4049125"/>
            <a:ext cx="1583267" cy="492125"/>
          </a:xfrm>
        </p:spPr>
        <p:txBody>
          <a:bodyPr/>
          <a:lstStyle>
            <a:lvl1pPr algn="ctr">
              <a:defRPr sz="1100">
                <a:solidFill>
                  <a:schemeClr val="tx1"/>
                </a:solidFill>
              </a:defRPr>
            </a:lvl1pPr>
          </a:lstStyle>
          <a:p>
            <a:pPr lvl="0"/>
            <a:r>
              <a:rPr lang="en-US" noProof="0" dirty="0"/>
              <a:t>Drag picture to placeholder or click icon to add</a:t>
            </a:r>
          </a:p>
        </p:txBody>
      </p:sp>
      <p:sp>
        <p:nvSpPr>
          <p:cNvPr id="201" name="Text Placeholder 2"/>
          <p:cNvSpPr>
            <a:spLocks noGrp="1"/>
          </p:cNvSpPr>
          <p:nvPr>
            <p:ph type="body" sz="quarter" idx="80"/>
          </p:nvPr>
        </p:nvSpPr>
        <p:spPr>
          <a:xfrm>
            <a:off x="9997429" y="4599734"/>
            <a:ext cx="1613647" cy="224584"/>
          </a:xfrm>
        </p:spPr>
        <p:txBody>
          <a:bodyPr anchor="ctr">
            <a:normAutofit/>
          </a:bodyPr>
          <a:lstStyle>
            <a:lvl1pPr algn="ctr">
              <a:lnSpc>
                <a:spcPct val="100000"/>
              </a:lnSpc>
              <a:spcBef>
                <a:spcPts val="0"/>
              </a:spcBef>
              <a:defRPr sz="1000" b="1">
                <a:solidFill>
                  <a:schemeClr val="tx1"/>
                </a:solidFill>
              </a:defRPr>
            </a:lvl1pPr>
          </a:lstStyle>
          <a:p>
            <a:pPr lvl="0"/>
            <a:r>
              <a:rPr lang="en-US"/>
              <a:t>Click to edit Master text styles</a:t>
            </a:r>
          </a:p>
        </p:txBody>
      </p:sp>
      <p:sp>
        <p:nvSpPr>
          <p:cNvPr id="202" name="Text Placeholder 2"/>
          <p:cNvSpPr>
            <a:spLocks noGrp="1"/>
          </p:cNvSpPr>
          <p:nvPr>
            <p:ph type="body" sz="quarter" idx="81"/>
          </p:nvPr>
        </p:nvSpPr>
        <p:spPr>
          <a:xfrm>
            <a:off x="9997429" y="4873736"/>
            <a:ext cx="1613647" cy="224584"/>
          </a:xfrm>
        </p:spPr>
        <p:txBody>
          <a:bodyPr anchor="ctr">
            <a:normAutofit/>
          </a:bodyPr>
          <a:lstStyle>
            <a:lvl1pPr algn="ctr">
              <a:lnSpc>
                <a:spcPct val="100000"/>
              </a:lnSpc>
              <a:spcBef>
                <a:spcPts val="0"/>
              </a:spcBef>
              <a:defRPr sz="900" b="1">
                <a:solidFill>
                  <a:schemeClr val="tx1"/>
                </a:solidFill>
              </a:defRPr>
            </a:lvl1pPr>
          </a:lstStyle>
          <a:p>
            <a:pPr lvl="0"/>
            <a:r>
              <a:rPr lang="en-US"/>
              <a:t>Click to edit Master text styles</a:t>
            </a:r>
          </a:p>
        </p:txBody>
      </p:sp>
      <p:sp>
        <p:nvSpPr>
          <p:cNvPr id="203" name="Text Placeholder 2"/>
          <p:cNvSpPr>
            <a:spLocks noGrp="1"/>
          </p:cNvSpPr>
          <p:nvPr>
            <p:ph type="body" sz="quarter" idx="82"/>
          </p:nvPr>
        </p:nvSpPr>
        <p:spPr>
          <a:xfrm>
            <a:off x="9997429" y="5147738"/>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204" name="Text Placeholder 2"/>
          <p:cNvSpPr>
            <a:spLocks noGrp="1"/>
          </p:cNvSpPr>
          <p:nvPr>
            <p:ph type="body" sz="quarter" idx="83"/>
          </p:nvPr>
        </p:nvSpPr>
        <p:spPr>
          <a:xfrm>
            <a:off x="9997429" y="5412670"/>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205" name="ClipArt Placeholder 9"/>
          <p:cNvSpPr>
            <a:spLocks noGrp="1"/>
          </p:cNvSpPr>
          <p:nvPr>
            <p:ph type="clipArt" sz="quarter" idx="84"/>
          </p:nvPr>
        </p:nvSpPr>
        <p:spPr>
          <a:xfrm>
            <a:off x="465455" y="1370032"/>
            <a:ext cx="1942352" cy="2023969"/>
          </a:xfrm>
          <a:prstGeom prst="roundRect">
            <a:avLst/>
          </a:prstGeom>
          <a:ln w="19050" cmpd="sng">
            <a:solidFill>
              <a:schemeClr val="bg2"/>
            </a:solidFill>
          </a:ln>
        </p:spPr>
        <p:txBody>
          <a:bodyPr/>
          <a:lstStyle>
            <a:lvl1pPr>
              <a:defRPr>
                <a:solidFill>
                  <a:schemeClr val="tx1"/>
                </a:solidFill>
              </a:defRPr>
            </a:lvl1pPr>
          </a:lstStyle>
          <a:p>
            <a:pPr lvl="0"/>
            <a:r>
              <a:rPr lang="en-US" noProof="0" dirty="0"/>
              <a:t>Click icon to add clip art</a:t>
            </a:r>
          </a:p>
        </p:txBody>
      </p:sp>
      <p:sp>
        <p:nvSpPr>
          <p:cNvPr id="206" name="ClipArt Placeholder 9"/>
          <p:cNvSpPr>
            <a:spLocks noGrp="1"/>
          </p:cNvSpPr>
          <p:nvPr>
            <p:ph type="clipArt" sz="quarter" idx="85"/>
          </p:nvPr>
        </p:nvSpPr>
        <p:spPr>
          <a:xfrm>
            <a:off x="2800405" y="1370032"/>
            <a:ext cx="1942352" cy="2023969"/>
          </a:xfrm>
          <a:prstGeom prst="roundRect">
            <a:avLst/>
          </a:prstGeom>
          <a:ln w="19050" cmpd="sng">
            <a:solidFill>
              <a:schemeClr val="bg2"/>
            </a:solidFill>
          </a:ln>
        </p:spPr>
        <p:txBody>
          <a:bodyPr/>
          <a:lstStyle>
            <a:lvl1pPr>
              <a:defRPr>
                <a:solidFill>
                  <a:schemeClr val="tx1"/>
                </a:solidFill>
              </a:defRPr>
            </a:lvl1pPr>
          </a:lstStyle>
          <a:p>
            <a:pPr lvl="0"/>
            <a:r>
              <a:rPr lang="en-US" noProof="0" dirty="0"/>
              <a:t>Click icon to add clip art</a:t>
            </a:r>
          </a:p>
        </p:txBody>
      </p:sp>
      <p:sp>
        <p:nvSpPr>
          <p:cNvPr id="207" name="ClipArt Placeholder 9"/>
          <p:cNvSpPr>
            <a:spLocks noGrp="1"/>
          </p:cNvSpPr>
          <p:nvPr>
            <p:ph type="clipArt" sz="quarter" idx="86"/>
          </p:nvPr>
        </p:nvSpPr>
        <p:spPr>
          <a:xfrm>
            <a:off x="5135355" y="1370032"/>
            <a:ext cx="1942352" cy="2023969"/>
          </a:xfrm>
          <a:prstGeom prst="roundRect">
            <a:avLst/>
          </a:prstGeom>
          <a:ln w="19050" cmpd="sng">
            <a:solidFill>
              <a:schemeClr val="bg2"/>
            </a:solidFill>
          </a:ln>
        </p:spPr>
        <p:txBody>
          <a:bodyPr/>
          <a:lstStyle>
            <a:lvl1pPr>
              <a:defRPr>
                <a:solidFill>
                  <a:schemeClr val="tx1"/>
                </a:solidFill>
              </a:defRPr>
            </a:lvl1pPr>
          </a:lstStyle>
          <a:p>
            <a:pPr lvl="0"/>
            <a:r>
              <a:rPr lang="en-US" noProof="0" dirty="0"/>
              <a:t>Click icon to add clip art</a:t>
            </a:r>
          </a:p>
        </p:txBody>
      </p:sp>
      <p:sp>
        <p:nvSpPr>
          <p:cNvPr id="208" name="ClipArt Placeholder 9"/>
          <p:cNvSpPr>
            <a:spLocks noGrp="1"/>
          </p:cNvSpPr>
          <p:nvPr>
            <p:ph type="clipArt" sz="quarter" idx="87"/>
          </p:nvPr>
        </p:nvSpPr>
        <p:spPr>
          <a:xfrm>
            <a:off x="7470304" y="1370032"/>
            <a:ext cx="1942352" cy="2023969"/>
          </a:xfrm>
          <a:prstGeom prst="roundRect">
            <a:avLst/>
          </a:prstGeom>
          <a:ln w="19050" cmpd="sng">
            <a:solidFill>
              <a:schemeClr val="bg2"/>
            </a:solidFill>
          </a:ln>
        </p:spPr>
        <p:txBody>
          <a:bodyPr/>
          <a:lstStyle>
            <a:lvl1pPr>
              <a:defRPr>
                <a:solidFill>
                  <a:schemeClr val="tx1"/>
                </a:solidFill>
              </a:defRPr>
            </a:lvl1pPr>
          </a:lstStyle>
          <a:p>
            <a:pPr lvl="0"/>
            <a:r>
              <a:rPr lang="en-US" noProof="0" dirty="0"/>
              <a:t>Click icon to add clip art</a:t>
            </a:r>
          </a:p>
        </p:txBody>
      </p:sp>
      <p:sp>
        <p:nvSpPr>
          <p:cNvPr id="209" name="ClipArt Placeholder 9"/>
          <p:cNvSpPr>
            <a:spLocks noGrp="1"/>
          </p:cNvSpPr>
          <p:nvPr>
            <p:ph type="clipArt" sz="quarter" idx="88"/>
          </p:nvPr>
        </p:nvSpPr>
        <p:spPr>
          <a:xfrm>
            <a:off x="9805255" y="1370032"/>
            <a:ext cx="1942352" cy="2023969"/>
          </a:xfrm>
          <a:prstGeom prst="roundRect">
            <a:avLst/>
          </a:prstGeom>
          <a:ln w="19050" cmpd="sng">
            <a:solidFill>
              <a:schemeClr val="bg2"/>
            </a:solidFill>
          </a:ln>
        </p:spPr>
        <p:txBody>
          <a:bodyPr/>
          <a:lstStyle>
            <a:lvl1pPr>
              <a:defRPr>
                <a:solidFill>
                  <a:schemeClr val="tx1"/>
                </a:solidFill>
              </a:defRPr>
            </a:lvl1pPr>
          </a:lstStyle>
          <a:p>
            <a:pPr lvl="0"/>
            <a:r>
              <a:rPr lang="en-US" noProof="0" dirty="0"/>
              <a:t>Click icon to add clip art</a:t>
            </a:r>
          </a:p>
        </p:txBody>
      </p:sp>
      <p:sp>
        <p:nvSpPr>
          <p:cNvPr id="210" name="Text Placeholder 2"/>
          <p:cNvSpPr>
            <a:spLocks noGrp="1"/>
          </p:cNvSpPr>
          <p:nvPr>
            <p:ph type="body" sz="quarter" idx="89"/>
          </p:nvPr>
        </p:nvSpPr>
        <p:spPr>
          <a:xfrm>
            <a:off x="814331" y="1423804"/>
            <a:ext cx="1244600" cy="224584"/>
          </a:xfrm>
        </p:spPr>
        <p:txBody>
          <a:bodyPr>
            <a:normAutofit/>
          </a:bodyPr>
          <a:lstStyle>
            <a:lvl1pPr algn="ctr">
              <a:lnSpc>
                <a:spcPct val="100000"/>
              </a:lnSpc>
              <a:spcBef>
                <a:spcPts val="0"/>
              </a:spcBef>
              <a:defRPr sz="1200" b="1">
                <a:solidFill>
                  <a:schemeClr val="tx1"/>
                </a:solidFill>
              </a:defRPr>
            </a:lvl1pPr>
          </a:lstStyle>
          <a:p>
            <a:pPr lvl="0"/>
            <a:r>
              <a:rPr lang="en-US"/>
              <a:t>Click to edit Master text styles</a:t>
            </a:r>
          </a:p>
        </p:txBody>
      </p:sp>
      <p:sp>
        <p:nvSpPr>
          <p:cNvPr id="211" name="Picture Placeholder 4"/>
          <p:cNvSpPr>
            <a:spLocks noGrp="1"/>
          </p:cNvSpPr>
          <p:nvPr>
            <p:ph type="pic" sz="quarter" idx="90"/>
          </p:nvPr>
        </p:nvSpPr>
        <p:spPr>
          <a:xfrm>
            <a:off x="644997" y="1697806"/>
            <a:ext cx="1583267" cy="492125"/>
          </a:xfrm>
        </p:spPr>
        <p:txBody>
          <a:bodyPr/>
          <a:lstStyle>
            <a:lvl1pPr algn="ctr">
              <a:defRPr sz="1100">
                <a:solidFill>
                  <a:schemeClr val="tx1"/>
                </a:solidFill>
              </a:defRPr>
            </a:lvl1pPr>
          </a:lstStyle>
          <a:p>
            <a:pPr lvl="0"/>
            <a:r>
              <a:rPr lang="en-US" noProof="0" dirty="0"/>
              <a:t>Drag picture to placeholder or click icon to add</a:t>
            </a:r>
          </a:p>
        </p:txBody>
      </p:sp>
      <p:sp>
        <p:nvSpPr>
          <p:cNvPr id="212" name="Text Placeholder 2"/>
          <p:cNvSpPr>
            <a:spLocks noGrp="1"/>
          </p:cNvSpPr>
          <p:nvPr>
            <p:ph type="body" sz="quarter" idx="91"/>
          </p:nvPr>
        </p:nvSpPr>
        <p:spPr>
          <a:xfrm>
            <a:off x="629811" y="2248420"/>
            <a:ext cx="1613647" cy="224584"/>
          </a:xfrm>
        </p:spPr>
        <p:txBody>
          <a:bodyPr anchor="ctr">
            <a:normAutofit/>
          </a:bodyPr>
          <a:lstStyle>
            <a:lvl1pPr algn="ctr">
              <a:lnSpc>
                <a:spcPct val="100000"/>
              </a:lnSpc>
              <a:spcBef>
                <a:spcPts val="0"/>
              </a:spcBef>
              <a:defRPr sz="1000" b="1">
                <a:solidFill>
                  <a:schemeClr val="tx1"/>
                </a:solidFill>
              </a:defRPr>
            </a:lvl1pPr>
          </a:lstStyle>
          <a:p>
            <a:pPr lvl="0"/>
            <a:r>
              <a:rPr lang="en-US"/>
              <a:t>Click to edit Master text styles</a:t>
            </a:r>
          </a:p>
        </p:txBody>
      </p:sp>
      <p:sp>
        <p:nvSpPr>
          <p:cNvPr id="213" name="Text Placeholder 2"/>
          <p:cNvSpPr>
            <a:spLocks noGrp="1"/>
          </p:cNvSpPr>
          <p:nvPr>
            <p:ph type="body" sz="quarter" idx="92"/>
          </p:nvPr>
        </p:nvSpPr>
        <p:spPr>
          <a:xfrm>
            <a:off x="629811" y="2522422"/>
            <a:ext cx="1613647" cy="224584"/>
          </a:xfrm>
        </p:spPr>
        <p:txBody>
          <a:bodyPr anchor="ctr">
            <a:normAutofit/>
          </a:bodyPr>
          <a:lstStyle>
            <a:lvl1pPr algn="ctr">
              <a:lnSpc>
                <a:spcPct val="100000"/>
              </a:lnSpc>
              <a:spcBef>
                <a:spcPts val="0"/>
              </a:spcBef>
              <a:defRPr sz="900" b="1">
                <a:solidFill>
                  <a:schemeClr val="tx1"/>
                </a:solidFill>
              </a:defRPr>
            </a:lvl1pPr>
          </a:lstStyle>
          <a:p>
            <a:pPr lvl="0"/>
            <a:r>
              <a:rPr lang="en-US"/>
              <a:t>Click to edit Master text styles</a:t>
            </a:r>
          </a:p>
        </p:txBody>
      </p:sp>
      <p:sp>
        <p:nvSpPr>
          <p:cNvPr id="214" name="Text Placeholder 2"/>
          <p:cNvSpPr>
            <a:spLocks noGrp="1"/>
          </p:cNvSpPr>
          <p:nvPr>
            <p:ph type="body" sz="quarter" idx="93"/>
          </p:nvPr>
        </p:nvSpPr>
        <p:spPr>
          <a:xfrm>
            <a:off x="629811" y="2796424"/>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215" name="Text Placeholder 2"/>
          <p:cNvSpPr>
            <a:spLocks noGrp="1"/>
          </p:cNvSpPr>
          <p:nvPr>
            <p:ph type="body" sz="quarter" idx="94"/>
          </p:nvPr>
        </p:nvSpPr>
        <p:spPr>
          <a:xfrm>
            <a:off x="629811" y="3061356"/>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216" name="Text Placeholder 2"/>
          <p:cNvSpPr>
            <a:spLocks noGrp="1"/>
          </p:cNvSpPr>
          <p:nvPr>
            <p:ph type="body" sz="quarter" idx="95"/>
          </p:nvPr>
        </p:nvSpPr>
        <p:spPr>
          <a:xfrm>
            <a:off x="3105020" y="1423804"/>
            <a:ext cx="1244600" cy="224584"/>
          </a:xfrm>
        </p:spPr>
        <p:txBody>
          <a:bodyPr>
            <a:normAutofit/>
          </a:bodyPr>
          <a:lstStyle>
            <a:lvl1pPr algn="ctr">
              <a:lnSpc>
                <a:spcPct val="100000"/>
              </a:lnSpc>
              <a:spcBef>
                <a:spcPts val="0"/>
              </a:spcBef>
              <a:defRPr sz="1200" b="1">
                <a:solidFill>
                  <a:schemeClr val="tx1"/>
                </a:solidFill>
              </a:defRPr>
            </a:lvl1pPr>
          </a:lstStyle>
          <a:p>
            <a:pPr lvl="0"/>
            <a:r>
              <a:rPr lang="en-US"/>
              <a:t>Click to edit Master text styles</a:t>
            </a:r>
          </a:p>
        </p:txBody>
      </p:sp>
      <p:sp>
        <p:nvSpPr>
          <p:cNvPr id="217" name="Picture Placeholder 4"/>
          <p:cNvSpPr>
            <a:spLocks noGrp="1"/>
          </p:cNvSpPr>
          <p:nvPr>
            <p:ph type="pic" sz="quarter" idx="96"/>
          </p:nvPr>
        </p:nvSpPr>
        <p:spPr>
          <a:xfrm>
            <a:off x="2935689" y="1697806"/>
            <a:ext cx="1583267" cy="492125"/>
          </a:xfrm>
        </p:spPr>
        <p:txBody>
          <a:bodyPr/>
          <a:lstStyle>
            <a:lvl1pPr algn="ctr">
              <a:defRPr sz="1100">
                <a:solidFill>
                  <a:schemeClr val="tx1"/>
                </a:solidFill>
              </a:defRPr>
            </a:lvl1pPr>
          </a:lstStyle>
          <a:p>
            <a:pPr lvl="0"/>
            <a:r>
              <a:rPr lang="en-US" noProof="0" dirty="0"/>
              <a:t>Drag picture to placeholder or click icon to add</a:t>
            </a:r>
          </a:p>
        </p:txBody>
      </p:sp>
      <p:sp>
        <p:nvSpPr>
          <p:cNvPr id="218" name="Text Placeholder 2"/>
          <p:cNvSpPr>
            <a:spLocks noGrp="1"/>
          </p:cNvSpPr>
          <p:nvPr>
            <p:ph type="body" sz="quarter" idx="97"/>
          </p:nvPr>
        </p:nvSpPr>
        <p:spPr>
          <a:xfrm>
            <a:off x="2920501" y="2248420"/>
            <a:ext cx="1613647" cy="224584"/>
          </a:xfrm>
        </p:spPr>
        <p:txBody>
          <a:bodyPr anchor="ctr">
            <a:normAutofit/>
          </a:bodyPr>
          <a:lstStyle>
            <a:lvl1pPr algn="ctr">
              <a:lnSpc>
                <a:spcPct val="100000"/>
              </a:lnSpc>
              <a:spcBef>
                <a:spcPts val="0"/>
              </a:spcBef>
              <a:defRPr sz="1000" b="1">
                <a:solidFill>
                  <a:schemeClr val="tx1"/>
                </a:solidFill>
              </a:defRPr>
            </a:lvl1pPr>
          </a:lstStyle>
          <a:p>
            <a:pPr lvl="0"/>
            <a:r>
              <a:rPr lang="en-US"/>
              <a:t>Click to edit Master text styles</a:t>
            </a:r>
          </a:p>
        </p:txBody>
      </p:sp>
      <p:sp>
        <p:nvSpPr>
          <p:cNvPr id="219" name="Text Placeholder 2"/>
          <p:cNvSpPr>
            <a:spLocks noGrp="1"/>
          </p:cNvSpPr>
          <p:nvPr>
            <p:ph type="body" sz="quarter" idx="98"/>
          </p:nvPr>
        </p:nvSpPr>
        <p:spPr>
          <a:xfrm>
            <a:off x="2920501" y="2522422"/>
            <a:ext cx="1613647" cy="224584"/>
          </a:xfrm>
        </p:spPr>
        <p:txBody>
          <a:bodyPr anchor="ctr">
            <a:normAutofit/>
          </a:bodyPr>
          <a:lstStyle>
            <a:lvl1pPr algn="ctr">
              <a:lnSpc>
                <a:spcPct val="100000"/>
              </a:lnSpc>
              <a:spcBef>
                <a:spcPts val="0"/>
              </a:spcBef>
              <a:defRPr sz="900" b="1">
                <a:solidFill>
                  <a:schemeClr val="tx1"/>
                </a:solidFill>
              </a:defRPr>
            </a:lvl1pPr>
          </a:lstStyle>
          <a:p>
            <a:pPr lvl="0"/>
            <a:r>
              <a:rPr lang="en-US"/>
              <a:t>Click to edit Master text styles</a:t>
            </a:r>
          </a:p>
        </p:txBody>
      </p:sp>
      <p:sp>
        <p:nvSpPr>
          <p:cNvPr id="220" name="Text Placeholder 2"/>
          <p:cNvSpPr>
            <a:spLocks noGrp="1"/>
          </p:cNvSpPr>
          <p:nvPr>
            <p:ph type="body" sz="quarter" idx="99"/>
          </p:nvPr>
        </p:nvSpPr>
        <p:spPr>
          <a:xfrm>
            <a:off x="2920501" y="2796424"/>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221" name="Text Placeholder 2"/>
          <p:cNvSpPr>
            <a:spLocks noGrp="1"/>
          </p:cNvSpPr>
          <p:nvPr>
            <p:ph type="body" sz="quarter" idx="100"/>
          </p:nvPr>
        </p:nvSpPr>
        <p:spPr>
          <a:xfrm>
            <a:off x="2920501" y="3061356"/>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222" name="Text Placeholder 2"/>
          <p:cNvSpPr>
            <a:spLocks noGrp="1"/>
          </p:cNvSpPr>
          <p:nvPr>
            <p:ph type="body" sz="quarter" idx="101"/>
          </p:nvPr>
        </p:nvSpPr>
        <p:spPr>
          <a:xfrm>
            <a:off x="5478261" y="1423804"/>
            <a:ext cx="1244600" cy="224584"/>
          </a:xfrm>
        </p:spPr>
        <p:txBody>
          <a:bodyPr>
            <a:normAutofit/>
          </a:bodyPr>
          <a:lstStyle>
            <a:lvl1pPr algn="ctr">
              <a:lnSpc>
                <a:spcPct val="100000"/>
              </a:lnSpc>
              <a:spcBef>
                <a:spcPts val="0"/>
              </a:spcBef>
              <a:defRPr sz="1200" b="1">
                <a:solidFill>
                  <a:schemeClr val="tx1"/>
                </a:solidFill>
              </a:defRPr>
            </a:lvl1pPr>
          </a:lstStyle>
          <a:p>
            <a:pPr lvl="0"/>
            <a:r>
              <a:rPr lang="en-US"/>
              <a:t>Click to edit Master text styles</a:t>
            </a:r>
          </a:p>
        </p:txBody>
      </p:sp>
      <p:sp>
        <p:nvSpPr>
          <p:cNvPr id="223" name="Picture Placeholder 4"/>
          <p:cNvSpPr>
            <a:spLocks noGrp="1"/>
          </p:cNvSpPr>
          <p:nvPr>
            <p:ph type="pic" sz="quarter" idx="102"/>
          </p:nvPr>
        </p:nvSpPr>
        <p:spPr>
          <a:xfrm>
            <a:off x="5308929" y="1697806"/>
            <a:ext cx="1583267" cy="492125"/>
          </a:xfrm>
        </p:spPr>
        <p:txBody>
          <a:bodyPr/>
          <a:lstStyle>
            <a:lvl1pPr algn="ctr">
              <a:defRPr sz="1100">
                <a:solidFill>
                  <a:schemeClr val="tx1"/>
                </a:solidFill>
              </a:defRPr>
            </a:lvl1pPr>
          </a:lstStyle>
          <a:p>
            <a:pPr lvl="0"/>
            <a:r>
              <a:rPr lang="en-US" noProof="0" dirty="0"/>
              <a:t>Drag picture to placeholder or click icon to add</a:t>
            </a:r>
          </a:p>
        </p:txBody>
      </p:sp>
      <p:sp>
        <p:nvSpPr>
          <p:cNvPr id="224" name="Text Placeholder 2"/>
          <p:cNvSpPr>
            <a:spLocks noGrp="1"/>
          </p:cNvSpPr>
          <p:nvPr>
            <p:ph type="body" sz="quarter" idx="103"/>
          </p:nvPr>
        </p:nvSpPr>
        <p:spPr>
          <a:xfrm>
            <a:off x="5293742" y="2248420"/>
            <a:ext cx="1613647" cy="224584"/>
          </a:xfrm>
        </p:spPr>
        <p:txBody>
          <a:bodyPr anchor="ctr">
            <a:normAutofit/>
          </a:bodyPr>
          <a:lstStyle>
            <a:lvl1pPr algn="ctr">
              <a:lnSpc>
                <a:spcPct val="100000"/>
              </a:lnSpc>
              <a:spcBef>
                <a:spcPts val="0"/>
              </a:spcBef>
              <a:defRPr sz="1000" b="1">
                <a:solidFill>
                  <a:schemeClr val="tx1"/>
                </a:solidFill>
              </a:defRPr>
            </a:lvl1pPr>
          </a:lstStyle>
          <a:p>
            <a:pPr lvl="0"/>
            <a:r>
              <a:rPr lang="en-US"/>
              <a:t>Click to edit Master text styles</a:t>
            </a:r>
          </a:p>
        </p:txBody>
      </p:sp>
      <p:sp>
        <p:nvSpPr>
          <p:cNvPr id="225" name="Text Placeholder 2"/>
          <p:cNvSpPr>
            <a:spLocks noGrp="1"/>
          </p:cNvSpPr>
          <p:nvPr>
            <p:ph type="body" sz="quarter" idx="104"/>
          </p:nvPr>
        </p:nvSpPr>
        <p:spPr>
          <a:xfrm>
            <a:off x="5293742" y="2522422"/>
            <a:ext cx="1613647" cy="224584"/>
          </a:xfrm>
        </p:spPr>
        <p:txBody>
          <a:bodyPr anchor="ctr">
            <a:normAutofit/>
          </a:bodyPr>
          <a:lstStyle>
            <a:lvl1pPr algn="ctr">
              <a:lnSpc>
                <a:spcPct val="100000"/>
              </a:lnSpc>
              <a:spcBef>
                <a:spcPts val="0"/>
              </a:spcBef>
              <a:defRPr sz="900" b="1">
                <a:solidFill>
                  <a:schemeClr val="tx1"/>
                </a:solidFill>
              </a:defRPr>
            </a:lvl1pPr>
          </a:lstStyle>
          <a:p>
            <a:pPr lvl="0"/>
            <a:r>
              <a:rPr lang="en-US"/>
              <a:t>Click to edit Master text styles</a:t>
            </a:r>
          </a:p>
        </p:txBody>
      </p:sp>
      <p:sp>
        <p:nvSpPr>
          <p:cNvPr id="226" name="Text Placeholder 2"/>
          <p:cNvSpPr>
            <a:spLocks noGrp="1"/>
          </p:cNvSpPr>
          <p:nvPr>
            <p:ph type="body" sz="quarter" idx="105"/>
          </p:nvPr>
        </p:nvSpPr>
        <p:spPr>
          <a:xfrm>
            <a:off x="5293742" y="2796424"/>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227" name="Text Placeholder 2"/>
          <p:cNvSpPr>
            <a:spLocks noGrp="1"/>
          </p:cNvSpPr>
          <p:nvPr>
            <p:ph type="body" sz="quarter" idx="106"/>
          </p:nvPr>
        </p:nvSpPr>
        <p:spPr>
          <a:xfrm>
            <a:off x="5293742" y="3061356"/>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228" name="Text Placeholder 2"/>
          <p:cNvSpPr>
            <a:spLocks noGrp="1"/>
          </p:cNvSpPr>
          <p:nvPr>
            <p:ph type="body" sz="quarter" idx="107"/>
          </p:nvPr>
        </p:nvSpPr>
        <p:spPr>
          <a:xfrm>
            <a:off x="7827153" y="1423804"/>
            <a:ext cx="1244600" cy="224584"/>
          </a:xfrm>
        </p:spPr>
        <p:txBody>
          <a:bodyPr>
            <a:normAutofit/>
          </a:bodyPr>
          <a:lstStyle>
            <a:lvl1pPr algn="ctr">
              <a:lnSpc>
                <a:spcPct val="100000"/>
              </a:lnSpc>
              <a:spcBef>
                <a:spcPts val="0"/>
              </a:spcBef>
              <a:defRPr sz="1200" b="1">
                <a:solidFill>
                  <a:schemeClr val="tx1"/>
                </a:solidFill>
              </a:defRPr>
            </a:lvl1pPr>
          </a:lstStyle>
          <a:p>
            <a:pPr lvl="0"/>
            <a:r>
              <a:rPr lang="en-US"/>
              <a:t>Click to edit Master text styles</a:t>
            </a:r>
          </a:p>
        </p:txBody>
      </p:sp>
      <p:sp>
        <p:nvSpPr>
          <p:cNvPr id="229" name="Picture Placeholder 4"/>
          <p:cNvSpPr>
            <a:spLocks noGrp="1"/>
          </p:cNvSpPr>
          <p:nvPr>
            <p:ph type="pic" sz="quarter" idx="108"/>
          </p:nvPr>
        </p:nvSpPr>
        <p:spPr>
          <a:xfrm>
            <a:off x="7657820" y="1697806"/>
            <a:ext cx="1583267" cy="492125"/>
          </a:xfrm>
        </p:spPr>
        <p:txBody>
          <a:bodyPr/>
          <a:lstStyle>
            <a:lvl1pPr algn="ctr">
              <a:defRPr sz="1100">
                <a:solidFill>
                  <a:schemeClr val="tx1"/>
                </a:solidFill>
              </a:defRPr>
            </a:lvl1pPr>
          </a:lstStyle>
          <a:p>
            <a:pPr lvl="0"/>
            <a:r>
              <a:rPr lang="en-US" noProof="0" dirty="0"/>
              <a:t>Drag picture to placeholder or click icon to add</a:t>
            </a:r>
          </a:p>
        </p:txBody>
      </p:sp>
      <p:sp>
        <p:nvSpPr>
          <p:cNvPr id="230" name="Text Placeholder 2"/>
          <p:cNvSpPr>
            <a:spLocks noGrp="1"/>
          </p:cNvSpPr>
          <p:nvPr>
            <p:ph type="body" sz="quarter" idx="109"/>
          </p:nvPr>
        </p:nvSpPr>
        <p:spPr>
          <a:xfrm>
            <a:off x="7642634" y="2248420"/>
            <a:ext cx="1613647" cy="224584"/>
          </a:xfrm>
        </p:spPr>
        <p:txBody>
          <a:bodyPr anchor="ctr">
            <a:normAutofit/>
          </a:bodyPr>
          <a:lstStyle>
            <a:lvl1pPr algn="ctr">
              <a:lnSpc>
                <a:spcPct val="100000"/>
              </a:lnSpc>
              <a:spcBef>
                <a:spcPts val="0"/>
              </a:spcBef>
              <a:defRPr sz="1000" b="1">
                <a:solidFill>
                  <a:schemeClr val="tx1"/>
                </a:solidFill>
              </a:defRPr>
            </a:lvl1pPr>
          </a:lstStyle>
          <a:p>
            <a:pPr lvl="0"/>
            <a:r>
              <a:rPr lang="en-US"/>
              <a:t>Click to edit Master text styles</a:t>
            </a:r>
          </a:p>
        </p:txBody>
      </p:sp>
      <p:sp>
        <p:nvSpPr>
          <p:cNvPr id="231" name="Text Placeholder 2"/>
          <p:cNvSpPr>
            <a:spLocks noGrp="1"/>
          </p:cNvSpPr>
          <p:nvPr>
            <p:ph type="body" sz="quarter" idx="110"/>
          </p:nvPr>
        </p:nvSpPr>
        <p:spPr>
          <a:xfrm>
            <a:off x="7642634" y="2522422"/>
            <a:ext cx="1613647" cy="224584"/>
          </a:xfrm>
        </p:spPr>
        <p:txBody>
          <a:bodyPr anchor="ctr">
            <a:normAutofit/>
          </a:bodyPr>
          <a:lstStyle>
            <a:lvl1pPr algn="ctr">
              <a:lnSpc>
                <a:spcPct val="100000"/>
              </a:lnSpc>
              <a:spcBef>
                <a:spcPts val="0"/>
              </a:spcBef>
              <a:defRPr sz="900" b="1">
                <a:solidFill>
                  <a:schemeClr val="tx1"/>
                </a:solidFill>
              </a:defRPr>
            </a:lvl1pPr>
          </a:lstStyle>
          <a:p>
            <a:pPr lvl="0"/>
            <a:r>
              <a:rPr lang="en-US"/>
              <a:t>Click to edit Master text styles</a:t>
            </a:r>
          </a:p>
        </p:txBody>
      </p:sp>
      <p:sp>
        <p:nvSpPr>
          <p:cNvPr id="232" name="Text Placeholder 2"/>
          <p:cNvSpPr>
            <a:spLocks noGrp="1"/>
          </p:cNvSpPr>
          <p:nvPr>
            <p:ph type="body" sz="quarter" idx="111"/>
          </p:nvPr>
        </p:nvSpPr>
        <p:spPr>
          <a:xfrm>
            <a:off x="7642634" y="2796424"/>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233" name="Text Placeholder 2"/>
          <p:cNvSpPr>
            <a:spLocks noGrp="1"/>
          </p:cNvSpPr>
          <p:nvPr>
            <p:ph type="body" sz="quarter" idx="112"/>
          </p:nvPr>
        </p:nvSpPr>
        <p:spPr>
          <a:xfrm>
            <a:off x="7642634" y="3061356"/>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234" name="Text Placeholder 2"/>
          <p:cNvSpPr>
            <a:spLocks noGrp="1"/>
          </p:cNvSpPr>
          <p:nvPr>
            <p:ph type="body" sz="quarter" idx="113"/>
          </p:nvPr>
        </p:nvSpPr>
        <p:spPr>
          <a:xfrm>
            <a:off x="10191624" y="1423804"/>
            <a:ext cx="1244600" cy="224584"/>
          </a:xfrm>
        </p:spPr>
        <p:txBody>
          <a:bodyPr>
            <a:normAutofit/>
          </a:bodyPr>
          <a:lstStyle>
            <a:lvl1pPr algn="ctr">
              <a:lnSpc>
                <a:spcPct val="100000"/>
              </a:lnSpc>
              <a:spcBef>
                <a:spcPts val="0"/>
              </a:spcBef>
              <a:defRPr sz="1200" b="1">
                <a:solidFill>
                  <a:schemeClr val="tx1"/>
                </a:solidFill>
              </a:defRPr>
            </a:lvl1pPr>
          </a:lstStyle>
          <a:p>
            <a:pPr lvl="0"/>
            <a:r>
              <a:rPr lang="en-US"/>
              <a:t>Click to edit Master text styles</a:t>
            </a:r>
          </a:p>
        </p:txBody>
      </p:sp>
      <p:sp>
        <p:nvSpPr>
          <p:cNvPr id="235" name="Picture Placeholder 4"/>
          <p:cNvSpPr>
            <a:spLocks noGrp="1"/>
          </p:cNvSpPr>
          <p:nvPr>
            <p:ph type="pic" sz="quarter" idx="114"/>
          </p:nvPr>
        </p:nvSpPr>
        <p:spPr>
          <a:xfrm>
            <a:off x="10022293" y="1697806"/>
            <a:ext cx="1583267" cy="492125"/>
          </a:xfrm>
        </p:spPr>
        <p:txBody>
          <a:bodyPr/>
          <a:lstStyle>
            <a:lvl1pPr algn="ctr">
              <a:defRPr sz="1100">
                <a:solidFill>
                  <a:schemeClr val="tx1"/>
                </a:solidFill>
              </a:defRPr>
            </a:lvl1pPr>
          </a:lstStyle>
          <a:p>
            <a:pPr lvl="0"/>
            <a:r>
              <a:rPr lang="en-US" noProof="0" dirty="0"/>
              <a:t>Drag picture to placeholder or click icon to add</a:t>
            </a:r>
          </a:p>
        </p:txBody>
      </p:sp>
      <p:sp>
        <p:nvSpPr>
          <p:cNvPr id="236" name="Text Placeholder 2"/>
          <p:cNvSpPr>
            <a:spLocks noGrp="1"/>
          </p:cNvSpPr>
          <p:nvPr>
            <p:ph type="body" sz="quarter" idx="115"/>
          </p:nvPr>
        </p:nvSpPr>
        <p:spPr>
          <a:xfrm>
            <a:off x="10007105" y="2248420"/>
            <a:ext cx="1613647" cy="224584"/>
          </a:xfrm>
        </p:spPr>
        <p:txBody>
          <a:bodyPr anchor="ctr">
            <a:normAutofit/>
          </a:bodyPr>
          <a:lstStyle>
            <a:lvl1pPr algn="ctr">
              <a:lnSpc>
                <a:spcPct val="100000"/>
              </a:lnSpc>
              <a:spcBef>
                <a:spcPts val="0"/>
              </a:spcBef>
              <a:defRPr sz="1000" b="1">
                <a:solidFill>
                  <a:schemeClr val="tx1"/>
                </a:solidFill>
              </a:defRPr>
            </a:lvl1pPr>
          </a:lstStyle>
          <a:p>
            <a:pPr lvl="0"/>
            <a:r>
              <a:rPr lang="en-US"/>
              <a:t>Click to edit Master text styles</a:t>
            </a:r>
          </a:p>
        </p:txBody>
      </p:sp>
      <p:sp>
        <p:nvSpPr>
          <p:cNvPr id="237" name="Text Placeholder 2"/>
          <p:cNvSpPr>
            <a:spLocks noGrp="1"/>
          </p:cNvSpPr>
          <p:nvPr>
            <p:ph type="body" sz="quarter" idx="116"/>
          </p:nvPr>
        </p:nvSpPr>
        <p:spPr>
          <a:xfrm>
            <a:off x="10007105" y="2522422"/>
            <a:ext cx="1613647" cy="224584"/>
          </a:xfrm>
        </p:spPr>
        <p:txBody>
          <a:bodyPr anchor="ctr">
            <a:normAutofit/>
          </a:bodyPr>
          <a:lstStyle>
            <a:lvl1pPr algn="ctr">
              <a:lnSpc>
                <a:spcPct val="100000"/>
              </a:lnSpc>
              <a:spcBef>
                <a:spcPts val="0"/>
              </a:spcBef>
              <a:defRPr sz="900" b="1">
                <a:solidFill>
                  <a:schemeClr val="tx1"/>
                </a:solidFill>
              </a:defRPr>
            </a:lvl1pPr>
          </a:lstStyle>
          <a:p>
            <a:pPr lvl="0"/>
            <a:r>
              <a:rPr lang="en-US"/>
              <a:t>Click to edit Master text styles</a:t>
            </a:r>
          </a:p>
        </p:txBody>
      </p:sp>
      <p:sp>
        <p:nvSpPr>
          <p:cNvPr id="238" name="Text Placeholder 2"/>
          <p:cNvSpPr>
            <a:spLocks noGrp="1"/>
          </p:cNvSpPr>
          <p:nvPr>
            <p:ph type="body" sz="quarter" idx="117"/>
          </p:nvPr>
        </p:nvSpPr>
        <p:spPr>
          <a:xfrm>
            <a:off x="10007105" y="2796424"/>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239" name="Text Placeholder 2"/>
          <p:cNvSpPr>
            <a:spLocks noGrp="1"/>
          </p:cNvSpPr>
          <p:nvPr>
            <p:ph type="body" sz="quarter" idx="118"/>
          </p:nvPr>
        </p:nvSpPr>
        <p:spPr>
          <a:xfrm>
            <a:off x="10007105" y="3061356"/>
            <a:ext cx="1613647" cy="224584"/>
          </a:xfrm>
        </p:spPr>
        <p:txBody>
          <a:bodyPr anchor="ctr">
            <a:normAutofit/>
          </a:bodyPr>
          <a:lstStyle>
            <a:lvl1pPr algn="ctr">
              <a:lnSpc>
                <a:spcPct val="100000"/>
              </a:lnSpc>
              <a:spcBef>
                <a:spcPts val="0"/>
              </a:spcBef>
              <a:defRPr sz="900" b="1" baseline="0">
                <a:solidFill>
                  <a:schemeClr val="tx1"/>
                </a:solidFill>
              </a:defRPr>
            </a:lvl1pPr>
          </a:lstStyle>
          <a:p>
            <a:pPr lvl="0"/>
            <a:r>
              <a:rPr lang="en-US"/>
              <a:t>Click to edit Master text styles</a:t>
            </a:r>
          </a:p>
        </p:txBody>
      </p:sp>
      <p:sp>
        <p:nvSpPr>
          <p:cNvPr id="132" name="Slide Number Placeholder 2"/>
          <p:cNvSpPr>
            <a:spLocks noGrp="1"/>
          </p:cNvSpPr>
          <p:nvPr>
            <p:ph type="sldNum" sz="quarter" idx="120"/>
          </p:nvPr>
        </p:nvSpPr>
        <p:spPr/>
        <p:txBody>
          <a:bodyPr/>
          <a:lstStyle>
            <a:lvl1pPr>
              <a:defRPr smtClean="0"/>
            </a:lvl1pPr>
          </a:lstStyle>
          <a:p>
            <a:pPr>
              <a:defRPr/>
            </a:pPr>
            <a:fld id="{3A222C60-0C88-4802-B3D8-A53E3CE67CAB}" type="slidenum">
              <a:rPr lang="en-US" altLang="en-US"/>
              <a:pPr>
                <a:defRPr/>
              </a:pPr>
              <a:t>‹#›</a:t>
            </a:fld>
            <a:endParaRPr lang="en-US" altLang="en-US" dirty="0"/>
          </a:p>
        </p:txBody>
      </p:sp>
      <p:sp>
        <p:nvSpPr>
          <p:cNvPr id="133" name="Rectangle 132"/>
          <p:cNvSpPr>
            <a:spLocks noChangeArrowheads="1"/>
          </p:cNvSpPr>
          <p:nvPr userDrawn="1"/>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134" name="Title 1"/>
          <p:cNvSpPr>
            <a:spLocks noGrp="1"/>
          </p:cNvSpPr>
          <p:nvPr>
            <p:ph type="title"/>
          </p:nvPr>
        </p:nvSpPr>
        <p:spPr>
          <a:xfrm>
            <a:off x="475915" y="301631"/>
            <a:ext cx="11282705" cy="756707"/>
          </a:xfrm>
        </p:spPr>
        <p:txBody>
          <a:bodyPr/>
          <a:lstStyle>
            <a:lvl1pPr>
              <a:defRPr sz="3200" b="1" i="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740885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136106"/>
          </a:xfrm>
        </p:spPr>
        <p:txBody>
          <a:bodyPr/>
          <a:lstStyle>
            <a:lvl1pPr algn="ctr">
              <a:defRPr/>
            </a:lvl1pPr>
          </a:lstStyle>
          <a:p>
            <a:pPr lvl="0"/>
            <a:r>
              <a:rPr lang="en-US" noProof="0" dirty="0"/>
              <a:t>Drag picture to placeholder or click icon to add</a:t>
            </a:r>
          </a:p>
        </p:txBody>
      </p:sp>
      <p:sp>
        <p:nvSpPr>
          <p:cNvPr id="3" name="Title 2"/>
          <p:cNvSpPr>
            <a:spLocks noGrp="1"/>
          </p:cNvSpPr>
          <p:nvPr>
            <p:ph type="title"/>
          </p:nvPr>
        </p:nvSpPr>
        <p:spPr>
          <a:xfrm>
            <a:off x="6595091" y="4064006"/>
            <a:ext cx="5305239" cy="1751263"/>
          </a:xfrm>
        </p:spPr>
        <p:txBody>
          <a:bodyPr/>
          <a:lstStyle>
            <a:lvl1pPr>
              <a:defRPr sz="3000" b="0" i="0">
                <a:solidFill>
                  <a:schemeClr val="tx1"/>
                </a:solidFill>
                <a:effectLst/>
                <a:latin typeface="Arial"/>
                <a:cs typeface="Arial"/>
              </a:defRPr>
            </a:lvl1pPr>
          </a:lstStyle>
          <a:p>
            <a:r>
              <a:rPr lang="en-US"/>
              <a:t>Click to edit Master title style</a:t>
            </a:r>
            <a:endParaRPr lang="en-US" dirty="0"/>
          </a:p>
        </p:txBody>
      </p:sp>
      <p:sp>
        <p:nvSpPr>
          <p:cNvPr id="5" name="Slide Number Placeholder 3"/>
          <p:cNvSpPr>
            <a:spLocks noGrp="1"/>
          </p:cNvSpPr>
          <p:nvPr>
            <p:ph type="sldNum" sz="quarter" idx="11"/>
          </p:nvPr>
        </p:nvSpPr>
        <p:spPr/>
        <p:txBody>
          <a:bodyPr/>
          <a:lstStyle>
            <a:lvl1pPr>
              <a:defRPr/>
            </a:lvl1pPr>
          </a:lstStyle>
          <a:p>
            <a:pPr>
              <a:defRPr/>
            </a:pPr>
            <a:fld id="{C50C3E2B-884A-45CB-8957-733B68B61F44}" type="slidenum">
              <a:rPr lang="en-US" altLang="en-US"/>
              <a:pPr>
                <a:defRPr/>
              </a:pPr>
              <a:t>‹#›</a:t>
            </a:fld>
            <a:endParaRPr lang="en-US" altLang="en-US" dirty="0"/>
          </a:p>
        </p:txBody>
      </p:sp>
    </p:spTree>
    <p:extLst>
      <p:ext uri="{BB962C8B-B14F-4D97-AF65-F5344CB8AC3E}">
        <p14:creationId xmlns:p14="http://schemas.microsoft.com/office/powerpoint/2010/main" val="3447644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5" name="Rectangle 4"/>
          <p:cNvSpPr>
            <a:spLocks noChangeArrowheads="1"/>
          </p:cNvSpPr>
          <p:nvPr/>
        </p:nvSpPr>
        <p:spPr bwMode="auto">
          <a:xfrm>
            <a:off x="5128687" y="5302250"/>
            <a:ext cx="7063316"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 name="Picture Placeholder 3"/>
          <p:cNvSpPr>
            <a:spLocks noGrp="1"/>
          </p:cNvSpPr>
          <p:nvPr>
            <p:ph type="pic" sz="quarter" idx="10"/>
          </p:nvPr>
        </p:nvSpPr>
        <p:spPr>
          <a:xfrm>
            <a:off x="0" y="0"/>
            <a:ext cx="12192000" cy="6858000"/>
          </a:xfrm>
        </p:spPr>
        <p:txBody>
          <a:bodyPr/>
          <a:lstStyle>
            <a:lvl1pPr algn="ctr">
              <a:defRPr baseline="0"/>
            </a:lvl1pPr>
          </a:lstStyle>
          <a:p>
            <a:pPr lvl="0"/>
            <a:r>
              <a:rPr lang="en-US" noProof="0" dirty="0"/>
              <a:t>Drag picture to placeholder or click icon to add</a:t>
            </a:r>
          </a:p>
        </p:txBody>
      </p:sp>
      <p:sp>
        <p:nvSpPr>
          <p:cNvPr id="3" name="Title 2"/>
          <p:cNvSpPr>
            <a:spLocks noGrp="1"/>
          </p:cNvSpPr>
          <p:nvPr>
            <p:ph type="title"/>
          </p:nvPr>
        </p:nvSpPr>
        <p:spPr>
          <a:xfrm>
            <a:off x="6595091" y="3075216"/>
            <a:ext cx="5305239" cy="1950356"/>
          </a:xfrm>
        </p:spPr>
        <p:txBody>
          <a:bodyPr/>
          <a:lstStyle>
            <a:lvl1pPr>
              <a:defRPr sz="3000" b="0" i="0" baseline="0">
                <a:solidFill>
                  <a:schemeClr val="tx1"/>
                </a:solidFill>
                <a:effectLst/>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1124782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9" y="1492369"/>
            <a:ext cx="11260667" cy="4709463"/>
          </a:xfrm>
        </p:spPr>
        <p:txBody>
          <a:bodyPr/>
          <a:lstStyle/>
          <a:p>
            <a:pPr lvl="0"/>
            <a:endParaRPr lang="en-US" noProof="0" dirty="0"/>
          </a:p>
        </p:txBody>
      </p:sp>
      <p:sp>
        <p:nvSpPr>
          <p:cNvPr id="4" name="Slide Number Placeholder 3"/>
          <p:cNvSpPr>
            <a:spLocks noGrp="1"/>
          </p:cNvSpPr>
          <p:nvPr>
            <p:ph type="sldNum" sz="quarter" idx="19"/>
          </p:nvPr>
        </p:nvSpPr>
        <p:spPr/>
        <p:txBody>
          <a:bodyPr/>
          <a:lstStyle>
            <a:lvl1pPr>
              <a:defRPr/>
            </a:lvl1pPr>
          </a:lstStyle>
          <a:p>
            <a:pPr>
              <a:defRPr/>
            </a:pPr>
            <a:fld id="{728C3C7A-FFFE-4483-A4C6-E69FC7FB4A6F}" type="slidenum">
              <a:rPr lang="en-US" altLang="en-US"/>
              <a:pPr>
                <a:defRPr/>
              </a:pPr>
              <a:t>‹#›</a:t>
            </a:fld>
            <a:endParaRPr lang="en-US" altLang="en-US" dirty="0"/>
          </a:p>
        </p:txBody>
      </p:sp>
      <p:sp>
        <p:nvSpPr>
          <p:cNvPr id="6" name="Rectangle 5"/>
          <p:cNvSpPr>
            <a:spLocks noChangeArrowheads="1"/>
          </p:cNvSpPr>
          <p:nvPr userDrawn="1"/>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7" name="Title 1"/>
          <p:cNvSpPr>
            <a:spLocks noGrp="1"/>
          </p:cNvSpPr>
          <p:nvPr>
            <p:ph type="title"/>
          </p:nvPr>
        </p:nvSpPr>
        <p:spPr>
          <a:xfrm>
            <a:off x="475915" y="301631"/>
            <a:ext cx="11282705" cy="756707"/>
          </a:xfrm>
        </p:spPr>
        <p:txBody>
          <a:bodyPr/>
          <a:lstStyle>
            <a:lvl1pPr>
              <a:defRPr sz="3200" b="1" i="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471313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70" y="1466491"/>
            <a:ext cx="5545665" cy="4728992"/>
          </a:xfrm>
        </p:spPr>
        <p:txBody>
          <a:bodyPr/>
          <a:lstStyle/>
          <a:p>
            <a:pPr lvl="0"/>
            <a:endParaRPr lang="en-US" noProof="0" dirty="0"/>
          </a:p>
        </p:txBody>
      </p:sp>
      <p:sp>
        <p:nvSpPr>
          <p:cNvPr id="13" name="Chart Placeholder 4"/>
          <p:cNvSpPr>
            <a:spLocks noGrp="1"/>
          </p:cNvSpPr>
          <p:nvPr>
            <p:ph type="chart" sz="quarter" idx="19"/>
          </p:nvPr>
        </p:nvSpPr>
        <p:spPr>
          <a:xfrm>
            <a:off x="6143981" y="1466491"/>
            <a:ext cx="5545665" cy="4728992"/>
          </a:xfrm>
        </p:spPr>
        <p:txBody>
          <a:bodyPr/>
          <a:lstStyle/>
          <a:p>
            <a:pPr lvl="0"/>
            <a:endParaRPr lang="en-US" noProof="0" dirty="0"/>
          </a:p>
        </p:txBody>
      </p:sp>
      <p:sp>
        <p:nvSpPr>
          <p:cNvPr id="6" name="Slide Number Placeholder 3"/>
          <p:cNvSpPr>
            <a:spLocks noGrp="1"/>
          </p:cNvSpPr>
          <p:nvPr>
            <p:ph type="sldNum" sz="quarter" idx="20"/>
          </p:nvPr>
        </p:nvSpPr>
        <p:spPr/>
        <p:txBody>
          <a:bodyPr/>
          <a:lstStyle>
            <a:lvl1pPr>
              <a:defRPr/>
            </a:lvl1pPr>
          </a:lstStyle>
          <a:p>
            <a:pPr>
              <a:defRPr/>
            </a:pPr>
            <a:fld id="{6A118897-D4B5-4C14-AF02-9377D8A8E0F2}" type="slidenum">
              <a:rPr lang="en-US" altLang="en-US"/>
              <a:pPr>
                <a:defRPr/>
              </a:pPr>
              <a:t>‹#›</a:t>
            </a:fld>
            <a:endParaRPr lang="en-US" altLang="en-US" dirty="0"/>
          </a:p>
        </p:txBody>
      </p:sp>
      <p:sp>
        <p:nvSpPr>
          <p:cNvPr id="8" name="Rectangle 7"/>
          <p:cNvSpPr>
            <a:spLocks noChangeArrowheads="1"/>
          </p:cNvSpPr>
          <p:nvPr userDrawn="1"/>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9" name="Title 1"/>
          <p:cNvSpPr>
            <a:spLocks noGrp="1"/>
          </p:cNvSpPr>
          <p:nvPr>
            <p:ph type="title"/>
          </p:nvPr>
        </p:nvSpPr>
        <p:spPr>
          <a:xfrm>
            <a:off x="475915" y="301631"/>
            <a:ext cx="11282705" cy="756707"/>
          </a:xfrm>
        </p:spPr>
        <p:txBody>
          <a:bodyPr/>
          <a:lstStyle>
            <a:lvl1pPr>
              <a:defRPr sz="3200" b="1" i="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409549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70" y="1483743"/>
            <a:ext cx="5545665" cy="4815254"/>
          </a:xfrm>
        </p:spPr>
        <p:txBody>
          <a:bodyPr/>
          <a:lstStyle/>
          <a:p>
            <a:pPr lvl="0"/>
            <a:endParaRPr lang="en-US" noProof="0" dirty="0"/>
          </a:p>
        </p:txBody>
      </p:sp>
      <p:sp>
        <p:nvSpPr>
          <p:cNvPr id="13" name="Chart Placeholder 4"/>
          <p:cNvSpPr>
            <a:spLocks noGrp="1"/>
          </p:cNvSpPr>
          <p:nvPr>
            <p:ph type="chart" sz="quarter" idx="19"/>
          </p:nvPr>
        </p:nvSpPr>
        <p:spPr>
          <a:xfrm>
            <a:off x="6143981" y="1483743"/>
            <a:ext cx="5545665" cy="2228688"/>
          </a:xfrm>
        </p:spPr>
        <p:txBody>
          <a:bodyPr/>
          <a:lstStyle/>
          <a:p>
            <a:pPr lvl="0"/>
            <a:endParaRPr lang="en-US" noProof="0" dirty="0"/>
          </a:p>
        </p:txBody>
      </p:sp>
      <p:sp>
        <p:nvSpPr>
          <p:cNvPr id="8" name="Chart Placeholder 4"/>
          <p:cNvSpPr>
            <a:spLocks noGrp="1"/>
          </p:cNvSpPr>
          <p:nvPr>
            <p:ph type="chart" sz="quarter" idx="20"/>
          </p:nvPr>
        </p:nvSpPr>
        <p:spPr>
          <a:xfrm>
            <a:off x="6149625" y="4059727"/>
            <a:ext cx="5545665" cy="2228688"/>
          </a:xfrm>
        </p:spPr>
        <p:txBody>
          <a:bodyPr/>
          <a:lstStyle/>
          <a:p>
            <a:pPr lvl="0"/>
            <a:endParaRPr lang="en-US" noProof="0" dirty="0"/>
          </a:p>
        </p:txBody>
      </p:sp>
      <p:sp>
        <p:nvSpPr>
          <p:cNvPr id="6" name="Slide Number Placeholder 3"/>
          <p:cNvSpPr>
            <a:spLocks noGrp="1"/>
          </p:cNvSpPr>
          <p:nvPr>
            <p:ph type="sldNum" sz="quarter" idx="21"/>
          </p:nvPr>
        </p:nvSpPr>
        <p:spPr/>
        <p:txBody>
          <a:bodyPr/>
          <a:lstStyle>
            <a:lvl1pPr>
              <a:defRPr/>
            </a:lvl1pPr>
          </a:lstStyle>
          <a:p>
            <a:pPr>
              <a:defRPr/>
            </a:pPr>
            <a:fld id="{5C099D6D-C50A-43E0-A7E1-A543FB93052F}" type="slidenum">
              <a:rPr lang="en-US" altLang="en-US"/>
              <a:pPr>
                <a:defRPr/>
              </a:pPr>
              <a:t>‹#›</a:t>
            </a:fld>
            <a:endParaRPr lang="en-US" altLang="en-US" dirty="0"/>
          </a:p>
        </p:txBody>
      </p:sp>
      <p:sp>
        <p:nvSpPr>
          <p:cNvPr id="9" name="Rectangle 8"/>
          <p:cNvSpPr>
            <a:spLocks noChangeArrowheads="1"/>
          </p:cNvSpPr>
          <p:nvPr userDrawn="1"/>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10" name="Title 1"/>
          <p:cNvSpPr>
            <a:spLocks noGrp="1"/>
          </p:cNvSpPr>
          <p:nvPr>
            <p:ph type="title"/>
          </p:nvPr>
        </p:nvSpPr>
        <p:spPr>
          <a:xfrm>
            <a:off x="475915" y="301631"/>
            <a:ext cx="11282705" cy="756707"/>
          </a:xfrm>
        </p:spPr>
        <p:txBody>
          <a:bodyPr/>
          <a:lstStyle>
            <a:lvl1pPr>
              <a:defRPr sz="3200" b="1" i="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758612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5" name="Rectangle 4"/>
          <p:cNvSpPr>
            <a:spLocks noChangeArrowheads="1"/>
          </p:cNvSpPr>
          <p:nvPr/>
        </p:nvSpPr>
        <p:spPr bwMode="auto">
          <a:xfrm>
            <a:off x="0" y="4311655"/>
            <a:ext cx="12192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2"/>
              </a:solidFill>
            </a:endParaRPr>
          </a:p>
        </p:txBody>
      </p:sp>
      <p:sp>
        <p:nvSpPr>
          <p:cNvPr id="330" name="Title 329"/>
          <p:cNvSpPr>
            <a:spLocks noGrp="1"/>
          </p:cNvSpPr>
          <p:nvPr>
            <p:ph type="title"/>
          </p:nvPr>
        </p:nvSpPr>
        <p:spPr>
          <a:xfrm>
            <a:off x="2016832" y="1189794"/>
            <a:ext cx="9295741" cy="1822161"/>
          </a:xfrm>
        </p:spPr>
        <p:txBody>
          <a:bodyPr anchor="b"/>
          <a:lstStyle>
            <a:lvl1pPr>
              <a:lnSpc>
                <a:spcPct val="100000"/>
              </a:lnSpc>
              <a:spcBef>
                <a:spcPts val="0"/>
              </a:spcBef>
              <a:defRPr sz="3600" b="1" baseline="0">
                <a:solidFill>
                  <a:schemeClr val="tx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2033566" y="3000005"/>
            <a:ext cx="9279009" cy="875885"/>
          </a:xfrm>
        </p:spPr>
        <p:txBody>
          <a:bodyPr>
            <a:normAutofit/>
          </a:bodyPr>
          <a:lstStyle>
            <a:lvl1pPr>
              <a:lnSpc>
                <a:spcPct val="100000"/>
              </a:lnSpc>
              <a:spcBef>
                <a:spcPts val="0"/>
              </a:spcBef>
              <a:defRPr sz="2400" b="0" i="0" cap="all"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7576097" y="4699006"/>
            <a:ext cx="3761560" cy="1393637"/>
          </a:xfrm>
        </p:spPr>
        <p:txBody>
          <a:bodyPr anchor="b"/>
          <a:lstStyle>
            <a:lvl1pPr algn="r">
              <a:lnSpc>
                <a:spcPct val="100000"/>
              </a:lnSpc>
              <a:defRPr sz="1400" b="0" i="0" baseline="0">
                <a:solidFill>
                  <a:schemeClr val="tx1"/>
                </a:solidFill>
                <a:latin typeface="Andes" panose="02000000000000000000" pitchFamily="50" charset="0"/>
                <a:cs typeface="Arial"/>
              </a:defRPr>
            </a:lvl1pPr>
            <a:lvl2pPr algn="r">
              <a:defRPr sz="1400" b="0" i="0">
                <a:latin typeface="Andes" panose="02000000000000000000" pitchFamily="50" charset="0"/>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7" name="Rectangle 1028"/>
          <p:cNvSpPr>
            <a:spLocks noGrp="1" noChangeArrowheads="1"/>
          </p:cNvSpPr>
          <p:nvPr>
            <p:ph type="dt" sz="half" idx="15"/>
          </p:nvPr>
        </p:nvSpPr>
        <p:spPr>
          <a:xfrm>
            <a:off x="7922685" y="6107118"/>
            <a:ext cx="3401483" cy="306387"/>
          </a:xfrm>
        </p:spPr>
        <p:txBody>
          <a:bodyPr rIns="0" anchor="ctr"/>
          <a:lstStyle>
            <a:lvl1pPr algn="r">
              <a:defRPr b="0" i="0">
                <a:solidFill>
                  <a:schemeClr val="tx1"/>
                </a:solidFill>
                <a:latin typeface="Andes" panose="02000000000000000000" pitchFamily="50" charset="0"/>
                <a:cs typeface="Arial"/>
              </a:defRPr>
            </a:lvl1pPr>
          </a:lstStyle>
          <a:p>
            <a:pPr>
              <a:defRPr/>
            </a:pPr>
            <a:endParaRPr lang="en-US" dirty="0"/>
          </a:p>
        </p:txBody>
      </p:sp>
      <p:pic>
        <p:nvPicPr>
          <p:cNvPr id="8" name="Picture 7">
            <a:extLst>
              <a:ext uri="{FF2B5EF4-FFF2-40B4-BE49-F238E27FC236}">
                <a16:creationId xmlns:a16="http://schemas.microsoft.com/office/drawing/2014/main" id="{B7A5EBD3-D6A6-4454-9C50-26D8520434B9}"/>
              </a:ext>
            </a:extLst>
          </p:cNvPr>
          <p:cNvPicPr>
            <a:picLocks noChangeAspect="1"/>
          </p:cNvPicPr>
          <p:nvPr userDrawn="1"/>
        </p:nvPicPr>
        <p:blipFill>
          <a:blip r:embed="rId2"/>
          <a:stretch>
            <a:fillRect/>
          </a:stretch>
        </p:blipFill>
        <p:spPr>
          <a:xfrm>
            <a:off x="795337" y="4740175"/>
            <a:ext cx="5529263" cy="1271780"/>
          </a:xfrm>
          <a:prstGeom prst="rect">
            <a:avLst/>
          </a:prstGeom>
        </p:spPr>
      </p:pic>
    </p:spTree>
    <p:extLst>
      <p:ext uri="{BB962C8B-B14F-4D97-AF65-F5344CB8AC3E}">
        <p14:creationId xmlns:p14="http://schemas.microsoft.com/office/powerpoint/2010/main" val="31824374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13" name="Chart Placeholder 4"/>
          <p:cNvSpPr>
            <a:spLocks noGrp="1"/>
          </p:cNvSpPr>
          <p:nvPr>
            <p:ph type="chart" sz="quarter" idx="19"/>
          </p:nvPr>
        </p:nvSpPr>
        <p:spPr>
          <a:xfrm>
            <a:off x="6143981" y="1386579"/>
            <a:ext cx="5545665" cy="2320646"/>
          </a:xfrm>
        </p:spPr>
        <p:txBody>
          <a:bodyPr/>
          <a:lstStyle/>
          <a:p>
            <a:pPr lvl="0"/>
            <a:endParaRPr lang="en-US" noProof="0" dirty="0"/>
          </a:p>
        </p:txBody>
      </p:sp>
      <p:sp>
        <p:nvSpPr>
          <p:cNvPr id="8" name="Chart Placeholder 4"/>
          <p:cNvSpPr>
            <a:spLocks noGrp="1"/>
          </p:cNvSpPr>
          <p:nvPr>
            <p:ph type="chart" sz="quarter" idx="20"/>
          </p:nvPr>
        </p:nvSpPr>
        <p:spPr>
          <a:xfrm>
            <a:off x="6149625" y="3962563"/>
            <a:ext cx="5545665" cy="2320646"/>
          </a:xfrm>
        </p:spPr>
        <p:txBody>
          <a:bodyPr/>
          <a:lstStyle/>
          <a:p>
            <a:pPr lvl="0"/>
            <a:endParaRPr lang="en-US" noProof="0" dirty="0"/>
          </a:p>
        </p:txBody>
      </p:sp>
      <p:sp>
        <p:nvSpPr>
          <p:cNvPr id="9" name="Chart Placeholder 4"/>
          <p:cNvSpPr>
            <a:spLocks noGrp="1"/>
          </p:cNvSpPr>
          <p:nvPr>
            <p:ph type="chart" sz="quarter" idx="21"/>
          </p:nvPr>
        </p:nvSpPr>
        <p:spPr>
          <a:xfrm>
            <a:off x="462848" y="1380229"/>
            <a:ext cx="5545665" cy="2320646"/>
          </a:xfrm>
        </p:spPr>
        <p:txBody>
          <a:bodyPr/>
          <a:lstStyle/>
          <a:p>
            <a:pPr lvl="0"/>
            <a:endParaRPr lang="en-US" noProof="0" dirty="0"/>
          </a:p>
        </p:txBody>
      </p:sp>
      <p:sp>
        <p:nvSpPr>
          <p:cNvPr id="14" name="Chart Placeholder 4"/>
          <p:cNvSpPr>
            <a:spLocks noGrp="1"/>
          </p:cNvSpPr>
          <p:nvPr>
            <p:ph type="chart" sz="quarter" idx="22"/>
          </p:nvPr>
        </p:nvSpPr>
        <p:spPr>
          <a:xfrm>
            <a:off x="468492" y="3956213"/>
            <a:ext cx="5545665" cy="2320646"/>
          </a:xfrm>
        </p:spPr>
        <p:txBody>
          <a:bodyPr/>
          <a:lstStyle/>
          <a:p>
            <a:pPr lvl="0"/>
            <a:endParaRPr lang="en-US" noProof="0" dirty="0"/>
          </a:p>
        </p:txBody>
      </p:sp>
      <p:sp>
        <p:nvSpPr>
          <p:cNvPr id="7" name="Slide Number Placeholder 3"/>
          <p:cNvSpPr>
            <a:spLocks noGrp="1"/>
          </p:cNvSpPr>
          <p:nvPr>
            <p:ph type="sldNum" sz="quarter" idx="23"/>
          </p:nvPr>
        </p:nvSpPr>
        <p:spPr/>
        <p:txBody>
          <a:bodyPr/>
          <a:lstStyle>
            <a:lvl1pPr>
              <a:defRPr/>
            </a:lvl1pPr>
          </a:lstStyle>
          <a:p>
            <a:pPr>
              <a:defRPr/>
            </a:pPr>
            <a:fld id="{4C3FBB0B-C2E6-43D1-8A71-9B67AC369E11}" type="slidenum">
              <a:rPr lang="en-US" altLang="en-US"/>
              <a:pPr>
                <a:defRPr/>
              </a:pPr>
              <a:t>‹#›</a:t>
            </a:fld>
            <a:endParaRPr lang="en-US" altLang="en-US" dirty="0"/>
          </a:p>
        </p:txBody>
      </p:sp>
      <p:sp>
        <p:nvSpPr>
          <p:cNvPr id="11" name="Rectangle 10"/>
          <p:cNvSpPr>
            <a:spLocks noChangeArrowheads="1"/>
          </p:cNvSpPr>
          <p:nvPr userDrawn="1"/>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12" name="Title 1"/>
          <p:cNvSpPr>
            <a:spLocks noGrp="1"/>
          </p:cNvSpPr>
          <p:nvPr>
            <p:ph type="title"/>
          </p:nvPr>
        </p:nvSpPr>
        <p:spPr>
          <a:xfrm>
            <a:off x="475915" y="301631"/>
            <a:ext cx="11282705" cy="756707"/>
          </a:xfrm>
        </p:spPr>
        <p:txBody>
          <a:bodyPr/>
          <a:lstStyle>
            <a:lvl1pPr>
              <a:defRPr sz="3200" b="1" i="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269084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1" name="Rectangle 60"/>
          <p:cNvSpPr>
            <a:spLocks noChangeArrowheads="1"/>
          </p:cNvSpPr>
          <p:nvPr/>
        </p:nvSpPr>
        <p:spPr bwMode="auto">
          <a:xfrm>
            <a:off x="0" y="2828930"/>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330" name="Title 329"/>
          <p:cNvSpPr>
            <a:spLocks noGrp="1"/>
          </p:cNvSpPr>
          <p:nvPr>
            <p:ph type="title"/>
          </p:nvPr>
        </p:nvSpPr>
        <p:spPr>
          <a:xfrm>
            <a:off x="1154547" y="1306550"/>
            <a:ext cx="9728968" cy="1450437"/>
          </a:xfrm>
        </p:spPr>
        <p:txBody>
          <a:bodyPr/>
          <a:lstStyle>
            <a:lvl1pPr>
              <a:defRPr sz="3800" b="1" cap="none" baseline="0">
                <a:solidFill>
                  <a:schemeClr val="bg2"/>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134809" y="3074093"/>
            <a:ext cx="9771695" cy="2397495"/>
          </a:xfrm>
        </p:spPr>
        <p:txBody>
          <a:bodyPr>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2381712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466376" y="1423358"/>
            <a:ext cx="11372849" cy="4795512"/>
          </a:xfrm>
        </p:spPr>
        <p:txBody>
          <a:bodyPr>
            <a:normAutofit/>
          </a:bodyPr>
          <a:lstStyle>
            <a:lvl1pPr>
              <a:lnSpc>
                <a:spcPct val="100000"/>
              </a:lnSpc>
              <a:spcBef>
                <a:spcPts val="0"/>
              </a:spcBef>
              <a:defRPr sz="1200"/>
            </a:lvl1pPr>
          </a:lstStyle>
          <a:p>
            <a:pPr lvl="0"/>
            <a:endParaRPr lang="en-US" noProof="0" dirty="0"/>
          </a:p>
        </p:txBody>
      </p:sp>
      <p:sp>
        <p:nvSpPr>
          <p:cNvPr id="4" name="Slide Number Placeholder 3"/>
          <p:cNvSpPr>
            <a:spLocks noGrp="1"/>
          </p:cNvSpPr>
          <p:nvPr>
            <p:ph type="sldNum" sz="quarter" idx="14"/>
          </p:nvPr>
        </p:nvSpPr>
        <p:spPr/>
        <p:txBody>
          <a:bodyPr/>
          <a:lstStyle>
            <a:lvl1pPr>
              <a:defRPr/>
            </a:lvl1pPr>
          </a:lstStyle>
          <a:p>
            <a:pPr>
              <a:defRPr/>
            </a:pPr>
            <a:fld id="{43A65391-5C50-4106-8E27-549388FA9190}" type="slidenum">
              <a:rPr lang="en-US" altLang="en-US"/>
              <a:pPr>
                <a:defRPr/>
              </a:pPr>
              <a:t>‹#›</a:t>
            </a:fld>
            <a:endParaRPr lang="en-US" altLang="en-US" dirty="0"/>
          </a:p>
        </p:txBody>
      </p:sp>
      <p:sp>
        <p:nvSpPr>
          <p:cNvPr id="7" name="Rectangle 6"/>
          <p:cNvSpPr>
            <a:spLocks noChangeArrowheads="1"/>
          </p:cNvSpPr>
          <p:nvPr userDrawn="1"/>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8" name="Title 1"/>
          <p:cNvSpPr>
            <a:spLocks noGrp="1"/>
          </p:cNvSpPr>
          <p:nvPr>
            <p:ph type="title"/>
          </p:nvPr>
        </p:nvSpPr>
        <p:spPr>
          <a:xfrm>
            <a:off x="475915" y="301631"/>
            <a:ext cx="11282705" cy="756707"/>
          </a:xfrm>
        </p:spPr>
        <p:txBody>
          <a:bodyPr/>
          <a:lstStyle>
            <a:lvl1pPr>
              <a:defRPr sz="3200" b="1" i="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8043859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Light Basic Divider">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6858000"/>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5" indent="-115885">
              <a:spcBef>
                <a:spcPct val="50000"/>
              </a:spcBef>
              <a:buFontTx/>
              <a:buChar char="•"/>
            </a:pPr>
            <a:endParaRPr lang="en-US" sz="1300" b="0" dirty="0"/>
          </a:p>
        </p:txBody>
      </p:sp>
      <p:pic>
        <p:nvPicPr>
          <p:cNvPr id="5" name="Picture 4"/>
          <p:cNvPicPr>
            <a:picLocks noChangeAspect="1"/>
          </p:cNvPicPr>
          <p:nvPr/>
        </p:nvPicPr>
        <p:blipFill>
          <a:blip r:embed="rId2" cstate="email">
            <a:duotone>
              <a:prstClr val="black"/>
              <a:schemeClr val="tx2">
                <a:tint val="45000"/>
                <a:satMod val="400000"/>
              </a:schemeClr>
            </a:duotone>
            <a:alphaModFix amt="72000"/>
            <a:extLst>
              <a:ext uri="{28A0092B-C50C-407E-A947-70E740481C1C}">
                <a14:useLocalDpi xmlns:a14="http://schemas.microsoft.com/office/drawing/2010/main" val="0"/>
              </a:ext>
            </a:extLst>
          </a:blip>
          <a:stretch>
            <a:fillRect/>
          </a:stretch>
        </p:blipFill>
        <p:spPr>
          <a:xfrm>
            <a:off x="9268448" y="3580"/>
            <a:ext cx="2923552" cy="4314420"/>
          </a:xfrm>
          <a:prstGeom prst="rect">
            <a:avLst/>
          </a:prstGeom>
        </p:spPr>
      </p:pic>
      <p:pic>
        <p:nvPicPr>
          <p:cNvPr id="6" name="Picture 5"/>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5"/>
            <a:ext cx="9256184"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6214533" y="0"/>
            <a:ext cx="309880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Rectangle 64"/>
          <p:cNvSpPr>
            <a:spLocks noChangeArrowheads="1"/>
          </p:cNvSpPr>
          <p:nvPr/>
        </p:nvSpPr>
        <p:spPr bwMode="auto">
          <a:xfrm>
            <a:off x="0" y="4292605"/>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5" indent="-115885">
              <a:spcBef>
                <a:spcPct val="50000"/>
              </a:spcBef>
              <a:buFontTx/>
              <a:buChar char="•"/>
            </a:pPr>
            <a:endParaRPr lang="en-US" sz="1300" b="0" dirty="0">
              <a:solidFill>
                <a:schemeClr val="bg1"/>
              </a:solidFill>
            </a:endParaRPr>
          </a:p>
        </p:txBody>
      </p:sp>
      <p:sp>
        <p:nvSpPr>
          <p:cNvPr id="330" name="Title 329"/>
          <p:cNvSpPr>
            <a:spLocks noGrp="1"/>
          </p:cNvSpPr>
          <p:nvPr>
            <p:ph type="title" hasCustomPrompt="1"/>
          </p:nvPr>
        </p:nvSpPr>
        <p:spPr>
          <a:xfrm>
            <a:off x="1154547" y="2721693"/>
            <a:ext cx="9728968" cy="1450437"/>
          </a:xfrm>
          <a:noFill/>
        </p:spPr>
        <p:txBody>
          <a:bodyPr lIns="0" tIns="0" rIns="0" bIns="0" anchor="b">
            <a:normAutofit/>
          </a:bodyPr>
          <a:lstStyle>
            <a:lvl1pPr>
              <a:defRPr sz="3800" b="1" cap="none" baseline="0">
                <a:solidFill>
                  <a:schemeClr val="bg1"/>
                </a:solidFill>
                <a:latin typeface="+mn-lt"/>
              </a:defRPr>
            </a:lvl1pPr>
          </a:lstStyle>
          <a:p>
            <a:r>
              <a:rPr lang="en-US" dirty="0"/>
              <a:t>Thank you!</a:t>
            </a:r>
          </a:p>
        </p:txBody>
      </p:sp>
    </p:spTree>
    <p:extLst>
      <p:ext uri="{BB962C8B-B14F-4D97-AF65-F5344CB8AC3E}">
        <p14:creationId xmlns:p14="http://schemas.microsoft.com/office/powerpoint/2010/main" val="224516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144000" y="6389989"/>
            <a:ext cx="2844800" cy="365125"/>
          </a:xfrm>
        </p:spPr>
        <p:txBody>
          <a:bodyPr/>
          <a:lstStyle>
            <a:lvl1pPr>
              <a:defRPr sz="1050"/>
            </a:lvl1pPr>
          </a:lstStyle>
          <a:p>
            <a:fld id="{FB91CC41-75DE-4112-809D-F8BC792AE56F}" type="slidenum">
              <a:rPr lang="en-US" smtClean="0"/>
              <a:pPr/>
              <a:t>‹#›</a:t>
            </a:fld>
            <a:endParaRPr lang="en-US" dirty="0"/>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21333"/>
          <a:stretch/>
        </p:blipFill>
        <p:spPr>
          <a:xfrm>
            <a:off x="1076960" y="6296025"/>
            <a:ext cx="2682240" cy="502920"/>
          </a:xfrm>
          <a:prstGeom prst="rect">
            <a:avLst/>
          </a:prstGeom>
        </p:spPr>
      </p:pic>
      <p:cxnSp>
        <p:nvCxnSpPr>
          <p:cNvPr id="6" name="Straight Connector 5"/>
          <p:cNvCxnSpPr/>
          <p:nvPr userDrawn="1"/>
        </p:nvCxnSpPr>
        <p:spPr>
          <a:xfrm>
            <a:off x="-6219" y="6392863"/>
            <a:ext cx="1219822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969141" y="6030614"/>
            <a:ext cx="5939660" cy="369332"/>
          </a:xfrm>
          <a:prstGeom prst="rect">
            <a:avLst/>
          </a:prstGeom>
          <a:noFill/>
        </p:spPr>
        <p:txBody>
          <a:bodyPr wrap="square" rtlCol="0">
            <a:spAutoFit/>
          </a:bodyPr>
          <a:lstStyle/>
          <a:p>
            <a:r>
              <a:rPr lang="en-US" sz="1800" dirty="0">
                <a:solidFill>
                  <a:schemeClr val="tx2">
                    <a:lumMod val="75000"/>
                  </a:schemeClr>
                </a:solidFill>
                <a:latin typeface="Calibri" panose="020F0502020204030204" pitchFamily="34" charset="0"/>
                <a:cs typeface="Calibri" panose="020F0502020204030204" pitchFamily="34" charset="0"/>
              </a:rPr>
              <a:t>C</a:t>
            </a:r>
            <a:r>
              <a:rPr lang="en-US" sz="1400" dirty="0">
                <a:solidFill>
                  <a:schemeClr val="tx2">
                    <a:lumMod val="75000"/>
                  </a:schemeClr>
                </a:solidFill>
                <a:latin typeface="Calibri" panose="020F0502020204030204" pitchFamily="34" charset="0"/>
                <a:cs typeface="Calibri" panose="020F0502020204030204" pitchFamily="34" charset="0"/>
              </a:rPr>
              <a:t>itizen </a:t>
            </a:r>
            <a:r>
              <a:rPr lang="en-US" sz="1800" dirty="0">
                <a:solidFill>
                  <a:schemeClr val="tx2">
                    <a:lumMod val="75000"/>
                  </a:schemeClr>
                </a:solidFill>
                <a:latin typeface="Calibri" panose="020F0502020204030204" pitchFamily="34" charset="0"/>
                <a:cs typeface="Calibri" panose="020F0502020204030204" pitchFamily="34" charset="0"/>
              </a:rPr>
              <a:t>E</a:t>
            </a:r>
            <a:r>
              <a:rPr lang="en-US" sz="1400" dirty="0">
                <a:solidFill>
                  <a:schemeClr val="tx2">
                    <a:lumMod val="75000"/>
                  </a:schemeClr>
                </a:solidFill>
                <a:latin typeface="Calibri" panose="020F0502020204030204" pitchFamily="34" charset="0"/>
                <a:cs typeface="Calibri" panose="020F0502020204030204" pitchFamily="34" charset="0"/>
              </a:rPr>
              <a:t>ngagement </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20" y="6126480"/>
            <a:ext cx="975360" cy="731520"/>
          </a:xfrm>
          <a:prstGeom prst="rect">
            <a:avLst/>
          </a:prstGeom>
        </p:spPr>
      </p:pic>
    </p:spTree>
    <p:extLst>
      <p:ext uri="{BB962C8B-B14F-4D97-AF65-F5344CB8AC3E}">
        <p14:creationId xmlns:p14="http://schemas.microsoft.com/office/powerpoint/2010/main" val="1173350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5" name="Rectangle 4"/>
          <p:cNvSpPr>
            <a:spLocks noChangeArrowheads="1"/>
          </p:cNvSpPr>
          <p:nvPr/>
        </p:nvSpPr>
        <p:spPr bwMode="auto">
          <a:xfrm flipV="1">
            <a:off x="0" y="5"/>
            <a:ext cx="12192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 name="Rectangle 5"/>
          <p:cNvSpPr>
            <a:spLocks noChangeArrowheads="1"/>
          </p:cNvSpPr>
          <p:nvPr/>
        </p:nvSpPr>
        <p:spPr bwMode="auto">
          <a:xfrm>
            <a:off x="0" y="4302130"/>
            <a:ext cx="12192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330" name="Title 329"/>
          <p:cNvSpPr>
            <a:spLocks noGrp="1"/>
          </p:cNvSpPr>
          <p:nvPr>
            <p:ph type="title"/>
          </p:nvPr>
        </p:nvSpPr>
        <p:spPr>
          <a:xfrm>
            <a:off x="1861340" y="1189794"/>
            <a:ext cx="9385960"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878238" y="3000005"/>
            <a:ext cx="9369065" cy="1211048"/>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9" name="Text Placeholder 331"/>
          <p:cNvSpPr>
            <a:spLocks noGrp="1"/>
          </p:cNvSpPr>
          <p:nvPr>
            <p:ph type="body" sz="quarter" idx="14"/>
          </p:nvPr>
        </p:nvSpPr>
        <p:spPr>
          <a:xfrm>
            <a:off x="7576097" y="4699006"/>
            <a:ext cx="3761560" cy="1393637"/>
          </a:xfrm>
        </p:spPr>
        <p:txBody>
          <a:bodyPr anchor="b"/>
          <a:lstStyle>
            <a:lvl1pPr algn="r">
              <a:lnSpc>
                <a:spcPct val="100000"/>
              </a:lnSpc>
              <a:defRPr sz="1400" b="0" i="0" baseline="0">
                <a:solidFill>
                  <a:schemeClr val="tx1"/>
                </a:solidFill>
                <a:latin typeface="Andes" panose="02000000000000000000" pitchFamily="50" charset="0"/>
                <a:cs typeface="Arial"/>
              </a:defRPr>
            </a:lvl1pPr>
            <a:lvl2pPr algn="r">
              <a:defRPr sz="1400" b="0" i="0">
                <a:latin typeface="Andes" panose="02000000000000000000" pitchFamily="50" charset="0"/>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8" name="Rectangle 1028"/>
          <p:cNvSpPr>
            <a:spLocks noGrp="1" noChangeArrowheads="1"/>
          </p:cNvSpPr>
          <p:nvPr>
            <p:ph type="dt" sz="half" idx="15"/>
          </p:nvPr>
        </p:nvSpPr>
        <p:spPr>
          <a:xfrm>
            <a:off x="7622121" y="6116643"/>
            <a:ext cx="3625849" cy="306387"/>
          </a:xfrm>
        </p:spPr>
        <p:txBody>
          <a:bodyPr rIns="0" anchor="ctr"/>
          <a:lstStyle>
            <a:lvl1pPr algn="r">
              <a:defRPr b="0" i="0">
                <a:solidFill>
                  <a:schemeClr val="tx1"/>
                </a:solidFill>
                <a:latin typeface="Andes" panose="02000000000000000000" pitchFamily="50" charset="0"/>
                <a:cs typeface="Arial"/>
              </a:defRPr>
            </a:lvl1pPr>
          </a:lstStyle>
          <a:p>
            <a:pPr>
              <a:defRPr/>
            </a:pPr>
            <a:endParaRPr lang="en-US" dirty="0"/>
          </a:p>
        </p:txBody>
      </p:sp>
      <p:pic>
        <p:nvPicPr>
          <p:cNvPr id="10" name="Picture 9">
            <a:extLst>
              <a:ext uri="{FF2B5EF4-FFF2-40B4-BE49-F238E27FC236}">
                <a16:creationId xmlns:a16="http://schemas.microsoft.com/office/drawing/2014/main" id="{465AB3CE-7766-4E60-94C1-7A7013BA1473}"/>
              </a:ext>
            </a:extLst>
          </p:cNvPr>
          <p:cNvPicPr>
            <a:picLocks noChangeAspect="1"/>
          </p:cNvPicPr>
          <p:nvPr userDrawn="1"/>
        </p:nvPicPr>
        <p:blipFill>
          <a:blip r:embed="rId2"/>
          <a:stretch>
            <a:fillRect/>
          </a:stretch>
        </p:blipFill>
        <p:spPr>
          <a:xfrm>
            <a:off x="795337" y="4740175"/>
            <a:ext cx="5529263" cy="1271780"/>
          </a:xfrm>
          <a:prstGeom prst="rect">
            <a:avLst/>
          </a:prstGeom>
        </p:spPr>
      </p:pic>
    </p:spTree>
    <p:extLst>
      <p:ext uri="{BB962C8B-B14F-4D97-AF65-F5344CB8AC3E}">
        <p14:creationId xmlns:p14="http://schemas.microsoft.com/office/powerpoint/2010/main" val="2457091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2" name="Title 1"/>
          <p:cNvSpPr>
            <a:spLocks noGrp="1"/>
          </p:cNvSpPr>
          <p:nvPr>
            <p:ph type="title"/>
          </p:nvPr>
        </p:nvSpPr>
        <p:spPr>
          <a:xfrm>
            <a:off x="475918" y="301636"/>
            <a:ext cx="11282705" cy="756707"/>
          </a:xfrm>
        </p:spPr>
        <p:txBody>
          <a:bodyPr/>
          <a:lstStyle>
            <a:lvl1pPr>
              <a:defRPr sz="220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465670" y="1598614"/>
            <a:ext cx="11303001" cy="4613804"/>
          </a:xfrm>
        </p:spPr>
        <p:txBody>
          <a:bodyPr>
            <a:normAutofit/>
          </a:bodyPr>
          <a:lstStyle>
            <a:lvl1pPr>
              <a:lnSpc>
                <a:spcPct val="100000"/>
              </a:lnSpc>
              <a:spcBef>
                <a:spcPts val="2400"/>
              </a:spcBef>
              <a:tabLst>
                <a:tab pos="8402301" algn="r"/>
              </a:tabLst>
              <a:defRPr lang="en-US" sz="1600" smtClean="0"/>
            </a:lvl1pPr>
          </a:lstStyle>
          <a:p>
            <a:pPr lvl="0"/>
            <a:r>
              <a:rPr lang="en-US"/>
              <a:t>Click to edit Master text styles</a:t>
            </a:r>
          </a:p>
        </p:txBody>
      </p:sp>
      <p:sp>
        <p:nvSpPr>
          <p:cNvPr id="5" name="Footer Placeholder 5"/>
          <p:cNvSpPr>
            <a:spLocks noGrp="1"/>
          </p:cNvSpPr>
          <p:nvPr>
            <p:ph type="ftr" sz="quarter" idx="14"/>
          </p:nvPr>
        </p:nvSpPr>
        <p:spPr/>
        <p:txBody>
          <a:bodyPr/>
          <a:lstStyle>
            <a:lvl1pPr>
              <a:defRPr/>
            </a:lvl1pPr>
          </a:lstStyle>
          <a:p>
            <a:pPr>
              <a:defRPr/>
            </a:pPr>
            <a:r>
              <a:rPr lang="en-US" dirty="0"/>
              <a:t>Presentation Title</a:t>
            </a:r>
          </a:p>
        </p:txBody>
      </p:sp>
      <p:sp>
        <p:nvSpPr>
          <p:cNvPr id="6" name="Slide Number Placeholder 7"/>
          <p:cNvSpPr>
            <a:spLocks noGrp="1"/>
          </p:cNvSpPr>
          <p:nvPr>
            <p:ph type="sldNum" sz="quarter" idx="15"/>
          </p:nvPr>
        </p:nvSpPr>
        <p:spPr/>
        <p:txBody>
          <a:bodyPr/>
          <a:lstStyle>
            <a:lvl1pPr>
              <a:defRPr smtClean="0"/>
            </a:lvl1pPr>
          </a:lstStyle>
          <a:p>
            <a:pPr>
              <a:defRPr/>
            </a:pPr>
            <a:fld id="{19B42D47-5ECB-4A64-9C06-62D1F1E257DE}" type="slidenum">
              <a:rPr lang="en-US" altLang="en-US"/>
              <a:pPr>
                <a:defRPr/>
              </a:pPr>
              <a:t>‹#›</a:t>
            </a:fld>
            <a:endParaRPr lang="en-US" altLang="en-US" dirty="0"/>
          </a:p>
        </p:txBody>
      </p:sp>
    </p:spTree>
    <p:extLst>
      <p:ext uri="{BB962C8B-B14F-4D97-AF65-F5344CB8AC3E}">
        <p14:creationId xmlns:p14="http://schemas.microsoft.com/office/powerpoint/2010/main" val="1833630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2" name="Title 1"/>
          <p:cNvSpPr>
            <a:spLocks noGrp="1"/>
          </p:cNvSpPr>
          <p:nvPr>
            <p:ph type="title"/>
          </p:nvPr>
        </p:nvSpPr>
        <p:spPr>
          <a:xfrm>
            <a:off x="475915" y="301631"/>
            <a:ext cx="11282705" cy="756707"/>
          </a:xfrm>
        </p:spPr>
        <p:txBody>
          <a:bodyPr/>
          <a:lstStyle>
            <a:lvl1pPr>
              <a:defRPr sz="3200" b="1" i="0">
                <a:solidFill>
                  <a:schemeClr val="tx1"/>
                </a:solidFill>
              </a:defRPr>
            </a:lvl1pPr>
          </a:lstStyle>
          <a:p>
            <a:r>
              <a:rPr lang="en-US" dirty="0"/>
              <a:t>Click to edit Master title style</a:t>
            </a:r>
          </a:p>
        </p:txBody>
      </p:sp>
      <p:sp>
        <p:nvSpPr>
          <p:cNvPr id="7" name="Text Placeholder 6"/>
          <p:cNvSpPr>
            <a:spLocks noGrp="1"/>
          </p:cNvSpPr>
          <p:nvPr>
            <p:ph type="body" sz="quarter" idx="13"/>
          </p:nvPr>
        </p:nvSpPr>
        <p:spPr>
          <a:xfrm>
            <a:off x="465667" y="1598613"/>
            <a:ext cx="11303000" cy="4613804"/>
          </a:xfrm>
        </p:spPr>
        <p:txBody>
          <a:bodyPr>
            <a:normAutofit/>
          </a:bodyPr>
          <a:lstStyle>
            <a:lvl1pPr>
              <a:lnSpc>
                <a:spcPct val="100000"/>
              </a:lnSpc>
              <a:spcBef>
                <a:spcPts val="2400"/>
              </a:spcBef>
              <a:tabLst>
                <a:tab pos="8402429" algn="r"/>
              </a:tabLst>
              <a:defRPr lang="en-US" sz="1800" smtClean="0"/>
            </a:lvl1pPr>
          </a:lstStyle>
          <a:p>
            <a:pPr lvl="0"/>
            <a:r>
              <a:rPr lang="en-US" dirty="0"/>
              <a:t>Click to edit Master text styles</a:t>
            </a:r>
          </a:p>
        </p:txBody>
      </p:sp>
      <p:sp>
        <p:nvSpPr>
          <p:cNvPr id="6" name="Slide Number Placeholder 7"/>
          <p:cNvSpPr>
            <a:spLocks noGrp="1"/>
          </p:cNvSpPr>
          <p:nvPr>
            <p:ph type="sldNum" sz="quarter" idx="15"/>
          </p:nvPr>
        </p:nvSpPr>
        <p:spPr/>
        <p:txBody>
          <a:bodyPr/>
          <a:lstStyle>
            <a:lvl1pPr>
              <a:defRPr smtClean="0"/>
            </a:lvl1pPr>
          </a:lstStyle>
          <a:p>
            <a:pPr>
              <a:defRPr/>
            </a:pPr>
            <a:fld id="{8655DD83-5484-411F-A20D-583A924D6F27}" type="slidenum">
              <a:rPr lang="en-US" altLang="en-US"/>
              <a:pPr>
                <a:defRPr/>
              </a:pPr>
              <a:t>‹#›</a:t>
            </a:fld>
            <a:endParaRPr lang="en-US" altLang="en-US" dirty="0"/>
          </a:p>
        </p:txBody>
      </p:sp>
    </p:spTree>
    <p:extLst>
      <p:ext uri="{BB962C8B-B14F-4D97-AF65-F5344CB8AC3E}">
        <p14:creationId xmlns:p14="http://schemas.microsoft.com/office/powerpoint/2010/main" val="3973430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8506884" y="615955"/>
            <a:ext cx="1352549" cy="1895475"/>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dirty="0"/>
          </a:p>
        </p:txBody>
      </p:sp>
      <p:sp>
        <p:nvSpPr>
          <p:cNvPr id="5" name="Freeform 1683"/>
          <p:cNvSpPr>
            <a:spLocks/>
          </p:cNvSpPr>
          <p:nvPr/>
        </p:nvSpPr>
        <p:spPr bwMode="auto">
          <a:xfrm flipH="1">
            <a:off x="9880600" y="3175"/>
            <a:ext cx="950384" cy="5842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dirty="0"/>
          </a:p>
        </p:txBody>
      </p:sp>
      <p:sp>
        <p:nvSpPr>
          <p:cNvPr id="331" name="Content Placeholder 330"/>
          <p:cNvSpPr>
            <a:spLocks noGrp="1"/>
          </p:cNvSpPr>
          <p:nvPr>
            <p:ph sz="quarter" idx="10"/>
          </p:nvPr>
        </p:nvSpPr>
        <p:spPr>
          <a:xfrm>
            <a:off x="457871" y="1460504"/>
            <a:ext cx="11253740" cy="4600863"/>
          </a:xfrm>
        </p:spPr>
        <p:txBody>
          <a:bodyPr>
            <a:normAutofit/>
          </a:bodyPr>
          <a:lstStyle>
            <a:lvl1pPr>
              <a:lnSpc>
                <a:spcPct val="130000"/>
              </a:lnSpc>
              <a:spcBef>
                <a:spcPts val="1200"/>
              </a:spcBef>
              <a:defRPr>
                <a:solidFill>
                  <a:schemeClr val="tx1"/>
                </a:solidFill>
              </a:defRPr>
            </a:lvl1pPr>
            <a:lvl2pPr>
              <a:lnSpc>
                <a:spcPct val="130000"/>
              </a:lnSpc>
              <a:spcBef>
                <a:spcPts val="1200"/>
              </a:spcBef>
              <a:buClr>
                <a:schemeClr val="tx2">
                  <a:lumMod val="50000"/>
                  <a:lumOff val="50000"/>
                </a:schemeClr>
              </a:buClr>
              <a:defRPr>
                <a:solidFill>
                  <a:schemeClr val="tx1"/>
                </a:solidFill>
              </a:defRPr>
            </a:lvl2pPr>
            <a:lvl3pPr marL="557770">
              <a:lnSpc>
                <a:spcPct val="130000"/>
              </a:lnSpc>
              <a:spcBef>
                <a:spcPts val="0"/>
              </a:spcBef>
              <a:buClr>
                <a:schemeClr val="tx2">
                  <a:lumMod val="50000"/>
                  <a:lumOff val="50000"/>
                </a:schemeClr>
              </a:buClr>
              <a:defRPr>
                <a:solidFill>
                  <a:schemeClr val="tx1"/>
                </a:solidFill>
              </a:defRPr>
            </a:lvl3pPr>
            <a:lvl4pPr>
              <a:lnSpc>
                <a:spcPct val="130000"/>
              </a:lnSpc>
              <a:spcBef>
                <a:spcPts val="0"/>
              </a:spcBef>
              <a:buClr>
                <a:schemeClr val="tx2">
                  <a:lumMod val="50000"/>
                  <a:lumOff val="50000"/>
                </a:schemeClr>
              </a:buClr>
              <a:defRPr>
                <a:solidFill>
                  <a:schemeClr val="tx1"/>
                </a:solidFill>
              </a:defRPr>
            </a:lvl4pPr>
            <a:lvl5pPr>
              <a:lnSpc>
                <a:spcPct val="130000"/>
              </a:lnSpc>
              <a:spcBef>
                <a:spcPts val="0"/>
              </a:spcBef>
              <a:buClr>
                <a:schemeClr val="tx2">
                  <a:lumMod val="50000"/>
                  <a:lumOff val="50000"/>
                </a:schemeClr>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4" name="Slide Number Placeholder 9"/>
          <p:cNvSpPr>
            <a:spLocks noGrp="1"/>
          </p:cNvSpPr>
          <p:nvPr>
            <p:ph type="sldNum" sz="quarter" idx="12"/>
          </p:nvPr>
        </p:nvSpPr>
        <p:spPr/>
        <p:txBody>
          <a:bodyPr/>
          <a:lstStyle>
            <a:lvl1pPr>
              <a:defRPr smtClean="0"/>
            </a:lvl1pPr>
          </a:lstStyle>
          <a:p>
            <a:pPr>
              <a:defRPr/>
            </a:pPr>
            <a:fld id="{2901925F-EC9C-4077-B2B4-5B768C4AB821}" type="slidenum">
              <a:rPr lang="en-US" altLang="en-US"/>
              <a:pPr>
                <a:defRPr/>
              </a:pPr>
              <a:t>‹#›</a:t>
            </a:fld>
            <a:endParaRPr lang="en-US" altLang="en-US" dirty="0"/>
          </a:p>
        </p:txBody>
      </p:sp>
      <p:sp>
        <p:nvSpPr>
          <p:cNvPr id="8" name="Rectangle 7"/>
          <p:cNvSpPr>
            <a:spLocks noChangeArrowheads="1"/>
          </p:cNvSpPr>
          <p:nvPr userDrawn="1"/>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9" name="Title 1"/>
          <p:cNvSpPr>
            <a:spLocks noGrp="1"/>
          </p:cNvSpPr>
          <p:nvPr>
            <p:ph type="title"/>
          </p:nvPr>
        </p:nvSpPr>
        <p:spPr>
          <a:xfrm>
            <a:off x="475915" y="301631"/>
            <a:ext cx="11282705" cy="756707"/>
          </a:xfrm>
        </p:spPr>
        <p:txBody>
          <a:bodyPr/>
          <a:lstStyle>
            <a:lvl1pPr>
              <a:defRPr sz="3200" b="1" i="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672645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8506884" y="615955"/>
            <a:ext cx="1352549" cy="1895475"/>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dirty="0"/>
          </a:p>
        </p:txBody>
      </p:sp>
      <p:sp>
        <p:nvSpPr>
          <p:cNvPr id="7" name="Freeform 1683"/>
          <p:cNvSpPr>
            <a:spLocks/>
          </p:cNvSpPr>
          <p:nvPr/>
        </p:nvSpPr>
        <p:spPr bwMode="auto">
          <a:xfrm flipH="1">
            <a:off x="9880600" y="3175"/>
            <a:ext cx="950384" cy="5842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dirty="0"/>
          </a:p>
        </p:txBody>
      </p:sp>
      <p:sp>
        <p:nvSpPr>
          <p:cNvPr id="331" name="Content Placeholder 330"/>
          <p:cNvSpPr>
            <a:spLocks noGrp="1"/>
          </p:cNvSpPr>
          <p:nvPr>
            <p:ph sz="quarter" idx="10"/>
          </p:nvPr>
        </p:nvSpPr>
        <p:spPr>
          <a:xfrm>
            <a:off x="475915" y="1599260"/>
            <a:ext cx="11253740" cy="4462104"/>
          </a:xfrm>
        </p:spPr>
        <p:txBody>
          <a:bodyPr/>
          <a:lstStyle>
            <a:lvl1pPr>
              <a:defRPr>
                <a:solidFill>
                  <a:schemeClr val="tx1"/>
                </a:solidFill>
              </a:defRPr>
            </a:lvl1pPr>
            <a:lvl2pPr>
              <a:buClr>
                <a:schemeClr val="tx2">
                  <a:lumMod val="50000"/>
                  <a:lumOff val="50000"/>
                </a:schemeClr>
              </a:buClr>
              <a:defRPr>
                <a:solidFill>
                  <a:schemeClr val="tx1"/>
                </a:solidFill>
              </a:defRPr>
            </a:lvl2pPr>
            <a:lvl3pPr marL="557770">
              <a:buClr>
                <a:schemeClr val="tx2">
                  <a:lumMod val="50000"/>
                  <a:lumOff val="50000"/>
                </a:schemeClr>
              </a:buClr>
              <a:defRPr>
                <a:solidFill>
                  <a:schemeClr val="tx1"/>
                </a:solidFill>
              </a:defRPr>
            </a:lvl3pPr>
            <a:lvl4pPr>
              <a:buClr>
                <a:schemeClr val="tx2">
                  <a:lumMod val="50000"/>
                  <a:lumOff val="50000"/>
                </a:schemeClr>
              </a:buClr>
              <a:defRPr>
                <a:solidFill>
                  <a:schemeClr val="tx1"/>
                </a:solidFill>
              </a:defRPr>
            </a:lvl4pPr>
            <a:lvl5pPr>
              <a:buClr>
                <a:schemeClr val="tx2">
                  <a:lumMod val="50000"/>
                  <a:lumOff val="50000"/>
                </a:schemeClr>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2"/>
          <p:cNvSpPr>
            <a:spLocks noGrp="1"/>
          </p:cNvSpPr>
          <p:nvPr>
            <p:ph type="sldNum" sz="quarter" idx="16"/>
          </p:nvPr>
        </p:nvSpPr>
        <p:spPr/>
        <p:txBody>
          <a:bodyPr/>
          <a:lstStyle>
            <a:lvl1pPr>
              <a:defRPr smtClean="0"/>
            </a:lvl1pPr>
          </a:lstStyle>
          <a:p>
            <a:pPr>
              <a:defRPr/>
            </a:pPr>
            <a:fld id="{FCF345E3-3393-4F05-8701-7097C5605FEF}" type="slidenum">
              <a:rPr lang="en-US" altLang="en-US"/>
              <a:pPr>
                <a:defRPr/>
              </a:pPr>
              <a:t>‹#›</a:t>
            </a:fld>
            <a:endParaRPr lang="en-US" altLang="en-US" dirty="0"/>
          </a:p>
        </p:txBody>
      </p:sp>
      <p:sp>
        <p:nvSpPr>
          <p:cNvPr id="8" name="Rectangle 7"/>
          <p:cNvSpPr>
            <a:spLocks noChangeArrowheads="1"/>
          </p:cNvSpPr>
          <p:nvPr userDrawn="1"/>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10" name="Title 1"/>
          <p:cNvSpPr>
            <a:spLocks noGrp="1"/>
          </p:cNvSpPr>
          <p:nvPr>
            <p:ph type="title"/>
          </p:nvPr>
        </p:nvSpPr>
        <p:spPr>
          <a:xfrm>
            <a:off x="475915" y="301631"/>
            <a:ext cx="11282705" cy="756707"/>
          </a:xfrm>
        </p:spPr>
        <p:txBody>
          <a:bodyPr/>
          <a:lstStyle>
            <a:lvl1pPr>
              <a:defRPr sz="3200" b="1" i="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618806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5912" y="1333580"/>
            <a:ext cx="4014520" cy="4589238"/>
          </a:xfrm>
        </p:spPr>
        <p:txBody>
          <a:bodyPr anchor="ctr"/>
          <a:lstStyle>
            <a:lvl1pPr algn="l">
              <a:defRPr sz="2400" b="0" i="0" cap="all" baseline="0">
                <a:solidFill>
                  <a:schemeClr val="tx1"/>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910669" y="1318157"/>
            <a:ext cx="6942667" cy="4570027"/>
          </a:xfrm>
        </p:spPr>
        <p:txBody>
          <a:bodyPr anchor="ctr"/>
          <a:lstStyle>
            <a:lvl1pPr>
              <a:defRPr sz="1600">
                <a:solidFill>
                  <a:schemeClr val="tx1"/>
                </a:solidFill>
              </a:defRPr>
            </a:lvl1pPr>
            <a:lvl2pPr>
              <a:buClr>
                <a:schemeClr val="tx2">
                  <a:lumMod val="50000"/>
                  <a:lumOff val="50000"/>
                </a:schemeClr>
              </a:buClr>
              <a:defRPr sz="1600">
                <a:solidFill>
                  <a:schemeClr val="tx1"/>
                </a:solidFill>
              </a:defRPr>
            </a:lvl2pPr>
            <a:lvl3pPr marL="557770">
              <a:buClr>
                <a:schemeClr val="tx2">
                  <a:lumMod val="50000"/>
                  <a:lumOff val="50000"/>
                </a:schemeClr>
              </a:buClr>
              <a:defRPr sz="1600">
                <a:solidFill>
                  <a:schemeClr val="tx1"/>
                </a:solidFill>
              </a:defRPr>
            </a:lvl3pPr>
            <a:lvl4pPr>
              <a:buClr>
                <a:schemeClr val="tx2">
                  <a:lumMod val="50000"/>
                  <a:lumOff val="50000"/>
                </a:schemeClr>
              </a:buClr>
              <a:defRPr sz="1600">
                <a:solidFill>
                  <a:schemeClr val="tx1"/>
                </a:solidFill>
              </a:defRPr>
            </a:lvl4pPr>
            <a:lvl5pPr>
              <a:buClr>
                <a:schemeClr val="tx2">
                  <a:lumMod val="50000"/>
                  <a:lumOff val="50000"/>
                </a:schemeClr>
              </a:buClr>
              <a:defRPr sz="16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p:cNvSpPr>
            <a:spLocks noGrp="1"/>
          </p:cNvSpPr>
          <p:nvPr>
            <p:ph type="sldNum" sz="quarter" idx="10"/>
          </p:nvPr>
        </p:nvSpPr>
        <p:spPr/>
        <p:txBody>
          <a:bodyPr/>
          <a:lstStyle>
            <a:lvl1pPr>
              <a:defRPr/>
            </a:lvl1pPr>
          </a:lstStyle>
          <a:p>
            <a:pPr>
              <a:defRPr/>
            </a:pPr>
            <a:fld id="{20A9054B-9752-4A99-96D6-75B7CD0D7585}" type="slidenum">
              <a:rPr lang="en-US" altLang="en-US"/>
              <a:pPr>
                <a:defRPr/>
              </a:pPr>
              <a:t>‹#›</a:t>
            </a:fld>
            <a:endParaRPr lang="en-US" altLang="en-US" dirty="0"/>
          </a:p>
        </p:txBody>
      </p:sp>
      <p:sp>
        <p:nvSpPr>
          <p:cNvPr id="6" name="Rectangle 5"/>
          <p:cNvSpPr>
            <a:spLocks noChangeArrowheads="1"/>
          </p:cNvSpPr>
          <p:nvPr userDrawn="1"/>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7" name="Title 1"/>
          <p:cNvSpPr>
            <a:spLocks noGrp="1"/>
          </p:cNvSpPr>
          <p:nvPr>
            <p:ph type="title"/>
          </p:nvPr>
        </p:nvSpPr>
        <p:spPr>
          <a:xfrm>
            <a:off x="475915" y="301631"/>
            <a:ext cx="11282705" cy="756707"/>
          </a:xfrm>
        </p:spPr>
        <p:txBody>
          <a:bodyPr/>
          <a:lstStyle>
            <a:lvl1pPr>
              <a:defRPr sz="3200" b="1" i="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93596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910669" y="1440615"/>
            <a:ext cx="6942667" cy="4447571"/>
          </a:xfrm>
        </p:spPr>
        <p:txBody>
          <a:bodyPr anchor="ctr"/>
          <a:lstStyle>
            <a:lvl1pPr>
              <a:defRPr sz="1600">
                <a:solidFill>
                  <a:schemeClr val="tx1"/>
                </a:solidFill>
              </a:defRPr>
            </a:lvl1pPr>
            <a:lvl2pPr>
              <a:buClr>
                <a:schemeClr val="tx2">
                  <a:lumMod val="50000"/>
                  <a:lumOff val="50000"/>
                </a:schemeClr>
              </a:buClr>
              <a:defRPr sz="1600">
                <a:solidFill>
                  <a:schemeClr val="tx1"/>
                </a:solidFill>
              </a:defRPr>
            </a:lvl2pPr>
            <a:lvl3pPr marL="557770">
              <a:buClr>
                <a:schemeClr val="tx2">
                  <a:lumMod val="50000"/>
                  <a:lumOff val="50000"/>
                </a:schemeClr>
              </a:buClr>
              <a:defRPr sz="1600">
                <a:solidFill>
                  <a:schemeClr val="tx1"/>
                </a:solidFill>
              </a:defRPr>
            </a:lvl3pPr>
            <a:lvl4pPr>
              <a:buClr>
                <a:schemeClr val="tx2">
                  <a:lumMod val="50000"/>
                  <a:lumOff val="50000"/>
                </a:schemeClr>
              </a:buClr>
              <a:defRPr sz="1600">
                <a:solidFill>
                  <a:schemeClr val="tx1"/>
                </a:solidFill>
              </a:defRPr>
            </a:lvl4pPr>
            <a:lvl5pPr>
              <a:buClr>
                <a:schemeClr val="tx2">
                  <a:lumMod val="50000"/>
                  <a:lumOff val="50000"/>
                </a:schemeClr>
              </a:buClr>
              <a:defRPr sz="16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p:cNvSpPr>
            <a:spLocks noGrp="1"/>
          </p:cNvSpPr>
          <p:nvPr>
            <p:ph type="sldNum" sz="quarter" idx="10"/>
          </p:nvPr>
        </p:nvSpPr>
        <p:spPr/>
        <p:txBody>
          <a:bodyPr/>
          <a:lstStyle>
            <a:lvl1pPr>
              <a:defRPr/>
            </a:lvl1pPr>
          </a:lstStyle>
          <a:p>
            <a:pPr>
              <a:defRPr/>
            </a:pPr>
            <a:fld id="{69A7CE54-56ED-402C-ACB7-E75E988029F7}" type="slidenum">
              <a:rPr lang="en-US" altLang="en-US"/>
              <a:pPr>
                <a:defRPr/>
              </a:pPr>
              <a:t>‹#›</a:t>
            </a:fld>
            <a:endParaRPr lang="en-US" altLang="en-US" dirty="0"/>
          </a:p>
        </p:txBody>
      </p:sp>
      <p:sp>
        <p:nvSpPr>
          <p:cNvPr id="8" name="Rectangle 7"/>
          <p:cNvSpPr>
            <a:spLocks noChangeArrowheads="1"/>
          </p:cNvSpPr>
          <p:nvPr userDrawn="1"/>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9" name="Title 1"/>
          <p:cNvSpPr>
            <a:spLocks noGrp="1"/>
          </p:cNvSpPr>
          <p:nvPr>
            <p:ph type="title"/>
          </p:nvPr>
        </p:nvSpPr>
        <p:spPr>
          <a:xfrm>
            <a:off x="475915" y="301631"/>
            <a:ext cx="11282705" cy="756707"/>
          </a:xfrm>
        </p:spPr>
        <p:txBody>
          <a:bodyPr/>
          <a:lstStyle>
            <a:lvl1pPr>
              <a:defRPr sz="3200" b="1" i="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429452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21" Type="http://schemas.openxmlformats.org/officeDocument/2006/relationships/theme" Target="../theme/theme2.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914400" y="871538"/>
            <a:ext cx="103632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Footer Placeholder 2"/>
          <p:cNvSpPr>
            <a:spLocks noGrp="1"/>
          </p:cNvSpPr>
          <p:nvPr>
            <p:ph type="ftr" sz="quarter" idx="3"/>
          </p:nvPr>
        </p:nvSpPr>
        <p:spPr>
          <a:xfrm>
            <a:off x="3797300" y="6356355"/>
            <a:ext cx="7467600" cy="328613"/>
          </a:xfrm>
          <a:prstGeom prst="rect">
            <a:avLst/>
          </a:prstGeom>
        </p:spPr>
        <p:txBody>
          <a:bodyPr vert="horz" lIns="0" tIns="0" rIns="91440" bIns="0" rtlCol="0" anchor="b">
            <a:normAutofit/>
          </a:bodyPr>
          <a:lstStyle>
            <a:lvl1pPr algn="r" eaLnBrk="1" hangingPunct="1">
              <a:defRPr sz="1400" b="0">
                <a:solidFill>
                  <a:schemeClr val="tx1">
                    <a:tint val="75000"/>
                  </a:schemeClr>
                </a:solidFill>
                <a:latin typeface="Andes" panose="02000000000000000000" pitchFamily="50" charset="0"/>
                <a:ea typeface="+mn-ea"/>
                <a:cs typeface="Times New Roman" pitchFamily="18" charset="0"/>
              </a:defRPr>
            </a:lvl1pPr>
          </a:lstStyle>
          <a:p>
            <a:pPr>
              <a:defRPr/>
            </a:pPr>
            <a:r>
              <a:rPr lang="en-US" dirty="0"/>
              <a:t>Presentation Title</a:t>
            </a:r>
          </a:p>
        </p:txBody>
      </p:sp>
      <p:sp>
        <p:nvSpPr>
          <p:cNvPr id="5" name="Date Placeholder 4"/>
          <p:cNvSpPr>
            <a:spLocks noGrp="1"/>
          </p:cNvSpPr>
          <p:nvPr>
            <p:ph type="dt" sz="half" idx="2"/>
          </p:nvPr>
        </p:nvSpPr>
        <p:spPr>
          <a:xfrm>
            <a:off x="912284" y="6329368"/>
            <a:ext cx="2844800" cy="365125"/>
          </a:xfrm>
          <a:prstGeom prst="rect">
            <a:avLst/>
          </a:prstGeom>
        </p:spPr>
        <p:txBody>
          <a:bodyPr vert="horz" lIns="0" tIns="0" rIns="91440" bIns="0" rtlCol="0" anchor="b">
            <a:normAutofit/>
          </a:bodyPr>
          <a:lstStyle>
            <a:lvl1pPr algn="l" eaLnBrk="1" hangingPunct="1">
              <a:defRPr sz="1400" b="0">
                <a:solidFill>
                  <a:schemeClr val="tx1">
                    <a:tint val="75000"/>
                  </a:schemeClr>
                </a:solidFill>
                <a:latin typeface="Andes" panose="02000000000000000000" pitchFamily="50" charset="0"/>
                <a:ea typeface="+mn-ea"/>
                <a:cs typeface="Times New Roman" pitchFamily="18"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5462" r:id="rId1"/>
    <p:sldLayoutId id="2147485463" r:id="rId2"/>
    <p:sldLayoutId id="2147485464" r:id="rId3"/>
    <p:sldLayoutId id="2147485475" r:id="rId4"/>
  </p:sldLayoutIdLst>
  <p:hf hdr="0" dt="0"/>
  <p:txStyles>
    <p:titleStyle>
      <a:lvl1pPr algn="l" rtl="0" eaLnBrk="1" fontAlgn="base" hangingPunct="1">
        <a:spcBef>
          <a:spcPct val="0"/>
        </a:spcBef>
        <a:spcAft>
          <a:spcPct val="0"/>
        </a:spcAft>
        <a:defRPr sz="2600" cap="all">
          <a:solidFill>
            <a:schemeClr val="tx1"/>
          </a:solidFill>
          <a:latin typeface="Andes" panose="02000000000000000000" pitchFamily="50" charset="0"/>
          <a:ea typeface="MS PGothic" pitchFamily="34" charset="-128"/>
          <a:cs typeface="Andes" panose="02000000000000000000" pitchFamily="50"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5pPr>
      <a:lvl6pPr marL="457189" algn="ctr" rtl="0" eaLnBrk="1" fontAlgn="base" hangingPunct="1">
        <a:spcBef>
          <a:spcPct val="0"/>
        </a:spcBef>
        <a:spcAft>
          <a:spcPct val="0"/>
        </a:spcAft>
        <a:defRPr sz="2600" b="1">
          <a:solidFill>
            <a:srgbClr val="014C6D"/>
          </a:solidFill>
          <a:latin typeface="Trebuchet MS" pitchFamily="34" charset="0"/>
        </a:defRPr>
      </a:lvl6pPr>
      <a:lvl7pPr marL="914377" algn="ctr" rtl="0" eaLnBrk="1" fontAlgn="base" hangingPunct="1">
        <a:spcBef>
          <a:spcPct val="0"/>
        </a:spcBef>
        <a:spcAft>
          <a:spcPct val="0"/>
        </a:spcAft>
        <a:defRPr sz="2600" b="1">
          <a:solidFill>
            <a:srgbClr val="014C6D"/>
          </a:solidFill>
          <a:latin typeface="Trebuchet MS" pitchFamily="34" charset="0"/>
        </a:defRPr>
      </a:lvl7pPr>
      <a:lvl8pPr marL="1371566" algn="ctr" rtl="0" eaLnBrk="1" fontAlgn="base" hangingPunct="1">
        <a:spcBef>
          <a:spcPct val="0"/>
        </a:spcBef>
        <a:spcAft>
          <a:spcPct val="0"/>
        </a:spcAft>
        <a:defRPr sz="2600" b="1">
          <a:solidFill>
            <a:srgbClr val="014C6D"/>
          </a:solidFill>
          <a:latin typeface="Trebuchet MS" pitchFamily="34" charset="0"/>
        </a:defRPr>
      </a:lvl8pPr>
      <a:lvl9pPr marL="1828754" algn="ctr" rtl="0" eaLnBrk="1" fontAlgn="base" hangingPunct="1">
        <a:spcBef>
          <a:spcPct val="0"/>
        </a:spcBef>
        <a:spcAft>
          <a:spcPct val="0"/>
        </a:spcAft>
        <a:defRPr sz="2600" b="1">
          <a:solidFill>
            <a:srgbClr val="014C6D"/>
          </a:solidFill>
          <a:latin typeface="Trebuchet MS" pitchFamily="34" charset="0"/>
        </a:defRPr>
      </a:lvl9pPr>
    </p:titleStyle>
    <p:bodyStyle>
      <a:lvl1pPr marL="342891" indent="-342891" algn="l" rtl="0" eaLnBrk="1" fontAlgn="base" hangingPunct="1">
        <a:lnSpc>
          <a:spcPct val="115000"/>
        </a:lnSpc>
        <a:spcBef>
          <a:spcPct val="20000"/>
        </a:spcBef>
        <a:spcAft>
          <a:spcPct val="0"/>
        </a:spcAft>
        <a:buClr>
          <a:srgbClr val="00783C"/>
        </a:buClr>
        <a:defRPr>
          <a:solidFill>
            <a:schemeClr val="tx1"/>
          </a:solidFill>
          <a:latin typeface="Andes" panose="02000000000000000000" pitchFamily="50" charset="0"/>
          <a:ea typeface="MS PGothic" pitchFamily="34" charset="-128"/>
          <a:cs typeface="Andes" panose="02000000000000000000" pitchFamily="50" charset="0"/>
        </a:defRPr>
      </a:lvl1pPr>
      <a:lvl2pPr marL="742932" indent="-285744" algn="l" rtl="0" eaLnBrk="1" fontAlgn="base" hangingPunct="1">
        <a:spcBef>
          <a:spcPct val="20000"/>
        </a:spcBef>
        <a:spcAft>
          <a:spcPct val="0"/>
        </a:spcAft>
        <a:buClr>
          <a:srgbClr val="00783C"/>
        </a:buClr>
        <a:buFont typeface="Wingdings" panose="05000000000000000000" pitchFamily="2" charset="2"/>
        <a:defRPr>
          <a:solidFill>
            <a:schemeClr val="tx1"/>
          </a:solidFill>
          <a:latin typeface="Andes" panose="02000000000000000000" pitchFamily="50" charset="0"/>
          <a:ea typeface="MS PGothic" pitchFamily="34" charset="-128"/>
        </a:defRPr>
      </a:lvl2pPr>
      <a:lvl3pPr marL="4763" indent="909616" algn="l" rtl="0" eaLnBrk="1" fontAlgn="base" hangingPunct="1">
        <a:spcBef>
          <a:spcPct val="20000"/>
        </a:spcBef>
        <a:spcAft>
          <a:spcPct val="0"/>
        </a:spcAft>
        <a:buClr>
          <a:srgbClr val="00783C"/>
        </a:buClr>
        <a:defRPr>
          <a:solidFill>
            <a:schemeClr val="tx1"/>
          </a:solidFill>
          <a:latin typeface="Andes" panose="02000000000000000000" pitchFamily="50" charset="0"/>
          <a:ea typeface="MS PGothic" pitchFamily="34" charset="-128"/>
        </a:defRPr>
      </a:lvl3pPr>
      <a:lvl4pPr marL="1600160" indent="-228594" algn="l" rtl="0" eaLnBrk="1" fontAlgn="base" hangingPunct="1">
        <a:spcBef>
          <a:spcPct val="20000"/>
        </a:spcBef>
        <a:spcAft>
          <a:spcPct val="0"/>
        </a:spcAft>
        <a:buClr>
          <a:srgbClr val="00783C"/>
        </a:buClr>
        <a:defRPr>
          <a:solidFill>
            <a:schemeClr val="tx1"/>
          </a:solidFill>
          <a:latin typeface="Andes" panose="02000000000000000000" pitchFamily="50" charset="0"/>
          <a:ea typeface="MS PGothic" pitchFamily="34" charset="-128"/>
        </a:defRPr>
      </a:lvl4pPr>
      <a:lvl5pPr marL="2057349" indent="-228594" algn="l" rtl="0" eaLnBrk="1" fontAlgn="base" hangingPunct="1">
        <a:spcBef>
          <a:spcPct val="20000"/>
        </a:spcBef>
        <a:spcAft>
          <a:spcPct val="0"/>
        </a:spcAft>
        <a:buClr>
          <a:srgbClr val="00783C"/>
        </a:buClr>
        <a:defRPr>
          <a:solidFill>
            <a:schemeClr val="tx1"/>
          </a:solidFill>
          <a:latin typeface="Andes" panose="02000000000000000000" pitchFamily="50" charset="0"/>
          <a:ea typeface="MS PGothic" pitchFamily="34" charset="-128"/>
        </a:defRPr>
      </a:lvl5pPr>
      <a:lvl6pPr marL="2514537" indent="-228594" algn="l" rtl="0" eaLnBrk="1" fontAlgn="base" hangingPunct="1">
        <a:spcBef>
          <a:spcPct val="20000"/>
        </a:spcBef>
        <a:spcAft>
          <a:spcPct val="0"/>
        </a:spcAft>
        <a:buClr>
          <a:srgbClr val="00783C"/>
        </a:buClr>
        <a:buChar char="»"/>
        <a:defRPr sz="1600">
          <a:solidFill>
            <a:schemeClr val="tx1"/>
          </a:solidFill>
          <a:latin typeface="+mn-lt"/>
        </a:defRPr>
      </a:lvl6pPr>
      <a:lvl7pPr marL="2971726" indent="-228594" algn="l" rtl="0" eaLnBrk="1" fontAlgn="base" hangingPunct="1">
        <a:spcBef>
          <a:spcPct val="20000"/>
        </a:spcBef>
        <a:spcAft>
          <a:spcPct val="0"/>
        </a:spcAft>
        <a:buClr>
          <a:srgbClr val="00783C"/>
        </a:buClr>
        <a:buChar char="»"/>
        <a:defRPr sz="1600">
          <a:solidFill>
            <a:schemeClr val="tx1"/>
          </a:solidFill>
          <a:latin typeface="+mn-lt"/>
        </a:defRPr>
      </a:lvl7pPr>
      <a:lvl8pPr marL="3428914" indent="-228594" algn="l" rtl="0" eaLnBrk="1" fontAlgn="base" hangingPunct="1">
        <a:spcBef>
          <a:spcPct val="20000"/>
        </a:spcBef>
        <a:spcAft>
          <a:spcPct val="0"/>
        </a:spcAft>
        <a:buClr>
          <a:srgbClr val="00783C"/>
        </a:buClr>
        <a:buChar char="»"/>
        <a:defRPr sz="1600">
          <a:solidFill>
            <a:schemeClr val="tx1"/>
          </a:solidFill>
          <a:latin typeface="+mn-lt"/>
        </a:defRPr>
      </a:lvl8pPr>
      <a:lvl9pPr marL="3886103" indent="-228594"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10919885" y="6323018"/>
            <a:ext cx="465667" cy="534987"/>
          </a:xfrm>
          <a:custGeom>
            <a:avLst/>
            <a:gdLst>
              <a:gd name="T0" fmla="*/ 0 w 638"/>
              <a:gd name="T1" fmla="*/ 0 h 1194"/>
              <a:gd name="T2" fmla="*/ 2147483646 w 638"/>
              <a:gd name="T3" fmla="*/ 2147483646 h 1194"/>
              <a:gd name="T4" fmla="*/ 2147483646 w 638"/>
              <a:gd name="T5" fmla="*/ 2147483646 h 1194"/>
              <a:gd name="T6" fmla="*/ 2147483646 w 638"/>
              <a:gd name="T7" fmla="*/ 2147483646 h 1194"/>
              <a:gd name="T8" fmla="*/ 2147483646 w 638"/>
              <a:gd name="T9" fmla="*/ 2147483646 h 1194"/>
              <a:gd name="T10" fmla="*/ 2147483646 w 638"/>
              <a:gd name="T11" fmla="*/ 2147483646 h 1194"/>
              <a:gd name="T12" fmla="*/ 2147483646 w 638"/>
              <a:gd name="T13" fmla="*/ 2147483646 h 1194"/>
              <a:gd name="T14" fmla="*/ 2147483646 w 638"/>
              <a:gd name="T15" fmla="*/ 2147483646 h 1194"/>
              <a:gd name="T16" fmla="*/ 2147483646 w 638"/>
              <a:gd name="T17" fmla="*/ 2147483646 h 1194"/>
              <a:gd name="T18" fmla="*/ 2147483646 w 638"/>
              <a:gd name="T19" fmla="*/ 2147483646 h 1194"/>
              <a:gd name="T20" fmla="*/ 2147483646 w 638"/>
              <a:gd name="T21" fmla="*/ 2147483646 h 1194"/>
              <a:gd name="T22" fmla="*/ 2147483646 w 638"/>
              <a:gd name="T23" fmla="*/ 2147483646 h 1194"/>
              <a:gd name="T24" fmla="*/ 2147483646 w 638"/>
              <a:gd name="T25" fmla="*/ 2147483646 h 1194"/>
              <a:gd name="T26" fmla="*/ 2147483646 w 638"/>
              <a:gd name="T27" fmla="*/ 2147483646 h 1194"/>
              <a:gd name="T28" fmla="*/ 2147483646 w 638"/>
              <a:gd name="T29" fmla="*/ 2147483646 h 1194"/>
              <a:gd name="T30" fmla="*/ 2147483646 w 638"/>
              <a:gd name="T31" fmla="*/ 2147483646 h 1194"/>
              <a:gd name="T32" fmla="*/ 2147483646 w 638"/>
              <a:gd name="T33" fmla="*/ 2147483646 h 1194"/>
              <a:gd name="T34" fmla="*/ 2147483646 w 638"/>
              <a:gd name="T35" fmla="*/ 2147483646 h 1194"/>
              <a:gd name="T36" fmla="*/ 2147483646 w 638"/>
              <a:gd name="T37" fmla="*/ 2147483646 h 1194"/>
              <a:gd name="T38" fmla="*/ 2147483646 w 638"/>
              <a:gd name="T39" fmla="*/ 2147483646 h 1194"/>
              <a:gd name="T40" fmla="*/ 2147483646 w 638"/>
              <a:gd name="T41" fmla="*/ 2147483646 h 1194"/>
              <a:gd name="T42" fmla="*/ 2147483646 w 638"/>
              <a:gd name="T43" fmla="*/ 2147483646 h 1194"/>
              <a:gd name="T44" fmla="*/ 2147483646 w 638"/>
              <a:gd name="T45" fmla="*/ 2147483646 h 1194"/>
              <a:gd name="T46" fmla="*/ 2147483646 w 638"/>
              <a:gd name="T47" fmla="*/ 2147483646 h 1194"/>
              <a:gd name="T48" fmla="*/ 2147483646 w 638"/>
              <a:gd name="T49" fmla="*/ 2147483646 h 1194"/>
              <a:gd name="T50" fmla="*/ 2147483646 w 638"/>
              <a:gd name="T51" fmla="*/ 2147483646 h 1194"/>
              <a:gd name="T52" fmla="*/ 2147483646 w 638"/>
              <a:gd name="T53" fmla="*/ 2147483646 h 1194"/>
              <a:gd name="T54" fmla="*/ 2147483646 w 638"/>
              <a:gd name="T55" fmla="*/ 2147483646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dirty="0">
              <a:latin typeface="Andes" panose="02000000000000000000" pitchFamily="50" charset="0"/>
            </a:endParaRPr>
          </a:p>
        </p:txBody>
      </p:sp>
      <p:sp>
        <p:nvSpPr>
          <p:cNvPr id="2051" name="Freeform 85"/>
          <p:cNvSpPr>
            <a:spLocks/>
          </p:cNvSpPr>
          <p:nvPr/>
        </p:nvSpPr>
        <p:spPr bwMode="auto">
          <a:xfrm flipH="1">
            <a:off x="11394017" y="6146800"/>
            <a:ext cx="328083" cy="165100"/>
          </a:xfrm>
          <a:custGeom>
            <a:avLst/>
            <a:gdLst>
              <a:gd name="T0" fmla="*/ 2147483646 w 448"/>
              <a:gd name="T1" fmla="*/ 2147483646 h 372"/>
              <a:gd name="T2" fmla="*/ 2147483646 w 448"/>
              <a:gd name="T3" fmla="*/ 2147483646 h 372"/>
              <a:gd name="T4" fmla="*/ 2147483646 w 448"/>
              <a:gd name="T5" fmla="*/ 2147483646 h 372"/>
              <a:gd name="T6" fmla="*/ 2147483646 w 448"/>
              <a:gd name="T7" fmla="*/ 2147483646 h 372"/>
              <a:gd name="T8" fmla="*/ 2147483646 w 448"/>
              <a:gd name="T9" fmla="*/ 2147483646 h 372"/>
              <a:gd name="T10" fmla="*/ 2147483646 w 448"/>
              <a:gd name="T11" fmla="*/ 2147483646 h 372"/>
              <a:gd name="T12" fmla="*/ 0 w 448"/>
              <a:gd name="T13" fmla="*/ 0 h 372"/>
              <a:gd name="T14" fmla="*/ 2147483646 w 448"/>
              <a:gd name="T15" fmla="*/ 0 h 372"/>
              <a:gd name="T16" fmla="*/ 2147483646 w 448"/>
              <a:gd name="T17" fmla="*/ 2147483646 h 372"/>
              <a:gd name="T18" fmla="*/ 2147483646 w 448"/>
              <a:gd name="T19" fmla="*/ 2147483646 h 372"/>
              <a:gd name="T20" fmla="*/ 2147483646 w 448"/>
              <a:gd name="T21" fmla="*/ 2147483646 h 372"/>
              <a:gd name="T22" fmla="*/ 2147483646 w 448"/>
              <a:gd name="T23" fmla="*/ 2147483646 h 372"/>
              <a:gd name="T24" fmla="*/ 2147483646 w 448"/>
              <a:gd name="T25" fmla="*/ 2147483646 h 372"/>
              <a:gd name="T26" fmla="*/ 2147483646 w 448"/>
              <a:gd name="T27" fmla="*/ 2147483646 h 372"/>
              <a:gd name="T28" fmla="*/ 2147483646 w 448"/>
              <a:gd name="T29" fmla="*/ 2147483646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dirty="0">
              <a:latin typeface="Andes" panose="02000000000000000000" pitchFamily="50" charset="0"/>
            </a:endParaRPr>
          </a:p>
        </p:txBody>
      </p:sp>
      <p:sp>
        <p:nvSpPr>
          <p:cNvPr id="2052" name="Rectangle 2"/>
          <p:cNvSpPr>
            <a:spLocks noGrp="1" noChangeArrowheads="1"/>
          </p:cNvSpPr>
          <p:nvPr>
            <p:ph type="title"/>
          </p:nvPr>
        </p:nvSpPr>
        <p:spPr bwMode="auto">
          <a:xfrm>
            <a:off x="476254" y="301625"/>
            <a:ext cx="11281833"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476251" y="1697042"/>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2054" name="TextBox 7"/>
          <p:cNvSpPr txBox="1">
            <a:spLocks noChangeArrowheads="1"/>
          </p:cNvSpPr>
          <p:nvPr/>
        </p:nvSpPr>
        <p:spPr bwMode="auto">
          <a:xfrm>
            <a:off x="11578170" y="6207126"/>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sz="1600" dirty="0">
              <a:latin typeface="Andes" panose="02000000000000000000" pitchFamily="50" charset="0"/>
            </a:endParaRPr>
          </a:p>
        </p:txBody>
      </p:sp>
      <p:sp>
        <p:nvSpPr>
          <p:cNvPr id="4" name="Slide Number Placeholder 3"/>
          <p:cNvSpPr>
            <a:spLocks noGrp="1"/>
          </p:cNvSpPr>
          <p:nvPr>
            <p:ph type="sldNum" sz="quarter" idx="4"/>
          </p:nvPr>
        </p:nvSpPr>
        <p:spPr>
          <a:xfrm>
            <a:off x="480484" y="6356355"/>
            <a:ext cx="423333" cy="365125"/>
          </a:xfrm>
          <a:prstGeom prst="rect">
            <a:avLst/>
          </a:prstGeom>
        </p:spPr>
        <p:txBody>
          <a:bodyPr vert="horz" wrap="square" lIns="0" tIns="0" rIns="0" bIns="0" numCol="1" anchor="ctr" anchorCtr="0" compatLnSpc="1">
            <a:prstTxWarp prst="textNoShape">
              <a:avLst/>
            </a:prstTxWarp>
            <a:normAutofit/>
          </a:bodyPr>
          <a:lstStyle>
            <a:lvl1pPr eaLnBrk="1" hangingPunct="1">
              <a:defRPr sz="1100" b="0" smtClean="0">
                <a:solidFill>
                  <a:srgbClr val="595959"/>
                </a:solidFill>
                <a:latin typeface="Andes" panose="02000000000000000000" pitchFamily="50" charset="0"/>
                <a:cs typeface="Times New Roman" panose="02020603050405020304" pitchFamily="18" charset="0"/>
              </a:defRPr>
            </a:lvl1pPr>
          </a:lstStyle>
          <a:p>
            <a:pPr>
              <a:defRPr/>
            </a:pPr>
            <a:fld id="{F0FA4145-44F5-44EB-86E2-23717ED90D7A}"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5465" r:id="rId1"/>
    <p:sldLayoutId id="2147485466" r:id="rId2"/>
    <p:sldLayoutId id="2147485467" r:id="rId3"/>
    <p:sldLayoutId id="2147485450" r:id="rId4"/>
    <p:sldLayoutId id="2147485451" r:id="rId5"/>
    <p:sldLayoutId id="2147485452" r:id="rId6"/>
    <p:sldLayoutId id="2147485453" r:id="rId7"/>
    <p:sldLayoutId id="2147485454" r:id="rId8"/>
    <p:sldLayoutId id="2147485455" r:id="rId9"/>
    <p:sldLayoutId id="2147485468" r:id="rId10"/>
    <p:sldLayoutId id="2147485456" r:id="rId11"/>
    <p:sldLayoutId id="2147485469" r:id="rId12"/>
    <p:sldLayoutId id="2147485457" r:id="rId13"/>
    <p:sldLayoutId id="2147485458" r:id="rId14"/>
    <p:sldLayoutId id="2147485459" r:id="rId15"/>
    <p:sldLayoutId id="2147485460" r:id="rId16"/>
    <p:sldLayoutId id="2147485470" r:id="rId17"/>
    <p:sldLayoutId id="2147485461" r:id="rId18"/>
    <p:sldLayoutId id="2147485474" r:id="rId19"/>
    <p:sldLayoutId id="2147485476" r:id="rId20"/>
  </p:sldLayoutIdLst>
  <p:hf hdr="0" dt="0"/>
  <p:txStyles>
    <p:titleStyle>
      <a:lvl1pPr algn="l" rtl="0" eaLnBrk="0" fontAlgn="base" hangingPunct="0">
        <a:spcBef>
          <a:spcPct val="0"/>
        </a:spcBef>
        <a:spcAft>
          <a:spcPct val="0"/>
        </a:spcAft>
        <a:buFont typeface="Arial" panose="020B0604020202020204" pitchFamily="34" charset="0"/>
        <a:defRPr sz="2200">
          <a:solidFill>
            <a:schemeClr val="tx1"/>
          </a:solidFill>
          <a:latin typeface="Andes" panose="02000000000000000000" pitchFamily="50" charset="0"/>
          <a:ea typeface="MS PGothic" pitchFamily="34" charset="-128"/>
          <a:cs typeface="Andes" panose="02000000000000000000" pitchFamily="50" charset="0"/>
        </a:defRPr>
      </a:lvl1pPr>
      <a:lvl2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5pPr>
      <a:lvl6pPr marL="457189" algn="ctr" rtl="0" fontAlgn="base">
        <a:spcBef>
          <a:spcPct val="0"/>
        </a:spcBef>
        <a:spcAft>
          <a:spcPct val="0"/>
        </a:spcAft>
        <a:defRPr sz="2600" b="1">
          <a:solidFill>
            <a:srgbClr val="014C6D"/>
          </a:solidFill>
          <a:latin typeface="Trebuchet MS" pitchFamily="34" charset="0"/>
        </a:defRPr>
      </a:lvl6pPr>
      <a:lvl7pPr marL="914377" algn="ctr" rtl="0" fontAlgn="base">
        <a:spcBef>
          <a:spcPct val="0"/>
        </a:spcBef>
        <a:spcAft>
          <a:spcPct val="0"/>
        </a:spcAft>
        <a:defRPr sz="2600" b="1">
          <a:solidFill>
            <a:srgbClr val="014C6D"/>
          </a:solidFill>
          <a:latin typeface="Trebuchet MS" pitchFamily="34" charset="0"/>
        </a:defRPr>
      </a:lvl7pPr>
      <a:lvl8pPr marL="1371566" algn="ctr" rtl="0" fontAlgn="base">
        <a:spcBef>
          <a:spcPct val="0"/>
        </a:spcBef>
        <a:spcAft>
          <a:spcPct val="0"/>
        </a:spcAft>
        <a:defRPr sz="2600" b="1">
          <a:solidFill>
            <a:srgbClr val="014C6D"/>
          </a:solidFill>
          <a:latin typeface="Trebuchet MS" pitchFamily="34" charset="0"/>
        </a:defRPr>
      </a:lvl8pPr>
      <a:lvl9pPr marL="1828754" algn="ctr" rtl="0" fontAlgn="base">
        <a:spcBef>
          <a:spcPct val="0"/>
        </a:spcBef>
        <a:spcAft>
          <a:spcPct val="0"/>
        </a:spcAft>
        <a:defRPr sz="2600" b="1">
          <a:solidFill>
            <a:srgbClr val="014C6D"/>
          </a:solidFill>
          <a:latin typeface="Trebuchet MS" pitchFamily="34" charset="0"/>
        </a:defRPr>
      </a:lvl9pPr>
    </p:titleStyle>
    <p:bodyStyle>
      <a:lvl1pPr marL="342891" indent="-342891" algn="l" rtl="0" eaLnBrk="0" fontAlgn="base" hangingPunct="0">
        <a:lnSpc>
          <a:spcPct val="150000"/>
        </a:lnSpc>
        <a:spcBef>
          <a:spcPts val="1800"/>
        </a:spcBef>
        <a:spcAft>
          <a:spcPct val="0"/>
        </a:spcAft>
        <a:buClr>
          <a:srgbClr val="404040"/>
        </a:buClr>
        <a:defRPr>
          <a:solidFill>
            <a:schemeClr val="tx1"/>
          </a:solidFill>
          <a:latin typeface="Andes" panose="02000000000000000000" pitchFamily="50" charset="0"/>
          <a:ea typeface="MS PGothic" pitchFamily="34" charset="-128"/>
          <a:cs typeface="Arial"/>
        </a:defRPr>
      </a:lvl1pPr>
      <a:lvl2pPr marL="285744" indent="-285744" algn="l" rtl="0" eaLnBrk="0" fontAlgn="base" hangingPunct="0">
        <a:lnSpc>
          <a:spcPct val="110000"/>
        </a:lnSpc>
        <a:spcBef>
          <a:spcPct val="0"/>
        </a:spcBef>
        <a:spcAft>
          <a:spcPct val="0"/>
        </a:spcAft>
        <a:buClr>
          <a:srgbClr val="595959"/>
        </a:buClr>
        <a:buFont typeface="Arial" panose="020B0604020202020204" pitchFamily="34" charset="0"/>
        <a:buChar char="•"/>
        <a:defRPr>
          <a:solidFill>
            <a:schemeClr val="tx1"/>
          </a:solidFill>
          <a:latin typeface="Andes" panose="02000000000000000000" pitchFamily="50" charset="0"/>
          <a:ea typeface="MS PGothic" pitchFamily="34" charset="-128"/>
          <a:cs typeface="Arial"/>
        </a:defRPr>
      </a:lvl2pPr>
      <a:lvl3pPr marL="285744" indent="-285744"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30" indent="-285744" algn="l" rtl="0" eaLnBrk="0" fontAlgn="base" hangingPunct="0">
        <a:lnSpc>
          <a:spcPct val="110000"/>
        </a:lnSpc>
        <a:spcBef>
          <a:spcPct val="0"/>
        </a:spcBef>
        <a:spcAft>
          <a:spcPct val="0"/>
        </a:spcAft>
        <a:buClr>
          <a:srgbClr val="595959"/>
        </a:buClr>
        <a:buFont typeface="Arial" panose="020B0604020202020204" pitchFamily="34" charset="0"/>
        <a:buChar char="•"/>
        <a:defRPr>
          <a:solidFill>
            <a:schemeClr val="tx1"/>
          </a:solidFill>
          <a:latin typeface="Andes" panose="02000000000000000000" pitchFamily="50" charset="0"/>
          <a:ea typeface="MS PGothic" pitchFamily="34" charset="-128"/>
          <a:cs typeface="Arial"/>
        </a:defRPr>
      </a:lvl4pPr>
      <a:lvl5pPr marL="1196945" indent="-285744" algn="l" rtl="0" eaLnBrk="0" fontAlgn="base" hangingPunct="0">
        <a:lnSpc>
          <a:spcPct val="110000"/>
        </a:lnSpc>
        <a:spcBef>
          <a:spcPct val="0"/>
        </a:spcBef>
        <a:spcAft>
          <a:spcPct val="0"/>
        </a:spcAft>
        <a:buClr>
          <a:srgbClr val="595959"/>
        </a:buClr>
        <a:buFont typeface="Arial" panose="020B0604020202020204" pitchFamily="34" charset="0"/>
        <a:buChar char="•"/>
        <a:defRPr>
          <a:solidFill>
            <a:schemeClr val="tx1"/>
          </a:solidFill>
          <a:latin typeface="Andes" panose="02000000000000000000" pitchFamily="50" charset="0"/>
          <a:ea typeface="MS PGothic" pitchFamily="34" charset="-128"/>
          <a:cs typeface="Arial"/>
        </a:defRPr>
      </a:lvl5pPr>
      <a:lvl6pPr marL="502907" indent="-228594" algn="l" rtl="0" fontAlgn="base">
        <a:spcBef>
          <a:spcPct val="20000"/>
        </a:spcBef>
        <a:spcAft>
          <a:spcPct val="0"/>
        </a:spcAft>
        <a:buClr>
          <a:schemeClr val="tx2">
            <a:lumMod val="65000"/>
            <a:lumOff val="35000"/>
          </a:schemeClr>
        </a:buClr>
        <a:buFont typeface="Arial"/>
        <a:buChar char="•"/>
        <a:defRPr sz="1800">
          <a:solidFill>
            <a:schemeClr val="tx1"/>
          </a:solidFill>
          <a:latin typeface="Andes" panose="02000000000000000000" pitchFamily="50" charset="0"/>
        </a:defRPr>
      </a:lvl6pPr>
      <a:lvl7pPr marL="2971726" indent="-228594" algn="l" rtl="0" fontAlgn="base">
        <a:spcBef>
          <a:spcPct val="20000"/>
        </a:spcBef>
        <a:spcAft>
          <a:spcPct val="0"/>
        </a:spcAft>
        <a:buClr>
          <a:srgbClr val="00783C"/>
        </a:buClr>
        <a:buChar char="»"/>
        <a:defRPr sz="1600">
          <a:solidFill>
            <a:schemeClr val="tx1"/>
          </a:solidFill>
          <a:latin typeface="+mn-lt"/>
        </a:defRPr>
      </a:lvl7pPr>
      <a:lvl8pPr marL="3428914" indent="-228594" algn="l" rtl="0" fontAlgn="base">
        <a:spcBef>
          <a:spcPct val="20000"/>
        </a:spcBef>
        <a:spcAft>
          <a:spcPct val="0"/>
        </a:spcAft>
        <a:buClr>
          <a:srgbClr val="00783C"/>
        </a:buClr>
        <a:buChar char="»"/>
        <a:defRPr sz="1600">
          <a:solidFill>
            <a:schemeClr val="tx1"/>
          </a:solidFill>
          <a:latin typeface="+mn-lt"/>
        </a:defRPr>
      </a:lvl8pPr>
      <a:lvl9pPr marL="3886103" indent="-228594"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sv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diagramLayout" Target="../diagrams/layout2.xml"/><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11" Type="http://schemas.openxmlformats.org/officeDocument/2006/relationships/image" Target="../media/image30.png"/><Relationship Id="rId5" Type="http://schemas.openxmlformats.org/officeDocument/2006/relationships/diagramColors" Target="../diagrams/colors2.xml"/><Relationship Id="rId10" Type="http://schemas.openxmlformats.org/officeDocument/2006/relationships/image" Target="../media/image29.svg"/><Relationship Id="rId4" Type="http://schemas.openxmlformats.org/officeDocument/2006/relationships/diagramQuickStyle" Target="../diagrams/quickStyle2.xml"/><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399" y="1101327"/>
            <a:ext cx="10615962" cy="1822451"/>
          </a:xfrm>
        </p:spPr>
        <p:txBody>
          <a:bodyPr/>
          <a:lstStyle/>
          <a:p>
            <a:pPr eaLnBrk="1" hangingPunct="1">
              <a:defRPr/>
            </a:pPr>
            <a:r>
              <a:rPr lang="ru-RU" dirty="0">
                <a:ea typeface="+mj-ea"/>
                <a:cs typeface="+mj-cs"/>
              </a:rPr>
              <a:t>Участие общественности в целях повышения подотчетности</a:t>
            </a:r>
            <a:endParaRPr lang="en-US" dirty="0">
              <a:ea typeface="+mj-ea"/>
              <a:cs typeface="+mj-cs"/>
            </a:endParaRPr>
          </a:p>
        </p:txBody>
      </p:sp>
      <p:sp>
        <p:nvSpPr>
          <p:cNvPr id="7" name="Text Placeholder 6"/>
          <p:cNvSpPr>
            <a:spLocks noGrp="1"/>
          </p:cNvSpPr>
          <p:nvPr>
            <p:ph type="body" sz="quarter" idx="13"/>
          </p:nvPr>
        </p:nvSpPr>
        <p:spPr>
          <a:xfrm>
            <a:off x="914399" y="3156492"/>
            <a:ext cx="8559530" cy="876300"/>
          </a:xfrm>
        </p:spPr>
        <p:txBody>
          <a:bodyPr/>
          <a:lstStyle/>
          <a:p>
            <a:pPr marL="0" indent="0">
              <a:defRPr/>
            </a:pPr>
            <a:r>
              <a:rPr lang="ru-RU" dirty="0">
                <a:latin typeface="Andes" panose="02000000000000000000" pitchFamily="50" charset="0"/>
                <a:ea typeface="+mn-ea"/>
              </a:rPr>
              <a:t>Опыт Всемирного банка</a:t>
            </a:r>
            <a:endParaRPr lang="en-US" dirty="0">
              <a:latin typeface="Andes" panose="02000000000000000000" pitchFamily="50" charset="0"/>
              <a:ea typeface="+mn-ea"/>
            </a:endParaRPr>
          </a:p>
        </p:txBody>
      </p:sp>
      <p:sp>
        <p:nvSpPr>
          <p:cNvPr id="14341" name="Date Placeholder 9"/>
          <p:cNvSpPr>
            <a:spLocks noGrp="1"/>
          </p:cNvSpPr>
          <p:nvPr>
            <p:ph type="dt" sz="quarter" idx="15"/>
          </p:nvPr>
        </p:nvSpPr>
        <p:spPr bwMode="auto">
          <a:xfrm>
            <a:off x="8757933" y="6260310"/>
            <a:ext cx="2551112" cy="30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a:bodyPr>
          <a:lstStyle>
            <a:lvl1pPr>
              <a:lnSpc>
                <a:spcPct val="115000"/>
              </a:lnSpc>
              <a:spcBef>
                <a:spcPct val="20000"/>
              </a:spcBef>
              <a:buClr>
                <a:srgbClr val="00783C"/>
              </a:buClr>
              <a:defRPr>
                <a:solidFill>
                  <a:schemeClr val="tx1"/>
                </a:solidFill>
                <a:latin typeface="Arial" panose="020B0604020202020204" pitchFamily="34" charset="0"/>
                <a:ea typeface="MS PGothic" panose="020B0600070205080204" pitchFamily="34" charset="-128"/>
              </a:defRPr>
            </a:lvl1pPr>
            <a:lvl2pPr marL="742932" indent="-285744">
              <a:spcBef>
                <a:spcPct val="20000"/>
              </a:spcBef>
              <a:buClr>
                <a:srgbClr val="00783C"/>
              </a:buClr>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2pPr>
            <a:lvl3pPr marL="1142971" indent="-228594">
              <a:spcBef>
                <a:spcPct val="20000"/>
              </a:spcBef>
              <a:buClr>
                <a:srgbClr val="00783C"/>
              </a:buClr>
              <a:defRPr>
                <a:solidFill>
                  <a:schemeClr val="tx1"/>
                </a:solidFill>
                <a:latin typeface="Arial" panose="020B0604020202020204" pitchFamily="34" charset="0"/>
                <a:ea typeface="MS PGothic" panose="020B0600070205080204" pitchFamily="34" charset="-128"/>
              </a:defRPr>
            </a:lvl3pPr>
            <a:lvl4pPr marL="1600160" indent="-228594">
              <a:spcBef>
                <a:spcPct val="20000"/>
              </a:spcBef>
              <a:buClr>
                <a:srgbClr val="00783C"/>
              </a:buClr>
              <a:defRPr>
                <a:solidFill>
                  <a:schemeClr val="tx1"/>
                </a:solidFill>
                <a:latin typeface="Arial" panose="020B0604020202020204" pitchFamily="34" charset="0"/>
                <a:ea typeface="MS PGothic" panose="020B0600070205080204" pitchFamily="34" charset="-128"/>
              </a:defRPr>
            </a:lvl4pPr>
            <a:lvl5pPr marL="2057349" indent="-228594">
              <a:spcBef>
                <a:spcPct val="20000"/>
              </a:spcBef>
              <a:buClr>
                <a:srgbClr val="00783C"/>
              </a:buClr>
              <a:defRPr>
                <a:solidFill>
                  <a:schemeClr val="tx1"/>
                </a:solidFill>
                <a:latin typeface="Arial" panose="020B0604020202020204" pitchFamily="34" charset="0"/>
                <a:ea typeface="MS PGothic" panose="020B0600070205080204" pitchFamily="34" charset="-128"/>
              </a:defRPr>
            </a:lvl5pPr>
            <a:lvl6pPr marL="2514537" indent="-228594" eaLnBrk="0" fontAlgn="base" hangingPunct="0">
              <a:spcBef>
                <a:spcPct val="20000"/>
              </a:spcBef>
              <a:spcAft>
                <a:spcPct val="0"/>
              </a:spcAft>
              <a:buClr>
                <a:srgbClr val="00783C"/>
              </a:buClr>
              <a:defRPr>
                <a:solidFill>
                  <a:schemeClr val="tx1"/>
                </a:solidFill>
                <a:latin typeface="Arial" panose="020B0604020202020204" pitchFamily="34" charset="0"/>
                <a:ea typeface="MS PGothic" panose="020B0600070205080204" pitchFamily="34" charset="-128"/>
              </a:defRPr>
            </a:lvl6pPr>
            <a:lvl7pPr marL="2971726" indent="-228594" eaLnBrk="0" fontAlgn="base" hangingPunct="0">
              <a:spcBef>
                <a:spcPct val="20000"/>
              </a:spcBef>
              <a:spcAft>
                <a:spcPct val="0"/>
              </a:spcAft>
              <a:buClr>
                <a:srgbClr val="00783C"/>
              </a:buClr>
              <a:defRPr>
                <a:solidFill>
                  <a:schemeClr val="tx1"/>
                </a:solidFill>
                <a:latin typeface="Arial" panose="020B0604020202020204" pitchFamily="34" charset="0"/>
                <a:ea typeface="MS PGothic" panose="020B0600070205080204" pitchFamily="34" charset="-128"/>
              </a:defRPr>
            </a:lvl7pPr>
            <a:lvl8pPr marL="3428914" indent="-228594" eaLnBrk="0" fontAlgn="base" hangingPunct="0">
              <a:spcBef>
                <a:spcPct val="20000"/>
              </a:spcBef>
              <a:spcAft>
                <a:spcPct val="0"/>
              </a:spcAft>
              <a:buClr>
                <a:srgbClr val="00783C"/>
              </a:buClr>
              <a:defRPr>
                <a:solidFill>
                  <a:schemeClr val="tx1"/>
                </a:solidFill>
                <a:latin typeface="Arial" panose="020B0604020202020204" pitchFamily="34" charset="0"/>
                <a:ea typeface="MS PGothic" panose="020B0600070205080204" pitchFamily="34" charset="-128"/>
              </a:defRPr>
            </a:lvl8pPr>
            <a:lvl9pPr marL="3886103" indent="-228594" eaLnBrk="0" fontAlgn="base" hangingPunct="0">
              <a:spcBef>
                <a:spcPct val="20000"/>
              </a:spcBef>
              <a:spcAft>
                <a:spcPct val="0"/>
              </a:spcAft>
              <a:buClr>
                <a:srgbClr val="00783C"/>
              </a:buClr>
              <a:defRPr>
                <a:solidFill>
                  <a:schemeClr val="tx1"/>
                </a:solidFill>
                <a:latin typeface="Arial" panose="020B0604020202020204" pitchFamily="34" charset="0"/>
                <a:ea typeface="MS PGothic" panose="020B0600070205080204" pitchFamily="34" charset="-128"/>
              </a:defRPr>
            </a:lvl9pPr>
          </a:lstStyle>
          <a:p>
            <a:pPr>
              <a:lnSpc>
                <a:spcPct val="100000"/>
              </a:lnSpc>
              <a:spcBef>
                <a:spcPct val="0"/>
              </a:spcBef>
              <a:buClrTx/>
            </a:pPr>
            <a:r>
              <a:rPr lang="en-US" altLang="en-US" sz="1800" dirty="0">
                <a:latin typeface="Andes" panose="02000000000000000000" pitchFamily="50" charset="0"/>
                <a:cs typeface="Arial" panose="020B0604020202020204" pitchFamily="34" charset="0"/>
              </a:rPr>
              <a:t>5</a:t>
            </a:r>
            <a:r>
              <a:rPr lang="ru-RU" altLang="en-US" sz="1800" dirty="0">
                <a:latin typeface="Andes" panose="02000000000000000000" pitchFamily="50" charset="0"/>
                <a:cs typeface="Arial" panose="020B0604020202020204" pitchFamily="34" charset="0"/>
              </a:rPr>
              <a:t> ноября </a:t>
            </a:r>
            <a:r>
              <a:rPr lang="en-US" altLang="en-US" sz="1800" dirty="0">
                <a:latin typeface="Andes" panose="02000000000000000000" pitchFamily="50" charset="0"/>
                <a:cs typeface="Arial" panose="020B0604020202020204" pitchFamily="34" charset="0"/>
              </a:rPr>
              <a:t>2019</a:t>
            </a:r>
            <a:r>
              <a:rPr lang="ru-RU" altLang="en-US" sz="1800" dirty="0">
                <a:latin typeface="Andes" panose="02000000000000000000" pitchFamily="50" charset="0"/>
                <a:cs typeface="Arial" panose="020B0604020202020204" pitchFamily="34" charset="0"/>
              </a:rPr>
              <a:t> г.</a:t>
            </a:r>
            <a:endParaRPr lang="en-US" altLang="en-US" sz="1800" dirty="0">
              <a:latin typeface="Andes" panose="02000000000000000000" pitchFamily="50" charset="0"/>
              <a:cs typeface="Arial" panose="020B0604020202020204" pitchFamily="34" charset="0"/>
            </a:endParaRPr>
          </a:p>
        </p:txBody>
      </p:sp>
      <p:sp>
        <p:nvSpPr>
          <p:cNvPr id="10" name="Text Placeholder 7">
            <a:extLst>
              <a:ext uri="{FF2B5EF4-FFF2-40B4-BE49-F238E27FC236}">
                <a16:creationId xmlns:a16="http://schemas.microsoft.com/office/drawing/2014/main" id="{0E462853-AFEC-4E4D-B254-015133A01577}"/>
              </a:ext>
            </a:extLst>
          </p:cNvPr>
          <p:cNvSpPr>
            <a:spLocks noGrp="1"/>
          </p:cNvSpPr>
          <p:nvPr>
            <p:ph type="body" sz="quarter" idx="14"/>
          </p:nvPr>
        </p:nvSpPr>
        <p:spPr>
          <a:xfrm>
            <a:off x="7474688" y="4713292"/>
            <a:ext cx="3834358" cy="1393825"/>
          </a:xfrm>
        </p:spPr>
        <p:txBody>
          <a:bodyPr/>
          <a:lstStyle/>
          <a:p>
            <a:r>
              <a:rPr lang="ru-RU" altLang="en-US" sz="2500" b="1" dirty="0">
                <a:cs typeface="Arial" panose="020B0604020202020204" pitchFamily="34" charset="0"/>
              </a:rPr>
              <a:t>Саки Кумагаи</a:t>
            </a:r>
            <a:endParaRPr lang="en-US" altLang="en-US" sz="2500" b="1" dirty="0">
              <a:cs typeface="Arial" panose="020B0604020202020204" pitchFamily="34" charset="0"/>
            </a:endParaRPr>
          </a:p>
          <a:p>
            <a:r>
              <a:rPr lang="ru-RU" altLang="en-US" sz="1600" dirty="0">
                <a:cs typeface="Arial" panose="020B0604020202020204" pitchFamily="34" charset="0"/>
              </a:rPr>
              <a:t>Глобальная практика по вопросам государственного управления</a:t>
            </a:r>
            <a:endParaRPr lang="en-US" altLang="en-US" sz="1600" dirty="0">
              <a:cs typeface="Arial" panose="020B0604020202020204" pitchFamily="34" charset="0"/>
            </a:endParaRPr>
          </a:p>
        </p:txBody>
      </p:sp>
      <p:sp>
        <p:nvSpPr>
          <p:cNvPr id="2" name="TextBox 1"/>
          <p:cNvSpPr txBox="1"/>
          <p:nvPr/>
        </p:nvSpPr>
        <p:spPr>
          <a:xfrm>
            <a:off x="1952625" y="4829175"/>
            <a:ext cx="5436338" cy="933589"/>
          </a:xfrm>
          <a:prstGeom prst="rect">
            <a:avLst/>
          </a:prstGeom>
          <a:solidFill>
            <a:schemeClr val="bg1"/>
          </a:solidFill>
        </p:spPr>
        <p:txBody>
          <a:bodyPr wrap="square" rtlCol="0">
            <a:spAutoFit/>
          </a:bodyPr>
          <a:lstStyle/>
          <a:p>
            <a:r>
              <a:rPr lang="en-US" sz="5400" baseline="-25000" dirty="0">
                <a:solidFill>
                  <a:srgbClr val="012F53"/>
                </a:solidFill>
              </a:rPr>
              <a:t>WORLD BANK</a:t>
            </a:r>
            <a:r>
              <a:rPr lang="ru-RU" sz="5400" baseline="-25000" dirty="0">
                <a:solidFill>
                  <a:srgbClr val="012F53"/>
                </a:solidFill>
              </a:rPr>
              <a:t> </a:t>
            </a:r>
            <a:r>
              <a:rPr lang="en-US" sz="5400" baseline="-25000" dirty="0">
                <a:solidFill>
                  <a:srgbClr val="012F53"/>
                </a:solidFill>
              </a:rPr>
              <a:t>GROUP</a:t>
            </a:r>
          </a:p>
          <a:p>
            <a:r>
              <a:rPr lang="en-US" sz="2800" baseline="-25000" dirty="0">
                <a:solidFill>
                  <a:srgbClr val="00ABF1"/>
                </a:solidFill>
              </a:rPr>
              <a:t>Governance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0D69A-8E21-453F-A4DD-927D5697276A}"/>
              </a:ext>
            </a:extLst>
          </p:cNvPr>
          <p:cNvSpPr>
            <a:spLocks noGrp="1"/>
          </p:cNvSpPr>
          <p:nvPr>
            <p:ph type="title"/>
          </p:nvPr>
        </p:nvSpPr>
        <p:spPr/>
        <p:txBody>
          <a:bodyPr/>
          <a:lstStyle/>
          <a:p>
            <a:r>
              <a:rPr lang="ru-RU" dirty="0"/>
              <a:t>Примеры </a:t>
            </a:r>
            <a:r>
              <a:rPr lang="en-US" dirty="0"/>
              <a:t>(2):</a:t>
            </a:r>
            <a:r>
              <a:rPr lang="ru-RU" dirty="0"/>
              <a:t> партисипаторное бюджетирование, г. Кананеа, Мексика</a:t>
            </a:r>
            <a:endParaRPr lang="en-US" dirty="0"/>
          </a:p>
        </p:txBody>
      </p:sp>
      <p:sp>
        <p:nvSpPr>
          <p:cNvPr id="4" name="Rectangle 3">
            <a:extLst>
              <a:ext uri="{FF2B5EF4-FFF2-40B4-BE49-F238E27FC236}">
                <a16:creationId xmlns:a16="http://schemas.microsoft.com/office/drawing/2014/main" id="{4D110DA1-859D-457B-981C-7438698C1292}"/>
              </a:ext>
            </a:extLst>
          </p:cNvPr>
          <p:cNvSpPr/>
          <p:nvPr/>
        </p:nvSpPr>
        <p:spPr>
          <a:xfrm>
            <a:off x="308344" y="1344568"/>
            <a:ext cx="11695443" cy="738664"/>
          </a:xfrm>
          <a:prstGeom prst="rect">
            <a:avLst/>
          </a:prstGeom>
          <a:solidFill>
            <a:schemeClr val="accent3"/>
          </a:solidFill>
        </p:spPr>
        <p:txBody>
          <a:bodyPr wrap="square">
            <a:spAutoFit/>
          </a:bodyPr>
          <a:lstStyle/>
          <a:p>
            <a:r>
              <a:rPr lang="en-US" sz="1400" dirty="0">
                <a:solidFill>
                  <a:schemeClr val="bg1"/>
                </a:solidFill>
                <a:latin typeface="Andes" panose="02000000000000000000" pitchFamily="50" charset="0"/>
              </a:rPr>
              <a:t>2014</a:t>
            </a:r>
            <a:r>
              <a:rPr lang="ru-RU" sz="1400" dirty="0">
                <a:solidFill>
                  <a:schemeClr val="bg1"/>
                </a:solidFill>
                <a:latin typeface="Andes" panose="02000000000000000000" pitchFamily="50" charset="0"/>
              </a:rPr>
              <a:t> г.</a:t>
            </a:r>
            <a:r>
              <a:rPr lang="en-US" sz="1400" dirty="0">
                <a:solidFill>
                  <a:schemeClr val="bg1"/>
                </a:solidFill>
                <a:latin typeface="Andes" panose="02000000000000000000" pitchFamily="50" charset="0"/>
              </a:rPr>
              <a:t>: </a:t>
            </a:r>
            <a:r>
              <a:rPr lang="ru-RU" sz="1400" dirty="0">
                <a:solidFill>
                  <a:schemeClr val="bg1"/>
                </a:solidFill>
                <a:latin typeface="Andes" panose="02000000000000000000" pitchFamily="50" charset="0"/>
              </a:rPr>
              <a:t>В рамках федерального закона о правах был создан фонд</a:t>
            </a:r>
            <a:r>
              <a:rPr lang="ru-RU" sz="1400" b="0" dirty="0">
                <a:solidFill>
                  <a:schemeClr val="bg1"/>
                </a:solidFill>
                <a:latin typeface="Andes" panose="02000000000000000000" pitchFamily="50" charset="0"/>
              </a:rPr>
              <a:t> для помощи пострадавшим в результате проведения горных работ</a:t>
            </a:r>
            <a:endParaRPr lang="en-US" sz="1400" b="0" dirty="0">
              <a:solidFill>
                <a:schemeClr val="bg1"/>
              </a:solidFill>
              <a:latin typeface="Andes" panose="02000000000000000000" pitchFamily="50" charset="0"/>
            </a:endParaRPr>
          </a:p>
          <a:p>
            <a:r>
              <a:rPr lang="ru-RU" sz="1400" b="0" dirty="0">
                <a:solidFill>
                  <a:schemeClr val="bg1"/>
                </a:solidFill>
                <a:latin typeface="Andes" panose="02000000000000000000" pitchFamily="50" charset="0"/>
              </a:rPr>
              <a:t>Цель</a:t>
            </a:r>
            <a:r>
              <a:rPr lang="en-US" sz="1400" b="0" dirty="0">
                <a:solidFill>
                  <a:schemeClr val="bg1"/>
                </a:solidFill>
                <a:latin typeface="Andes" panose="02000000000000000000" pitchFamily="50" charset="0"/>
              </a:rPr>
              <a:t>: </a:t>
            </a:r>
            <a:r>
              <a:rPr lang="ru-RU" sz="1400" b="0" dirty="0">
                <a:solidFill>
                  <a:schemeClr val="bg1"/>
                </a:solidFill>
                <a:latin typeface="Andes" panose="02000000000000000000" pitchFamily="50" charset="0"/>
              </a:rPr>
              <a:t>сообщества, пострадавшие в результате проведении горных работ, получают прямые пособия в рамках социальных, экологических проектов и проектов городского развития</a:t>
            </a:r>
            <a:endParaRPr lang="en-US" sz="1400" b="0" dirty="0">
              <a:solidFill>
                <a:schemeClr val="bg1"/>
              </a:solidFill>
              <a:latin typeface="Andes" panose="02000000000000000000" pitchFamily="50" charset="0"/>
            </a:endParaRPr>
          </a:p>
        </p:txBody>
      </p:sp>
      <p:sp>
        <p:nvSpPr>
          <p:cNvPr id="5" name="Rectangle 4">
            <a:extLst>
              <a:ext uri="{FF2B5EF4-FFF2-40B4-BE49-F238E27FC236}">
                <a16:creationId xmlns:a16="http://schemas.microsoft.com/office/drawing/2014/main" id="{9DD1D018-F2CD-4BBF-A2D5-5A083040B2CB}"/>
              </a:ext>
            </a:extLst>
          </p:cNvPr>
          <p:cNvSpPr/>
          <p:nvPr/>
        </p:nvSpPr>
        <p:spPr>
          <a:xfrm>
            <a:off x="308344" y="2161220"/>
            <a:ext cx="11695443" cy="738664"/>
          </a:xfrm>
          <a:prstGeom prst="rect">
            <a:avLst/>
          </a:prstGeom>
          <a:solidFill>
            <a:schemeClr val="accent2"/>
          </a:solidFill>
        </p:spPr>
        <p:txBody>
          <a:bodyPr wrap="square">
            <a:spAutoFit/>
          </a:bodyPr>
          <a:lstStyle/>
          <a:p>
            <a:r>
              <a:rPr lang="ru-RU" sz="1400" dirty="0">
                <a:solidFill>
                  <a:schemeClr val="bg1"/>
                </a:solidFill>
                <a:latin typeface="Andes" panose="02000000000000000000" pitchFamily="50" charset="0"/>
              </a:rPr>
              <a:t>Трудности в области</a:t>
            </a:r>
            <a:r>
              <a:rPr lang="en-US" sz="1400" dirty="0">
                <a:solidFill>
                  <a:schemeClr val="bg1"/>
                </a:solidFill>
                <a:latin typeface="Andes" panose="02000000000000000000" pitchFamily="50" charset="0"/>
              </a:rPr>
              <a:t>:</a:t>
            </a:r>
          </a:p>
          <a:p>
            <a:r>
              <a:rPr lang="ru-RU" sz="1400" b="0" dirty="0">
                <a:solidFill>
                  <a:schemeClr val="bg1"/>
                </a:solidFill>
                <a:latin typeface="Andes" panose="02000000000000000000" pitchFamily="50" charset="0"/>
              </a:rPr>
              <a:t>Муниципальному органу власти, не имеющему опыта управления большим числом фондов развития, поручено разрабатывать проекты в области развития на благо пострадавших сообществ</a:t>
            </a:r>
            <a:endParaRPr lang="en-US" sz="1400" b="0" dirty="0">
              <a:solidFill>
                <a:schemeClr val="bg1"/>
              </a:solidFill>
              <a:latin typeface="Andes" panose="02000000000000000000" pitchFamily="50" charset="0"/>
            </a:endParaRPr>
          </a:p>
        </p:txBody>
      </p:sp>
      <p:grpSp>
        <p:nvGrpSpPr>
          <p:cNvPr id="7" name="Group 6">
            <a:extLst>
              <a:ext uri="{FF2B5EF4-FFF2-40B4-BE49-F238E27FC236}">
                <a16:creationId xmlns:a16="http://schemas.microsoft.com/office/drawing/2014/main" id="{DDC49CF0-14C5-4FD3-A26E-6074A18AB39C}"/>
              </a:ext>
            </a:extLst>
          </p:cNvPr>
          <p:cNvGrpSpPr/>
          <p:nvPr/>
        </p:nvGrpSpPr>
        <p:grpSpPr>
          <a:xfrm>
            <a:off x="382573" y="3599372"/>
            <a:ext cx="4796651" cy="2303607"/>
            <a:chOff x="273075" y="1532678"/>
            <a:chExt cx="4796651" cy="2303607"/>
          </a:xfrm>
        </p:grpSpPr>
        <p:pic>
          <p:nvPicPr>
            <p:cNvPr id="8" name="Picture 7">
              <a:extLst>
                <a:ext uri="{FF2B5EF4-FFF2-40B4-BE49-F238E27FC236}">
                  <a16:creationId xmlns:a16="http://schemas.microsoft.com/office/drawing/2014/main" id="{CC47633C-B12C-4D48-B8CE-D96BB2A52684}"/>
                </a:ext>
              </a:extLst>
            </p:cNvPr>
            <p:cNvPicPr>
              <a:picLocks noChangeAspect="1"/>
            </p:cNvPicPr>
            <p:nvPr/>
          </p:nvPicPr>
          <p:blipFill>
            <a:blip r:embed="rId3"/>
            <a:stretch>
              <a:fillRect/>
            </a:stretch>
          </p:blipFill>
          <p:spPr>
            <a:xfrm>
              <a:off x="273075" y="1532678"/>
              <a:ext cx="4408231" cy="2303607"/>
            </a:xfrm>
            <a:prstGeom prst="rect">
              <a:avLst/>
            </a:prstGeom>
          </p:spPr>
        </p:pic>
        <p:sp>
          <p:nvSpPr>
            <p:cNvPr id="9" name="TextBox 8">
              <a:extLst>
                <a:ext uri="{FF2B5EF4-FFF2-40B4-BE49-F238E27FC236}">
                  <a16:creationId xmlns:a16="http://schemas.microsoft.com/office/drawing/2014/main" id="{F4898562-492E-4FC8-A9BF-92B34584CE92}"/>
                </a:ext>
              </a:extLst>
            </p:cNvPr>
            <p:cNvSpPr txBox="1"/>
            <p:nvPr/>
          </p:nvSpPr>
          <p:spPr>
            <a:xfrm>
              <a:off x="273075" y="2023163"/>
              <a:ext cx="4796651"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bg1"/>
                  </a:solidFill>
                  <a:latin typeface="Andes" panose="02000000000000000000" pitchFamily="50" charset="0"/>
                </a:rPr>
                <a:t>14  </a:t>
              </a:r>
              <a:r>
                <a:rPr lang="ru-RU" sz="1400" dirty="0">
                  <a:solidFill>
                    <a:schemeClr val="bg1"/>
                  </a:solidFill>
                  <a:latin typeface="Andes" panose="02000000000000000000" pitchFamily="50" charset="0"/>
                </a:rPr>
                <a:t>собраний общественности</a:t>
              </a:r>
              <a:endParaRPr lang="en-US" sz="1400" dirty="0">
                <a:solidFill>
                  <a:schemeClr val="bg1"/>
                </a:solidFill>
                <a:latin typeface="Andes" panose="02000000000000000000" pitchFamily="50" charset="0"/>
              </a:endParaRPr>
            </a:p>
            <a:p>
              <a:pPr marL="285750" indent="-285750">
                <a:buFont typeface="Arial" panose="020B0604020202020204" pitchFamily="34" charset="0"/>
                <a:buChar char="•"/>
              </a:pPr>
              <a:r>
                <a:rPr lang="en-US" sz="1400" dirty="0">
                  <a:solidFill>
                    <a:schemeClr val="bg1"/>
                  </a:solidFill>
                  <a:latin typeface="Andes" panose="02000000000000000000" pitchFamily="50" charset="0"/>
                </a:rPr>
                <a:t>615 </a:t>
              </a:r>
              <a:r>
                <a:rPr lang="ru-RU" sz="1400" dirty="0">
                  <a:solidFill>
                    <a:schemeClr val="bg1"/>
                  </a:solidFill>
                  <a:latin typeface="Andes" panose="02000000000000000000" pitchFamily="50" charset="0"/>
                </a:rPr>
                <a:t>участников</a:t>
              </a:r>
              <a:endParaRPr lang="en-US" sz="1400" dirty="0">
                <a:solidFill>
                  <a:schemeClr val="bg1"/>
                </a:solidFill>
                <a:latin typeface="Andes" panose="02000000000000000000" pitchFamily="50" charset="0"/>
              </a:endParaRPr>
            </a:p>
            <a:p>
              <a:pPr marL="285750" indent="-285750">
                <a:buFont typeface="Arial" panose="020B0604020202020204" pitchFamily="34" charset="0"/>
                <a:buChar char="•"/>
              </a:pPr>
              <a:r>
                <a:rPr lang="en-US" sz="1400" dirty="0">
                  <a:solidFill>
                    <a:schemeClr val="bg1"/>
                  </a:solidFill>
                  <a:latin typeface="Andes" panose="02000000000000000000" pitchFamily="50" charset="0"/>
                </a:rPr>
                <a:t>377 </a:t>
              </a:r>
              <a:r>
                <a:rPr lang="ru-RU" sz="1400" dirty="0">
                  <a:solidFill>
                    <a:schemeClr val="bg1"/>
                  </a:solidFill>
                  <a:latin typeface="Andes" panose="02000000000000000000" pitchFamily="50" charset="0"/>
                </a:rPr>
                <a:t>предложенных идей</a:t>
              </a:r>
              <a:endParaRPr lang="en-US" sz="1400" dirty="0">
                <a:solidFill>
                  <a:schemeClr val="bg1"/>
                </a:solidFill>
                <a:latin typeface="Andes" panose="02000000000000000000" pitchFamily="50" charset="0"/>
              </a:endParaRPr>
            </a:p>
            <a:p>
              <a:pPr marL="285750" indent="-285750">
                <a:buFont typeface="Arial" panose="020B0604020202020204" pitchFamily="34" charset="0"/>
                <a:buChar char="•"/>
              </a:pPr>
              <a:r>
                <a:rPr lang="en-US" sz="1400" dirty="0">
                  <a:solidFill>
                    <a:schemeClr val="bg1"/>
                  </a:solidFill>
                  <a:latin typeface="Andes" panose="02000000000000000000" pitchFamily="50" charset="0"/>
                </a:rPr>
                <a:t>34 </a:t>
              </a:r>
              <a:r>
                <a:rPr lang="ru-RU" sz="1400" dirty="0">
                  <a:solidFill>
                    <a:schemeClr val="bg1"/>
                  </a:solidFill>
                  <a:latin typeface="Andes" panose="02000000000000000000" pitchFamily="50" charset="0"/>
                </a:rPr>
                <a:t>предложения утверждено для технического анализа</a:t>
              </a:r>
              <a:endParaRPr lang="en-US" sz="1400" dirty="0">
                <a:solidFill>
                  <a:schemeClr val="bg1"/>
                </a:solidFill>
                <a:latin typeface="Andes" panose="02000000000000000000" pitchFamily="50" charset="0"/>
              </a:endParaRPr>
            </a:p>
            <a:p>
              <a:pPr marL="285750" indent="-285750">
                <a:buFont typeface="Arial" panose="020B0604020202020204" pitchFamily="34" charset="0"/>
                <a:buChar char="•"/>
              </a:pPr>
              <a:r>
                <a:rPr lang="en-US" sz="1400" dirty="0">
                  <a:solidFill>
                    <a:schemeClr val="bg1"/>
                  </a:solidFill>
                  <a:latin typeface="Andes" panose="02000000000000000000" pitchFamily="50" charset="0"/>
                </a:rPr>
                <a:t>31 </a:t>
              </a:r>
              <a:r>
                <a:rPr lang="ru-RU" sz="1400" dirty="0">
                  <a:solidFill>
                    <a:schemeClr val="bg1"/>
                  </a:solidFill>
                  <a:latin typeface="Andes" panose="02000000000000000000" pitchFamily="50" charset="0"/>
                </a:rPr>
                <a:t>предложение вынесено на общественное голосование</a:t>
              </a:r>
              <a:endParaRPr lang="en-US" sz="1400" dirty="0">
                <a:solidFill>
                  <a:schemeClr val="bg1"/>
                </a:solidFill>
                <a:latin typeface="Andes" panose="02000000000000000000" pitchFamily="50" charset="0"/>
              </a:endParaRPr>
            </a:p>
          </p:txBody>
        </p:sp>
      </p:grpSp>
      <p:grpSp>
        <p:nvGrpSpPr>
          <p:cNvPr id="11" name="Group 10">
            <a:extLst>
              <a:ext uri="{FF2B5EF4-FFF2-40B4-BE49-F238E27FC236}">
                <a16:creationId xmlns:a16="http://schemas.microsoft.com/office/drawing/2014/main" id="{B0DF4AB4-0BB7-4B34-B67E-180F91AC387E}"/>
              </a:ext>
            </a:extLst>
          </p:cNvPr>
          <p:cNvGrpSpPr/>
          <p:nvPr/>
        </p:nvGrpSpPr>
        <p:grpSpPr>
          <a:xfrm>
            <a:off x="4869712" y="3134042"/>
            <a:ext cx="7134075" cy="3502860"/>
            <a:chOff x="1653067" y="2713684"/>
            <a:chExt cx="7121890" cy="3502860"/>
          </a:xfrm>
        </p:grpSpPr>
        <p:sp>
          <p:nvSpPr>
            <p:cNvPr id="12" name="Rectangle 11">
              <a:extLst>
                <a:ext uri="{FF2B5EF4-FFF2-40B4-BE49-F238E27FC236}">
                  <a16:creationId xmlns:a16="http://schemas.microsoft.com/office/drawing/2014/main" id="{FD63263D-6A16-4DD1-A849-C6AB93C325C2}"/>
                </a:ext>
              </a:extLst>
            </p:cNvPr>
            <p:cNvSpPr/>
            <p:nvPr/>
          </p:nvSpPr>
          <p:spPr bwMode="auto">
            <a:xfrm>
              <a:off x="1653067" y="2713684"/>
              <a:ext cx="7121890" cy="3502860"/>
            </a:xfrm>
            <a:prstGeom prst="rect">
              <a:avLst/>
            </a:prstGeom>
            <a:solidFill>
              <a:srgbClr val="007EA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a:ln>
                  <a:noFill/>
                </a:ln>
                <a:solidFill>
                  <a:schemeClr val="tx1"/>
                </a:solidFill>
                <a:effectLst/>
                <a:latin typeface="Trebuchet MS" pitchFamily="34" charset="0"/>
                <a:cs typeface="Times New Roman" pitchFamily="18" charset="0"/>
              </a:endParaRPr>
            </a:p>
          </p:txBody>
        </p:sp>
        <p:pic>
          <p:nvPicPr>
            <p:cNvPr id="13" name="Picture 12">
              <a:extLst>
                <a:ext uri="{FF2B5EF4-FFF2-40B4-BE49-F238E27FC236}">
                  <a16:creationId xmlns:a16="http://schemas.microsoft.com/office/drawing/2014/main" id="{981EE628-98C9-4217-AE0D-7D3B662CF98B}"/>
                </a:ext>
              </a:extLst>
            </p:cNvPr>
            <p:cNvPicPr>
              <a:picLocks noChangeAspect="1"/>
            </p:cNvPicPr>
            <p:nvPr/>
          </p:nvPicPr>
          <p:blipFill>
            <a:blip r:embed="rId4"/>
            <a:stretch>
              <a:fillRect/>
            </a:stretch>
          </p:blipFill>
          <p:spPr>
            <a:xfrm>
              <a:off x="1738049" y="3001855"/>
              <a:ext cx="4569403" cy="3002969"/>
            </a:xfrm>
            <a:prstGeom prst="rect">
              <a:avLst/>
            </a:prstGeom>
          </p:spPr>
        </p:pic>
        <p:pic>
          <p:nvPicPr>
            <p:cNvPr id="14" name="Imagem 6">
              <a:extLst>
                <a:ext uri="{FF2B5EF4-FFF2-40B4-BE49-F238E27FC236}">
                  <a16:creationId xmlns:a16="http://schemas.microsoft.com/office/drawing/2014/main" id="{6D5B956B-4331-467D-A94E-ED73CFA547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0394" y="5035907"/>
              <a:ext cx="1640725" cy="893427"/>
            </a:xfrm>
            <a:prstGeom prst="rect">
              <a:avLst/>
            </a:prstGeom>
          </p:spPr>
        </p:pic>
        <p:pic>
          <p:nvPicPr>
            <p:cNvPr id="15" name="Graphic 14" descr="Add">
              <a:extLst>
                <a:ext uri="{FF2B5EF4-FFF2-40B4-BE49-F238E27FC236}">
                  <a16:creationId xmlns:a16="http://schemas.microsoft.com/office/drawing/2014/main" id="{D90F1B53-18D4-4BED-A8B5-24959FC7C19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50732" y="4399994"/>
              <a:ext cx="914400" cy="914400"/>
            </a:xfrm>
            <a:prstGeom prst="rect">
              <a:avLst/>
            </a:prstGeom>
          </p:spPr>
        </p:pic>
        <p:sp>
          <p:nvSpPr>
            <p:cNvPr id="16" name="TextBox 15">
              <a:extLst>
                <a:ext uri="{FF2B5EF4-FFF2-40B4-BE49-F238E27FC236}">
                  <a16:creationId xmlns:a16="http://schemas.microsoft.com/office/drawing/2014/main" id="{D3523E9A-914D-404C-A646-4551114C8948}"/>
                </a:ext>
              </a:extLst>
            </p:cNvPr>
            <p:cNvSpPr txBox="1"/>
            <p:nvPr/>
          </p:nvSpPr>
          <p:spPr>
            <a:xfrm>
              <a:off x="6307452" y="2845722"/>
              <a:ext cx="2361732" cy="2339102"/>
            </a:xfrm>
            <a:prstGeom prst="rect">
              <a:avLst/>
            </a:prstGeom>
            <a:noFill/>
          </p:spPr>
          <p:txBody>
            <a:bodyPr wrap="square" rtlCol="0">
              <a:spAutoFit/>
            </a:bodyPr>
            <a:lstStyle/>
            <a:p>
              <a:r>
                <a:rPr lang="ru-RU" sz="1200" dirty="0">
                  <a:solidFill>
                    <a:schemeClr val="bg1"/>
                  </a:solidFill>
                  <a:latin typeface="Andes" panose="02000000000000000000" pitchFamily="50" charset="0"/>
                </a:rPr>
                <a:t>Сроки голосования: </a:t>
              </a:r>
              <a:r>
                <a:rPr lang="en-US" sz="1200" dirty="0">
                  <a:solidFill>
                    <a:schemeClr val="bg1"/>
                  </a:solidFill>
                  <a:latin typeface="Andes" panose="02000000000000000000" pitchFamily="50" charset="0"/>
                </a:rPr>
                <a:t>16</a:t>
              </a:r>
              <a:r>
                <a:rPr lang="ru-RU" sz="1200" dirty="0">
                  <a:solidFill>
                    <a:schemeClr val="bg1"/>
                  </a:solidFill>
                  <a:latin typeface="Andes" panose="02000000000000000000" pitchFamily="50" charset="0"/>
                </a:rPr>
                <a:t> сентября</a:t>
              </a:r>
              <a:r>
                <a:rPr lang="en-US" sz="1200" dirty="0">
                  <a:solidFill>
                    <a:schemeClr val="bg1"/>
                  </a:solidFill>
                  <a:latin typeface="Andes" panose="02000000000000000000" pitchFamily="50" charset="0"/>
                </a:rPr>
                <a:t>-</a:t>
              </a:r>
              <a:r>
                <a:rPr lang="ru-RU" sz="1200" dirty="0">
                  <a:solidFill>
                    <a:schemeClr val="bg1"/>
                  </a:solidFill>
                  <a:latin typeface="Andes" panose="02000000000000000000" pitchFamily="50" charset="0"/>
                </a:rPr>
                <a:t> </a:t>
              </a:r>
              <a:r>
                <a:rPr lang="en-US" sz="1200" dirty="0">
                  <a:solidFill>
                    <a:schemeClr val="bg1"/>
                  </a:solidFill>
                  <a:latin typeface="Andes" panose="02000000000000000000" pitchFamily="50" charset="0"/>
                </a:rPr>
                <a:t>20</a:t>
              </a:r>
              <a:r>
                <a:rPr lang="ru-RU" sz="1200" dirty="0">
                  <a:solidFill>
                    <a:schemeClr val="bg1"/>
                  </a:solidFill>
                  <a:latin typeface="Andes" panose="02000000000000000000" pitchFamily="50" charset="0"/>
                </a:rPr>
                <a:t> октября</a:t>
              </a:r>
              <a:r>
                <a:rPr lang="en-US" sz="1200" dirty="0">
                  <a:solidFill>
                    <a:schemeClr val="bg1"/>
                  </a:solidFill>
                  <a:latin typeface="Andes" panose="02000000000000000000" pitchFamily="50" charset="0"/>
                </a:rPr>
                <a:t> 2017</a:t>
              </a:r>
              <a:r>
                <a:rPr lang="ru-RU" sz="1200" dirty="0">
                  <a:solidFill>
                    <a:schemeClr val="bg1"/>
                  </a:solidFill>
                  <a:latin typeface="Andes" panose="02000000000000000000" pitchFamily="50" charset="0"/>
                </a:rPr>
                <a:t> г.</a:t>
              </a:r>
              <a:endParaRPr lang="en-US" sz="1200" dirty="0">
                <a:solidFill>
                  <a:schemeClr val="bg1"/>
                </a:solidFill>
                <a:latin typeface="Andes" panose="02000000000000000000" pitchFamily="50" charset="0"/>
              </a:endParaRPr>
            </a:p>
            <a:p>
              <a:endParaRPr lang="en-US" sz="1200" dirty="0">
                <a:solidFill>
                  <a:schemeClr val="bg1"/>
                </a:solidFill>
                <a:latin typeface="Andes" panose="02000000000000000000" pitchFamily="50" charset="0"/>
              </a:endParaRPr>
            </a:p>
            <a:p>
              <a:pPr marL="285750" indent="-285750">
                <a:buFont typeface="Arial" panose="020B0604020202020204" pitchFamily="34" charset="0"/>
                <a:buChar char="•"/>
              </a:pPr>
              <a:r>
                <a:rPr lang="ru-RU" sz="1200" dirty="0">
                  <a:solidFill>
                    <a:schemeClr val="bg1"/>
                  </a:solidFill>
                  <a:latin typeface="Andes" panose="02000000000000000000" pitchFamily="50" charset="0"/>
                </a:rPr>
                <a:t>Непрерывный и открытый процесс </a:t>
              </a:r>
              <a:r>
                <a:rPr lang="en-US" sz="1200" dirty="0">
                  <a:solidFill>
                    <a:schemeClr val="bg1"/>
                  </a:solidFill>
                  <a:latin typeface="Andes" panose="02000000000000000000" pitchFamily="50" charset="0"/>
                </a:rPr>
                <a:t>(cananeatudecides.com) </a:t>
              </a:r>
            </a:p>
            <a:p>
              <a:pPr marL="285750" indent="-285750">
                <a:buFont typeface="Arial" panose="020B0604020202020204" pitchFamily="34" charset="0"/>
                <a:buChar char="•"/>
              </a:pPr>
              <a:r>
                <a:rPr lang="ru-RU" sz="1200" dirty="0">
                  <a:solidFill>
                    <a:schemeClr val="bg1"/>
                  </a:solidFill>
                  <a:latin typeface="Andes" panose="02000000000000000000" pitchFamily="50" charset="0"/>
                </a:rPr>
                <a:t>Участвовал </a:t>
              </a:r>
              <a:r>
                <a:rPr lang="en-US" sz="1200" dirty="0">
                  <a:solidFill>
                    <a:schemeClr val="bg1"/>
                  </a:solidFill>
                  <a:latin typeface="Andes" panose="02000000000000000000" pitchFamily="50" charset="0"/>
                </a:rPr>
                <a:t>21% </a:t>
              </a:r>
              <a:r>
                <a:rPr lang="ru-RU" sz="1200" dirty="0">
                  <a:solidFill>
                    <a:schemeClr val="bg1"/>
                  </a:solidFill>
                  <a:latin typeface="Andes" panose="02000000000000000000" pitchFamily="50" charset="0"/>
                </a:rPr>
                <a:t>голосующего населения, </a:t>
              </a:r>
              <a:r>
                <a:rPr lang="en-US" sz="1200" dirty="0">
                  <a:solidFill>
                    <a:schemeClr val="bg1"/>
                  </a:solidFill>
                  <a:latin typeface="Andes" panose="02000000000000000000" pitchFamily="50" charset="0"/>
                </a:rPr>
                <a:t>(5,718 </a:t>
              </a:r>
              <a:r>
                <a:rPr lang="ru-RU" sz="1200" dirty="0">
                  <a:solidFill>
                    <a:schemeClr val="bg1"/>
                  </a:solidFill>
                  <a:latin typeface="Andes" panose="02000000000000000000" pitchFamily="50" charset="0"/>
                </a:rPr>
                <a:t>человек</a:t>
              </a:r>
              <a:r>
                <a:rPr lang="en-US" sz="1200" dirty="0">
                  <a:solidFill>
                    <a:schemeClr val="bg1"/>
                  </a:solidFill>
                  <a:latin typeface="Andes" panose="02000000000000000000" pitchFamily="50" charset="0"/>
                </a:rPr>
                <a:t>) </a:t>
              </a:r>
            </a:p>
            <a:p>
              <a:pPr marL="285750" indent="-285750">
                <a:buFont typeface="Arial" panose="020B0604020202020204" pitchFamily="34" charset="0"/>
                <a:buChar char="•"/>
              </a:pPr>
              <a:r>
                <a:rPr lang="ru-RU" sz="1200" dirty="0">
                  <a:solidFill>
                    <a:schemeClr val="bg1"/>
                  </a:solidFill>
                  <a:latin typeface="Andes" panose="02000000000000000000" pitchFamily="50" charset="0"/>
                </a:rPr>
                <a:t>Отобрано </a:t>
              </a:r>
              <a:r>
                <a:rPr lang="en-US" sz="1200" dirty="0">
                  <a:solidFill>
                    <a:schemeClr val="bg1"/>
                  </a:solidFill>
                  <a:latin typeface="Andes" panose="02000000000000000000" pitchFamily="50" charset="0"/>
                </a:rPr>
                <a:t>13 </a:t>
              </a:r>
              <a:r>
                <a:rPr lang="ru-RU" sz="1200" dirty="0">
                  <a:solidFill>
                    <a:schemeClr val="bg1"/>
                  </a:solidFill>
                  <a:latin typeface="Andes" panose="02000000000000000000" pitchFamily="50" charset="0"/>
                </a:rPr>
                <a:t>предложений</a:t>
              </a:r>
            </a:p>
            <a:p>
              <a:pPr marL="285750" indent="-285750">
                <a:buFont typeface="Arial" panose="020B0604020202020204" pitchFamily="34" charset="0"/>
                <a:buChar char="•"/>
              </a:pPr>
              <a:r>
                <a:rPr lang="ru-RU" sz="1200" dirty="0">
                  <a:solidFill>
                    <a:schemeClr val="bg1"/>
                  </a:solidFill>
                  <a:latin typeface="Andes" panose="02000000000000000000" pitchFamily="50" charset="0"/>
                </a:rPr>
                <a:t>Зарезервировано </a:t>
              </a:r>
              <a:r>
                <a:rPr lang="en-US" sz="1200" dirty="0">
                  <a:solidFill>
                    <a:schemeClr val="bg1"/>
                  </a:solidFill>
                  <a:latin typeface="Andes" panose="02000000000000000000" pitchFamily="50" charset="0"/>
                </a:rPr>
                <a:t>41.55 </a:t>
              </a:r>
              <a:r>
                <a:rPr lang="ru-RU" sz="1200" dirty="0">
                  <a:solidFill>
                    <a:schemeClr val="bg1"/>
                  </a:solidFill>
                  <a:latin typeface="Andes" panose="02000000000000000000" pitchFamily="50" charset="0"/>
                </a:rPr>
                <a:t>млн песо </a:t>
              </a:r>
              <a:r>
                <a:rPr lang="en-US" sz="1200" dirty="0">
                  <a:solidFill>
                    <a:schemeClr val="bg1"/>
                  </a:solidFill>
                  <a:latin typeface="Andes" panose="02000000000000000000" pitchFamily="50" charset="0"/>
                </a:rPr>
                <a:t>(US$ 2.2</a:t>
              </a:r>
              <a:r>
                <a:rPr lang="ru-RU" sz="1200" dirty="0">
                  <a:solidFill>
                    <a:schemeClr val="bg1"/>
                  </a:solidFill>
                  <a:latin typeface="Andes" panose="02000000000000000000" pitchFamily="50" charset="0"/>
                </a:rPr>
                <a:t>млн</a:t>
              </a:r>
              <a:r>
                <a:rPr lang="en-US" sz="1400" dirty="0">
                  <a:solidFill>
                    <a:schemeClr val="bg1"/>
                  </a:solidFill>
                  <a:latin typeface="Andes" panose="02000000000000000000" pitchFamily="50" charset="0"/>
                </a:rPr>
                <a:t>)</a:t>
              </a:r>
            </a:p>
          </p:txBody>
        </p:sp>
      </p:grpSp>
    </p:spTree>
    <p:extLst>
      <p:ext uri="{BB962C8B-B14F-4D97-AF65-F5344CB8AC3E}">
        <p14:creationId xmlns:p14="http://schemas.microsoft.com/office/powerpoint/2010/main" val="3090363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43BDF-8661-4F2A-986F-01FF459E702D}"/>
              </a:ext>
            </a:extLst>
          </p:cNvPr>
          <p:cNvSpPr>
            <a:spLocks noGrp="1"/>
          </p:cNvSpPr>
          <p:nvPr>
            <p:ph type="title"/>
          </p:nvPr>
        </p:nvSpPr>
        <p:spPr/>
        <p:txBody>
          <a:bodyPr/>
          <a:lstStyle/>
          <a:p>
            <a:r>
              <a:rPr lang="ru-RU" dirty="0"/>
              <a:t>Участие общественности в УГФ</a:t>
            </a:r>
            <a:r>
              <a:rPr lang="en-US" dirty="0"/>
              <a:t>: </a:t>
            </a:r>
            <a:r>
              <a:rPr lang="ru-RU" dirty="0"/>
              <a:t>тенденции</a:t>
            </a:r>
            <a:endParaRPr lang="en-US" dirty="0"/>
          </a:p>
        </p:txBody>
      </p:sp>
      <p:sp>
        <p:nvSpPr>
          <p:cNvPr id="6" name="Rectangle 5">
            <a:extLst>
              <a:ext uri="{FF2B5EF4-FFF2-40B4-BE49-F238E27FC236}">
                <a16:creationId xmlns:a16="http://schemas.microsoft.com/office/drawing/2014/main" id="{4E91D98B-3579-4A8F-8E61-46388041E289}"/>
              </a:ext>
            </a:extLst>
          </p:cNvPr>
          <p:cNvSpPr/>
          <p:nvPr/>
        </p:nvSpPr>
        <p:spPr>
          <a:xfrm>
            <a:off x="308344" y="1450720"/>
            <a:ext cx="11695443" cy="1631216"/>
          </a:xfrm>
          <a:prstGeom prst="rect">
            <a:avLst/>
          </a:prstGeom>
          <a:solidFill>
            <a:schemeClr val="accent3"/>
          </a:solidFill>
        </p:spPr>
        <p:txBody>
          <a:bodyPr wrap="square">
            <a:spAutoFit/>
          </a:bodyPr>
          <a:lstStyle/>
          <a:p>
            <a:pPr marL="342900" indent="-342900">
              <a:buAutoNum type="arabicPeriod"/>
            </a:pPr>
            <a:r>
              <a:rPr lang="ru-RU" b="0" dirty="0">
                <a:solidFill>
                  <a:schemeClr val="bg1"/>
                </a:solidFill>
                <a:latin typeface="Andes" panose="02000000000000000000" pitchFamily="50" charset="0"/>
              </a:rPr>
              <a:t>Помимо прозрачности, важны другие аспекты</a:t>
            </a:r>
            <a:endParaRPr lang="en-US" b="0" dirty="0">
              <a:solidFill>
                <a:schemeClr val="bg1"/>
              </a:solidFill>
              <a:latin typeface="Andes" panose="02000000000000000000" pitchFamily="50" charset="0"/>
            </a:endParaRPr>
          </a:p>
          <a:p>
            <a:endParaRPr lang="en-US" sz="1400" b="0" dirty="0">
              <a:solidFill>
                <a:schemeClr val="bg1"/>
              </a:solidFill>
              <a:latin typeface="Andes" panose="02000000000000000000" pitchFamily="50" charset="0"/>
            </a:endParaRPr>
          </a:p>
          <a:p>
            <a:pPr marL="285750" indent="-285750">
              <a:buFont typeface="Arial" panose="020B0604020202020204" pitchFamily="34" charset="0"/>
              <a:buChar char="•"/>
            </a:pPr>
            <a:r>
              <a:rPr lang="ru-RU" sz="1400" b="0" dirty="0">
                <a:solidFill>
                  <a:schemeClr val="bg1"/>
                </a:solidFill>
                <a:latin typeface="Andes" panose="02000000000000000000" pitchFamily="50" charset="0"/>
              </a:rPr>
              <a:t>Для того чтобы достичь более высоких целей в области развития, помимо прозрачности УО в УГФ должно охватывать другие аспекты, такие как государственное строительство, макроэкономическая стабильность, эффективное и действенной распределение ресурсов и качество оказания государственных услуг</a:t>
            </a:r>
            <a:r>
              <a:rPr lang="en-US" sz="1400" b="0" dirty="0">
                <a:solidFill>
                  <a:schemeClr val="bg1"/>
                </a:solidFill>
                <a:latin typeface="Andes" panose="02000000000000000000" pitchFamily="50" charset="0"/>
              </a:rPr>
              <a:t>) </a:t>
            </a:r>
          </a:p>
          <a:p>
            <a:pPr marL="285750" indent="-285750">
              <a:buFont typeface="Arial" panose="020B0604020202020204" pitchFamily="34" charset="0"/>
              <a:buChar char="•"/>
            </a:pPr>
            <a:r>
              <a:rPr lang="ru-RU" sz="1400" b="0" dirty="0">
                <a:solidFill>
                  <a:schemeClr val="bg1"/>
                </a:solidFill>
                <a:latin typeface="Andes" panose="02000000000000000000" pitchFamily="50" charset="0"/>
              </a:rPr>
              <a:t>Прозрачность – основа эффективного УГФ. Как показывает опыт, одна только прозрачность автоматически не гарантирует участие граждан для достижения большей подотчетности и результатов</a:t>
            </a:r>
            <a:endParaRPr lang="en-US" sz="1400" b="0" dirty="0">
              <a:solidFill>
                <a:schemeClr val="bg1"/>
              </a:solidFill>
              <a:latin typeface="Andes" panose="02000000000000000000" pitchFamily="50" charset="0"/>
            </a:endParaRPr>
          </a:p>
        </p:txBody>
      </p:sp>
      <p:sp>
        <p:nvSpPr>
          <p:cNvPr id="7" name="Rectangle 6">
            <a:extLst>
              <a:ext uri="{FF2B5EF4-FFF2-40B4-BE49-F238E27FC236}">
                <a16:creationId xmlns:a16="http://schemas.microsoft.com/office/drawing/2014/main" id="{A2AED884-4EAE-48F6-BE23-D4F6031A72CD}"/>
              </a:ext>
            </a:extLst>
          </p:cNvPr>
          <p:cNvSpPr/>
          <p:nvPr/>
        </p:nvSpPr>
        <p:spPr>
          <a:xfrm>
            <a:off x="308344" y="3112776"/>
            <a:ext cx="11695443" cy="769441"/>
          </a:xfrm>
          <a:prstGeom prst="rect">
            <a:avLst/>
          </a:prstGeom>
          <a:solidFill>
            <a:schemeClr val="accent2"/>
          </a:solidFill>
        </p:spPr>
        <p:txBody>
          <a:bodyPr wrap="square">
            <a:spAutoFit/>
          </a:bodyPr>
          <a:lstStyle/>
          <a:p>
            <a:r>
              <a:rPr lang="en-US" b="0" dirty="0">
                <a:solidFill>
                  <a:schemeClr val="bg1"/>
                </a:solidFill>
                <a:latin typeface="Andes" panose="02000000000000000000" pitchFamily="50" charset="0"/>
              </a:rPr>
              <a:t>2.</a:t>
            </a:r>
            <a:r>
              <a:rPr lang="ru-RU" b="0" dirty="0">
                <a:solidFill>
                  <a:schemeClr val="bg1"/>
                </a:solidFill>
                <a:latin typeface="Andes" panose="02000000000000000000" pitchFamily="50" charset="0"/>
              </a:rPr>
              <a:t> Важна инклюзивная бюджетная грамотность</a:t>
            </a:r>
            <a:endParaRPr lang="en-US" sz="1400" b="0" dirty="0">
              <a:solidFill>
                <a:schemeClr val="bg1"/>
              </a:solidFill>
              <a:latin typeface="Andes" panose="02000000000000000000" pitchFamily="50" charset="0"/>
            </a:endParaRPr>
          </a:p>
          <a:p>
            <a:pPr marL="285750" indent="-285750">
              <a:buFont typeface="Arial" panose="020B0604020202020204" pitchFamily="34" charset="0"/>
              <a:buChar char="•"/>
            </a:pPr>
            <a:r>
              <a:rPr lang="ru-RU" sz="1400" b="0" dirty="0">
                <a:solidFill>
                  <a:schemeClr val="bg1"/>
                </a:solidFill>
                <a:latin typeface="Andes" panose="02000000000000000000" pitchFamily="50" charset="0"/>
              </a:rPr>
              <a:t>Важно, чтобы и государство, и граждане имели общее понимание ключевой бюджетной информации</a:t>
            </a:r>
            <a:endParaRPr lang="en-US" sz="1400" b="0" dirty="0">
              <a:solidFill>
                <a:schemeClr val="bg1"/>
              </a:solidFill>
              <a:latin typeface="Andes" panose="02000000000000000000" pitchFamily="50" charset="0"/>
            </a:endParaRPr>
          </a:p>
          <a:p>
            <a:pPr marL="285750" indent="-285750">
              <a:buFont typeface="Arial" panose="020B0604020202020204" pitchFamily="34" charset="0"/>
              <a:buChar char="•"/>
            </a:pPr>
            <a:r>
              <a:rPr lang="ru-RU" sz="1400" b="0" dirty="0">
                <a:solidFill>
                  <a:schemeClr val="bg1"/>
                </a:solidFill>
                <a:latin typeface="Andes" panose="02000000000000000000" pitchFamily="50" charset="0"/>
              </a:rPr>
              <a:t>Инклюзивная бюджетная грамотность необходима для отражения голосов обычных людей, бедного и социально отчужденного населения</a:t>
            </a:r>
            <a:endParaRPr lang="en-US" sz="1400" dirty="0">
              <a:solidFill>
                <a:schemeClr val="bg1"/>
              </a:solidFill>
              <a:latin typeface="Andes" panose="02000000000000000000" pitchFamily="50" charset="0"/>
            </a:endParaRPr>
          </a:p>
        </p:txBody>
      </p:sp>
      <p:sp>
        <p:nvSpPr>
          <p:cNvPr id="8" name="Rectangle 7">
            <a:extLst>
              <a:ext uri="{FF2B5EF4-FFF2-40B4-BE49-F238E27FC236}">
                <a16:creationId xmlns:a16="http://schemas.microsoft.com/office/drawing/2014/main" id="{0311D5D5-7654-44E9-930B-7ACBC361AAAA}"/>
              </a:ext>
            </a:extLst>
          </p:cNvPr>
          <p:cNvSpPr/>
          <p:nvPr/>
        </p:nvSpPr>
        <p:spPr bwMode="auto">
          <a:xfrm>
            <a:off x="308345" y="4343944"/>
            <a:ext cx="11695442" cy="2003515"/>
          </a:xfrm>
          <a:prstGeom prst="rect">
            <a:avLst/>
          </a:prstGeom>
          <a:solidFill>
            <a:srgbClr val="007EA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spcBef>
                <a:spcPts val="0"/>
              </a:spcBef>
            </a:pPr>
            <a:r>
              <a:rPr kumimoji="0" lang="en-US" sz="1200" b="0" i="0" u="none" strike="noStrike" cap="none" normalizeH="0" baseline="0" dirty="0">
                <a:ln>
                  <a:noFill/>
                </a:ln>
                <a:solidFill>
                  <a:schemeClr val="bg1"/>
                </a:solidFill>
                <a:effectLst/>
                <a:latin typeface="Andes" panose="02000000000000000000" pitchFamily="50" charset="0"/>
                <a:cs typeface="Times New Roman" pitchFamily="18" charset="0"/>
              </a:rPr>
              <a:t>3. </a:t>
            </a:r>
            <a:r>
              <a:rPr kumimoji="0" lang="ru-RU" sz="1200" b="0" i="0" u="none" strike="noStrike" cap="none" normalizeH="0" baseline="0" dirty="0">
                <a:ln>
                  <a:noFill/>
                </a:ln>
                <a:solidFill>
                  <a:schemeClr val="bg1"/>
                </a:solidFill>
                <a:effectLst/>
                <a:latin typeface="Andes" panose="02000000000000000000" pitchFamily="50" charset="0"/>
                <a:cs typeface="Times New Roman" pitchFamily="18" charset="0"/>
              </a:rPr>
              <a:t>Выбор </a:t>
            </a:r>
            <a:r>
              <a:rPr lang="ru-RU" sz="1200" b="0" dirty="0">
                <a:solidFill>
                  <a:schemeClr val="bg1"/>
                </a:solidFill>
                <a:latin typeface="Andes" panose="02000000000000000000" pitchFamily="50" charset="0"/>
                <a:cs typeface="Times New Roman" pitchFamily="18" charset="0"/>
              </a:rPr>
              <a:t>и последовательность приоритетов</a:t>
            </a:r>
            <a:r>
              <a:rPr kumimoji="0" lang="ru-RU" sz="1200" b="0" i="0" u="none" strike="noStrike" cap="none" normalizeH="0" baseline="0" dirty="0">
                <a:ln>
                  <a:noFill/>
                </a:ln>
                <a:solidFill>
                  <a:schemeClr val="bg1"/>
                </a:solidFill>
                <a:effectLst/>
                <a:latin typeface="Andes" panose="02000000000000000000" pitchFamily="50" charset="0"/>
                <a:cs typeface="Times New Roman" pitchFamily="18" charset="0"/>
              </a:rPr>
              <a:t>: важен контекст</a:t>
            </a:r>
            <a:endParaRPr kumimoji="0" lang="en-US" sz="1200" b="0" i="0" u="none" strike="noStrike" cap="none" normalizeH="0" baseline="0" dirty="0">
              <a:ln>
                <a:noFill/>
              </a:ln>
              <a:solidFill>
                <a:schemeClr val="bg1"/>
              </a:solidFill>
              <a:effectLst/>
              <a:latin typeface="Andes" panose="02000000000000000000" pitchFamily="50" charset="0"/>
              <a:cs typeface="Times New Roman" pitchFamily="18" charset="0"/>
            </a:endParaRPr>
          </a:p>
          <a:p>
            <a:pPr marL="285750" marR="0"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pPr>
            <a:endParaRPr lang="ru-RU" sz="1200" b="0" dirty="0">
              <a:solidFill>
                <a:schemeClr val="bg1"/>
              </a:solidFill>
              <a:latin typeface="Andes" panose="02000000000000000000" pitchFamily="50" charset="0"/>
              <a:cs typeface="Times New Roman" pitchFamily="18" charset="0"/>
            </a:endParaRPr>
          </a:p>
          <a:p>
            <a:pPr marL="285750" marR="0"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pPr>
            <a:r>
              <a:rPr lang="ru-RU" sz="1200" b="0" dirty="0">
                <a:solidFill>
                  <a:schemeClr val="bg1"/>
                </a:solidFill>
                <a:latin typeface="Andes" panose="02000000000000000000" pitchFamily="50" charset="0"/>
                <a:cs typeface="Times New Roman" pitchFamily="18" charset="0"/>
              </a:rPr>
              <a:t>Примеры УО в ГКФ указывают на полярные точки зрения по поводу участия граждан в разных аспектах УГФ</a:t>
            </a:r>
            <a:r>
              <a:rPr lang="en-US" sz="1200" b="0" dirty="0">
                <a:solidFill>
                  <a:schemeClr val="bg1"/>
                </a:solidFill>
                <a:latin typeface="Andes" panose="02000000000000000000" pitchFamily="50" charset="0"/>
                <a:cs typeface="Times New Roman" pitchFamily="18" charset="0"/>
              </a:rPr>
              <a:t>: </a:t>
            </a:r>
          </a:p>
          <a:p>
            <a:pPr marL="742950" lvl="1" indent="-285750" eaLnBrk="1" hangingPunct="1">
              <a:spcBef>
                <a:spcPts val="0"/>
              </a:spcBef>
              <a:buFont typeface="Arial" panose="020B0604020202020204" pitchFamily="34" charset="0"/>
              <a:buChar char="•"/>
            </a:pPr>
            <a:r>
              <a:rPr lang="ru-RU" sz="1200" b="0" dirty="0">
                <a:solidFill>
                  <a:schemeClr val="bg1"/>
                </a:solidFill>
                <a:latin typeface="Andes" panose="02000000000000000000" pitchFamily="50" charset="0"/>
                <a:cs typeface="Times New Roman" pitchFamily="18" charset="0"/>
              </a:rPr>
              <a:t>Взаимодействие с широкой общественностью так, чтобы государство получало обширную обратной связь</a:t>
            </a:r>
            <a:endParaRPr lang="en-US" sz="1200" b="0" dirty="0">
              <a:solidFill>
                <a:schemeClr val="bg1"/>
              </a:solidFill>
              <a:latin typeface="Andes" panose="02000000000000000000" pitchFamily="50" charset="0"/>
              <a:cs typeface="Times New Roman" pitchFamily="18" charset="0"/>
            </a:endParaRPr>
          </a:p>
          <a:p>
            <a:pPr marL="742950" lvl="1" indent="-285750" eaLnBrk="1" hangingPunct="1">
              <a:spcBef>
                <a:spcPts val="0"/>
              </a:spcBef>
              <a:buFont typeface="Arial" panose="020B0604020202020204" pitchFamily="34" charset="0"/>
              <a:buChar char="•"/>
            </a:pPr>
            <a:r>
              <a:rPr lang="ru-RU" sz="1200" b="0" dirty="0">
                <a:solidFill>
                  <a:schemeClr val="bg1"/>
                </a:solidFill>
                <a:latin typeface="Andes" panose="02000000000000000000" pitchFamily="50" charset="0"/>
                <a:cs typeface="Times New Roman" pitchFamily="18" charset="0"/>
              </a:rPr>
              <a:t>Взаимодействие с небольшими, отобранными и специализированными группами так, чтобы государство получало углубленную обратную связь о конкретных аспектах циклов УГФ</a:t>
            </a:r>
            <a:endParaRPr lang="en-US" sz="1200" b="0" dirty="0">
              <a:solidFill>
                <a:schemeClr val="bg1"/>
              </a:solidFill>
              <a:latin typeface="Andes" panose="02000000000000000000" pitchFamily="50" charset="0"/>
              <a:cs typeface="Times New Roman" pitchFamily="18" charset="0"/>
            </a:endParaRPr>
          </a:p>
          <a:p>
            <a:pPr marL="285750" indent="-285750" eaLnBrk="1" hangingPunct="1">
              <a:spcBef>
                <a:spcPts val="0"/>
              </a:spcBef>
              <a:buFont typeface="Arial" panose="020B0604020202020204" pitchFamily="34" charset="0"/>
              <a:buChar char="•"/>
            </a:pPr>
            <a:r>
              <a:rPr kumimoji="0" lang="ru-RU" sz="1200" b="0" i="0" u="none" strike="noStrike" cap="none" normalizeH="0" baseline="0" dirty="0">
                <a:ln>
                  <a:noFill/>
                </a:ln>
                <a:solidFill>
                  <a:schemeClr val="bg1"/>
                </a:solidFill>
                <a:effectLst/>
                <a:latin typeface="Andes" panose="02000000000000000000" pitchFamily="50" charset="0"/>
                <a:cs typeface="Times New Roman" pitchFamily="18" charset="0"/>
              </a:rPr>
              <a:t>Эти </a:t>
            </a:r>
            <a:r>
              <a:rPr kumimoji="0" lang="en-US" sz="1200" b="0" i="0" u="none" strike="noStrike" cap="none" normalizeH="0" baseline="0" dirty="0">
                <a:ln>
                  <a:noFill/>
                </a:ln>
                <a:solidFill>
                  <a:schemeClr val="bg1"/>
                </a:solidFill>
                <a:effectLst/>
                <a:latin typeface="Andes" panose="02000000000000000000" pitchFamily="50" charset="0"/>
                <a:cs typeface="Times New Roman" pitchFamily="18" charset="0"/>
              </a:rPr>
              <a:t>2 </a:t>
            </a:r>
            <a:r>
              <a:rPr kumimoji="0" lang="ru-RU" sz="1200" b="0" i="0" u="none" strike="noStrike" cap="none" normalizeH="0" baseline="0" dirty="0">
                <a:ln>
                  <a:noFill/>
                </a:ln>
                <a:solidFill>
                  <a:schemeClr val="bg1"/>
                </a:solidFill>
                <a:effectLst/>
                <a:latin typeface="Andes" panose="02000000000000000000" pitchFamily="50" charset="0"/>
                <a:cs typeface="Times New Roman" pitchFamily="18" charset="0"/>
              </a:rPr>
              <a:t>подхода являются вспомогательными и служат для укрепления легитимности государства и обеспечения эффективности и действенности распределения бюджетных средств и оказания услуг</a:t>
            </a:r>
            <a:endParaRPr kumimoji="0" lang="en-US" sz="1200" b="0" i="0" u="none" strike="noStrike" cap="none" normalizeH="0" baseline="0" dirty="0">
              <a:ln>
                <a:noFill/>
              </a:ln>
              <a:solidFill>
                <a:schemeClr val="bg1"/>
              </a:solidFill>
              <a:effectLst/>
              <a:latin typeface="Andes" panose="02000000000000000000" pitchFamily="50" charset="0"/>
              <a:cs typeface="Times New Roman" pitchFamily="18" charset="0"/>
            </a:endParaRPr>
          </a:p>
          <a:p>
            <a:pPr marL="285750" indent="-285750" eaLnBrk="1" hangingPunct="1">
              <a:spcBef>
                <a:spcPts val="0"/>
              </a:spcBef>
              <a:buFont typeface="Arial" panose="020B0604020202020204" pitchFamily="34" charset="0"/>
              <a:buChar char="•"/>
            </a:pPr>
            <a:r>
              <a:rPr lang="ru-RU" sz="1200" b="0" dirty="0">
                <a:solidFill>
                  <a:schemeClr val="bg1"/>
                </a:solidFill>
                <a:latin typeface="Andes" panose="02000000000000000000" pitchFamily="50" charset="0"/>
                <a:cs typeface="Times New Roman" pitchFamily="18" charset="0"/>
              </a:rPr>
              <a:t>Важный вопрос состоит в том, как найти «точки входа», выбрать приоритеты и определить этапы участия общественности с учетом сложившихся в странах условий </a:t>
            </a:r>
            <a:endParaRPr kumimoji="0" lang="en-US" sz="1200" b="0" i="0" u="none" strike="noStrike" cap="none" normalizeH="0" baseline="0" dirty="0">
              <a:ln>
                <a:noFill/>
              </a:ln>
              <a:solidFill>
                <a:schemeClr val="bg1"/>
              </a:solidFill>
              <a:effectLst/>
              <a:latin typeface="Andes" panose="02000000000000000000" pitchFamily="50" charset="0"/>
              <a:cs typeface="Times New Roman" pitchFamily="18" charset="0"/>
            </a:endParaRPr>
          </a:p>
        </p:txBody>
      </p:sp>
    </p:spTree>
    <p:extLst>
      <p:ext uri="{BB962C8B-B14F-4D97-AF65-F5344CB8AC3E}">
        <p14:creationId xmlns:p14="http://schemas.microsoft.com/office/powerpoint/2010/main" val="3981260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5F4B9-21F2-46E5-9C59-5A2362509B43}"/>
              </a:ext>
            </a:extLst>
          </p:cNvPr>
          <p:cNvSpPr>
            <a:spLocks noGrp="1"/>
          </p:cNvSpPr>
          <p:nvPr>
            <p:ph type="title"/>
          </p:nvPr>
        </p:nvSpPr>
        <p:spPr/>
        <p:txBody>
          <a:bodyPr/>
          <a:lstStyle/>
          <a:p>
            <a:r>
              <a:rPr lang="ru-RU" dirty="0"/>
              <a:t>Удовлетворенность граждан: три наблюдения </a:t>
            </a:r>
            <a:endParaRPr lang="en-US" dirty="0"/>
          </a:p>
        </p:txBody>
      </p:sp>
      <p:sp>
        <p:nvSpPr>
          <p:cNvPr id="3" name="Text Placeholder 2">
            <a:extLst>
              <a:ext uri="{FF2B5EF4-FFF2-40B4-BE49-F238E27FC236}">
                <a16:creationId xmlns:a16="http://schemas.microsoft.com/office/drawing/2014/main" id="{A6A9B486-F469-4DB2-BE75-FB470C5ADEF4}"/>
              </a:ext>
            </a:extLst>
          </p:cNvPr>
          <p:cNvSpPr>
            <a:spLocks noGrp="1"/>
          </p:cNvSpPr>
          <p:nvPr>
            <p:ph type="body" sz="quarter" idx="13"/>
          </p:nvPr>
        </p:nvSpPr>
        <p:spPr>
          <a:xfrm>
            <a:off x="1271969" y="3074093"/>
            <a:ext cx="9771695" cy="2397495"/>
          </a:xfrm>
        </p:spPr>
        <p:txBody>
          <a:bodyPr/>
          <a:lstStyle/>
          <a:p>
            <a:r>
              <a:rPr lang="ru-RU" dirty="0">
                <a:latin typeface="Andes" panose="02000000000000000000" pitchFamily="50" charset="0"/>
              </a:rPr>
              <a:t>Для чего, как и что дальше?  </a:t>
            </a:r>
            <a:endParaRPr lang="en-US" dirty="0">
              <a:latin typeface="Andes" panose="02000000000000000000" pitchFamily="50" charset="0"/>
            </a:endParaRPr>
          </a:p>
        </p:txBody>
      </p:sp>
    </p:spTree>
    <p:extLst>
      <p:ext uri="{BB962C8B-B14F-4D97-AF65-F5344CB8AC3E}">
        <p14:creationId xmlns:p14="http://schemas.microsoft.com/office/powerpoint/2010/main" val="3779994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95C35-5DF1-4152-8AC8-3B6ECCDE37DE}"/>
              </a:ext>
            </a:extLst>
          </p:cNvPr>
          <p:cNvSpPr>
            <a:spLocks noGrp="1"/>
          </p:cNvSpPr>
          <p:nvPr>
            <p:ph type="title"/>
          </p:nvPr>
        </p:nvSpPr>
        <p:spPr/>
        <p:txBody>
          <a:bodyPr/>
          <a:lstStyle/>
          <a:p>
            <a:r>
              <a:rPr lang="ru-RU" dirty="0"/>
              <a:t>Удовлетворенность граждан </a:t>
            </a:r>
            <a:r>
              <a:rPr lang="en-US" dirty="0"/>
              <a:t>…</a:t>
            </a:r>
            <a:r>
              <a:rPr lang="ru-RU" dirty="0"/>
              <a:t>чем и зачем</a:t>
            </a:r>
            <a:r>
              <a:rPr lang="en-US" dirty="0"/>
              <a:t>? </a:t>
            </a:r>
          </a:p>
        </p:txBody>
      </p:sp>
      <p:graphicFrame>
        <p:nvGraphicFramePr>
          <p:cNvPr id="7" name="Diagram 6">
            <a:extLst>
              <a:ext uri="{FF2B5EF4-FFF2-40B4-BE49-F238E27FC236}">
                <a16:creationId xmlns:a16="http://schemas.microsoft.com/office/drawing/2014/main" id="{DFDEC445-23F3-4BAA-A978-35B72B065A8D}"/>
              </a:ext>
            </a:extLst>
          </p:cNvPr>
          <p:cNvGraphicFramePr/>
          <p:nvPr>
            <p:extLst>
              <p:ext uri="{D42A27DB-BD31-4B8C-83A1-F6EECF244321}">
                <p14:modId xmlns:p14="http://schemas.microsoft.com/office/powerpoint/2010/main" val="1673953954"/>
              </p:ext>
            </p:extLst>
          </p:nvPr>
        </p:nvGraphicFramePr>
        <p:xfrm>
          <a:off x="1819351" y="113770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3236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B4DEE-1F3E-45C4-80F2-AA8D23354B09}"/>
              </a:ext>
            </a:extLst>
          </p:cNvPr>
          <p:cNvSpPr>
            <a:spLocks noGrp="1"/>
          </p:cNvSpPr>
          <p:nvPr>
            <p:ph type="title"/>
          </p:nvPr>
        </p:nvSpPr>
        <p:spPr/>
        <p:txBody>
          <a:bodyPr/>
          <a:lstStyle/>
          <a:p>
            <a:r>
              <a:rPr lang="ru-RU" dirty="0"/>
              <a:t>Удовлетворенность граждан </a:t>
            </a:r>
            <a:r>
              <a:rPr lang="en-US" dirty="0"/>
              <a:t>…</a:t>
            </a:r>
            <a:r>
              <a:rPr lang="ru-RU" dirty="0"/>
              <a:t>как</a:t>
            </a:r>
            <a:r>
              <a:rPr lang="en-US" dirty="0"/>
              <a:t>? </a:t>
            </a:r>
          </a:p>
        </p:txBody>
      </p:sp>
      <p:grpSp>
        <p:nvGrpSpPr>
          <p:cNvPr id="18" name="Group 17">
            <a:extLst>
              <a:ext uri="{FF2B5EF4-FFF2-40B4-BE49-F238E27FC236}">
                <a16:creationId xmlns:a16="http://schemas.microsoft.com/office/drawing/2014/main" id="{8EDE6A09-FA5F-43E3-ADF0-45D08C10EC0D}"/>
              </a:ext>
            </a:extLst>
          </p:cNvPr>
          <p:cNvGrpSpPr/>
          <p:nvPr/>
        </p:nvGrpSpPr>
        <p:grpSpPr>
          <a:xfrm>
            <a:off x="276447" y="5614679"/>
            <a:ext cx="11766698" cy="1200330"/>
            <a:chOff x="276447" y="5614679"/>
            <a:chExt cx="11766698" cy="1200330"/>
          </a:xfrm>
        </p:grpSpPr>
        <p:sp>
          <p:nvSpPr>
            <p:cNvPr id="6" name="Rectangle: Rounded Corners 5">
              <a:extLst>
                <a:ext uri="{FF2B5EF4-FFF2-40B4-BE49-F238E27FC236}">
                  <a16:creationId xmlns:a16="http://schemas.microsoft.com/office/drawing/2014/main" id="{B7E6EED5-C15D-4A19-9FE1-C3B8B61C008D}"/>
                </a:ext>
              </a:extLst>
            </p:cNvPr>
            <p:cNvSpPr/>
            <p:nvPr/>
          </p:nvSpPr>
          <p:spPr bwMode="auto">
            <a:xfrm>
              <a:off x="276447" y="5614679"/>
              <a:ext cx="11766698" cy="1149025"/>
            </a:xfrm>
            <a:prstGeom prst="round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5" name="TextBox 4">
              <a:extLst>
                <a:ext uri="{FF2B5EF4-FFF2-40B4-BE49-F238E27FC236}">
                  <a16:creationId xmlns:a16="http://schemas.microsoft.com/office/drawing/2014/main" id="{B9342AE2-CCE2-47E7-A6AE-C5166B7D3518}"/>
                </a:ext>
              </a:extLst>
            </p:cNvPr>
            <p:cNvSpPr txBox="1"/>
            <p:nvPr/>
          </p:nvSpPr>
          <p:spPr>
            <a:xfrm>
              <a:off x="552893" y="5614680"/>
              <a:ext cx="11490252" cy="1200329"/>
            </a:xfrm>
            <a:prstGeom prst="rect">
              <a:avLst/>
            </a:prstGeom>
            <a:noFill/>
          </p:spPr>
          <p:txBody>
            <a:bodyPr wrap="square" rtlCol="0">
              <a:spAutoFit/>
            </a:bodyPr>
            <a:lstStyle/>
            <a:p>
              <a:r>
                <a:rPr lang="ru-RU" sz="1800" b="0" dirty="0">
                  <a:latin typeface="Andes" panose="02000000000000000000" pitchFamily="50" charset="0"/>
                </a:rPr>
                <a:t>Оговорки</a:t>
              </a:r>
              <a:r>
                <a:rPr lang="en-US" sz="1800" b="0" dirty="0">
                  <a:latin typeface="Andes" panose="02000000000000000000" pitchFamily="50" charset="0"/>
                </a:rPr>
                <a:t>: </a:t>
              </a:r>
            </a:p>
            <a:p>
              <a:pPr marL="285750" indent="-285750">
                <a:buFont typeface="Arial" panose="020B0604020202020204" pitchFamily="34" charset="0"/>
                <a:buChar char="•"/>
              </a:pPr>
              <a:r>
                <a:rPr lang="ru-RU" sz="1800" b="0" dirty="0">
                  <a:latin typeface="Andes" panose="02000000000000000000" pitchFamily="50" charset="0"/>
                </a:rPr>
                <a:t>Ожидания в большой степени зависят от контекста</a:t>
              </a:r>
            </a:p>
            <a:p>
              <a:pPr marL="285750" indent="-285750">
                <a:buFont typeface="Arial" panose="020B0604020202020204" pitchFamily="34" charset="0"/>
                <a:buChar char="•"/>
              </a:pPr>
              <a:r>
                <a:rPr lang="ru-RU" sz="1800" b="0" dirty="0">
                  <a:latin typeface="Andes" panose="02000000000000000000" pitchFamily="50" charset="0"/>
                </a:rPr>
                <a:t>Между мнениями, которые граждане высказывают в ходе опроса, и тем, что фактически лежит в основе их уровня удовлетворенности, могут быть различия</a:t>
              </a:r>
              <a:endParaRPr lang="en-US" sz="1800" b="0" dirty="0">
                <a:latin typeface="Andes" panose="02000000000000000000" pitchFamily="50" charset="0"/>
              </a:endParaRPr>
            </a:p>
          </p:txBody>
        </p:sp>
      </p:grpSp>
      <p:grpSp>
        <p:nvGrpSpPr>
          <p:cNvPr id="17" name="Group 16">
            <a:extLst>
              <a:ext uri="{FF2B5EF4-FFF2-40B4-BE49-F238E27FC236}">
                <a16:creationId xmlns:a16="http://schemas.microsoft.com/office/drawing/2014/main" id="{DBE286B1-015B-4C78-9626-FCB52D9F5C50}"/>
              </a:ext>
            </a:extLst>
          </p:cNvPr>
          <p:cNvGrpSpPr/>
          <p:nvPr/>
        </p:nvGrpSpPr>
        <p:grpSpPr>
          <a:xfrm>
            <a:off x="276447" y="1058339"/>
            <a:ext cx="11121655" cy="4641052"/>
            <a:chOff x="276447" y="1058339"/>
            <a:chExt cx="11121655" cy="4641052"/>
          </a:xfrm>
        </p:grpSpPr>
        <p:graphicFrame>
          <p:nvGraphicFramePr>
            <p:cNvPr id="8" name="Diagram 7">
              <a:extLst>
                <a:ext uri="{FF2B5EF4-FFF2-40B4-BE49-F238E27FC236}">
                  <a16:creationId xmlns:a16="http://schemas.microsoft.com/office/drawing/2014/main" id="{7D46A9BC-9FE9-4AAC-829B-28178C29AC11}"/>
                </a:ext>
              </a:extLst>
            </p:cNvPr>
            <p:cNvGraphicFramePr/>
            <p:nvPr>
              <p:extLst>
                <p:ext uri="{D42A27DB-BD31-4B8C-83A1-F6EECF244321}">
                  <p14:modId xmlns:p14="http://schemas.microsoft.com/office/powerpoint/2010/main" val="2654200646"/>
                </p:ext>
              </p:extLst>
            </p:nvPr>
          </p:nvGraphicFramePr>
          <p:xfrm>
            <a:off x="2509284" y="1058339"/>
            <a:ext cx="8888818" cy="4641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CB1C7246-C24B-4A5C-A2CD-04C756440EE4}"/>
                </a:ext>
              </a:extLst>
            </p:cNvPr>
            <p:cNvSpPr txBox="1"/>
            <p:nvPr/>
          </p:nvSpPr>
          <p:spPr>
            <a:xfrm>
              <a:off x="276447" y="2785730"/>
              <a:ext cx="2392325" cy="1569660"/>
            </a:xfrm>
            <a:prstGeom prst="rect">
              <a:avLst/>
            </a:prstGeom>
            <a:noFill/>
          </p:spPr>
          <p:txBody>
            <a:bodyPr wrap="square" rtlCol="0">
              <a:spAutoFit/>
            </a:bodyPr>
            <a:lstStyle/>
            <a:p>
              <a:pPr algn="ctr"/>
              <a:r>
                <a:rPr lang="ru-RU" dirty="0">
                  <a:latin typeface="Andes" panose="02000000000000000000" pitchFamily="50" charset="0"/>
                </a:rPr>
                <a:t>Показатели качества оказания государственных услуг, ориентированных на удовлетворение потребностей граждан</a:t>
              </a:r>
              <a:endParaRPr lang="en-US" dirty="0">
                <a:latin typeface="Andes" panose="02000000000000000000" pitchFamily="50" charset="0"/>
              </a:endParaRPr>
            </a:p>
          </p:txBody>
        </p:sp>
        <p:pic>
          <p:nvPicPr>
            <p:cNvPr id="12" name="Graphic 11" descr="Court">
              <a:extLst>
                <a:ext uri="{FF2B5EF4-FFF2-40B4-BE49-F238E27FC236}">
                  <a16:creationId xmlns:a16="http://schemas.microsoft.com/office/drawing/2014/main" id="{402B8A5D-9E2C-42BA-B2AE-BA219C8FEB8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33823" y="2879308"/>
              <a:ext cx="914400" cy="914400"/>
            </a:xfrm>
            <a:prstGeom prst="rect">
              <a:avLst/>
            </a:prstGeom>
          </p:spPr>
        </p:pic>
        <p:pic>
          <p:nvPicPr>
            <p:cNvPr id="14" name="Graphic 13" descr="Users">
              <a:extLst>
                <a:ext uri="{FF2B5EF4-FFF2-40B4-BE49-F238E27FC236}">
                  <a16:creationId xmlns:a16="http://schemas.microsoft.com/office/drawing/2014/main" id="{2B8FDA7F-2EBC-457A-A82F-828441B808D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04212" y="1507708"/>
              <a:ext cx="914400" cy="914400"/>
            </a:xfrm>
            <a:prstGeom prst="rect">
              <a:avLst/>
            </a:prstGeom>
          </p:spPr>
        </p:pic>
        <p:pic>
          <p:nvPicPr>
            <p:cNvPr id="16" name="Graphic 15" descr="Research">
              <a:extLst>
                <a:ext uri="{FF2B5EF4-FFF2-40B4-BE49-F238E27FC236}">
                  <a16:creationId xmlns:a16="http://schemas.microsoft.com/office/drawing/2014/main" id="{1924C1A8-6000-4669-A92F-ECC2A91C526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689040" y="4266857"/>
              <a:ext cx="914400" cy="914400"/>
            </a:xfrm>
            <a:prstGeom prst="rect">
              <a:avLst/>
            </a:prstGeom>
          </p:spPr>
        </p:pic>
      </p:grpSp>
    </p:spTree>
    <p:extLst>
      <p:ext uri="{BB962C8B-B14F-4D97-AF65-F5344CB8AC3E}">
        <p14:creationId xmlns:p14="http://schemas.microsoft.com/office/powerpoint/2010/main" val="98660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B6B08-6EFC-4E4E-AE5F-A86DCD15D14B}"/>
              </a:ext>
            </a:extLst>
          </p:cNvPr>
          <p:cNvSpPr>
            <a:spLocks noGrp="1"/>
          </p:cNvSpPr>
          <p:nvPr>
            <p:ph type="title"/>
          </p:nvPr>
        </p:nvSpPr>
        <p:spPr>
          <a:xfrm>
            <a:off x="475915" y="152777"/>
            <a:ext cx="11282705" cy="756707"/>
          </a:xfrm>
        </p:spPr>
        <p:txBody>
          <a:bodyPr/>
          <a:lstStyle/>
          <a:p>
            <a:r>
              <a:rPr lang="ru-RU" dirty="0"/>
              <a:t>Категории опросов </a:t>
            </a:r>
            <a:r>
              <a:rPr lang="en-US" dirty="0"/>
              <a:t>(</a:t>
            </a:r>
            <a:r>
              <a:rPr lang="ru-RU" dirty="0"/>
              <a:t>пример</a:t>
            </a:r>
            <a:r>
              <a:rPr lang="en-US" dirty="0"/>
              <a:t>) </a:t>
            </a:r>
          </a:p>
        </p:txBody>
      </p:sp>
      <p:graphicFrame>
        <p:nvGraphicFramePr>
          <p:cNvPr id="4" name="Table 3">
            <a:extLst>
              <a:ext uri="{FF2B5EF4-FFF2-40B4-BE49-F238E27FC236}">
                <a16:creationId xmlns:a16="http://schemas.microsoft.com/office/drawing/2014/main" id="{7FEA6961-9626-4425-9D91-D8B44772AF12}"/>
              </a:ext>
            </a:extLst>
          </p:cNvPr>
          <p:cNvGraphicFramePr>
            <a:graphicFrameLocks noGrp="1"/>
          </p:cNvGraphicFramePr>
          <p:nvPr>
            <p:extLst>
              <p:ext uri="{D42A27DB-BD31-4B8C-83A1-F6EECF244321}">
                <p14:modId xmlns:p14="http://schemas.microsoft.com/office/powerpoint/2010/main" val="2794695981"/>
              </p:ext>
            </p:extLst>
          </p:nvPr>
        </p:nvGraphicFramePr>
        <p:xfrm>
          <a:off x="259080" y="1280160"/>
          <a:ext cx="11313523" cy="5943600"/>
        </p:xfrm>
        <a:graphic>
          <a:graphicData uri="http://schemas.openxmlformats.org/drawingml/2006/table">
            <a:tbl>
              <a:tblPr firstRow="1" bandRow="1">
                <a:tableStyleId>{F2DE63D5-997A-4646-A377-4702673A728D}</a:tableStyleId>
              </a:tblPr>
              <a:tblGrid>
                <a:gridCol w="2768237">
                  <a:extLst>
                    <a:ext uri="{9D8B030D-6E8A-4147-A177-3AD203B41FA5}">
                      <a16:colId xmlns:a16="http://schemas.microsoft.com/office/drawing/2014/main" val="2563021491"/>
                    </a:ext>
                  </a:extLst>
                </a:gridCol>
                <a:gridCol w="4419600">
                  <a:extLst>
                    <a:ext uri="{9D8B030D-6E8A-4147-A177-3AD203B41FA5}">
                      <a16:colId xmlns:a16="http://schemas.microsoft.com/office/drawing/2014/main" val="1206087656"/>
                    </a:ext>
                  </a:extLst>
                </a:gridCol>
                <a:gridCol w="4125686">
                  <a:extLst>
                    <a:ext uri="{9D8B030D-6E8A-4147-A177-3AD203B41FA5}">
                      <a16:colId xmlns:a16="http://schemas.microsoft.com/office/drawing/2014/main" val="3390516958"/>
                    </a:ext>
                  </a:extLst>
                </a:gridCol>
              </a:tblGrid>
              <a:tr h="491708">
                <a:tc>
                  <a:txBody>
                    <a:bodyPr/>
                    <a:lstStyle/>
                    <a:p>
                      <a:pPr algn="ctr"/>
                      <a:r>
                        <a:rPr lang="ru-RU" sz="1400" dirty="0">
                          <a:latin typeface="Andes" panose="02000000000000000000" pitchFamily="50" charset="0"/>
                        </a:rPr>
                        <a:t>Темы</a:t>
                      </a:r>
                      <a:endParaRPr lang="en-US" sz="1400" dirty="0">
                        <a:latin typeface="Andes" panose="02000000000000000000" pitchFamily="50" charset="0"/>
                      </a:endParaRPr>
                    </a:p>
                  </a:txBody>
                  <a:tcPr anchor="ctr"/>
                </a:tc>
                <a:tc>
                  <a:txBody>
                    <a:bodyPr/>
                    <a:lstStyle/>
                    <a:p>
                      <a:pPr algn="ctr"/>
                      <a:r>
                        <a:rPr lang="ru-RU" sz="1400" dirty="0">
                          <a:latin typeface="Andes" panose="02000000000000000000" pitchFamily="50" charset="0"/>
                        </a:rPr>
                        <a:t>Опрос граждан</a:t>
                      </a:r>
                      <a:endParaRPr lang="en-US" sz="1400" dirty="0">
                        <a:latin typeface="Andes" panose="02000000000000000000" pitchFamily="50" charset="0"/>
                      </a:endParaRPr>
                    </a:p>
                  </a:txBody>
                  <a:tcPr anchor="ctr"/>
                </a:tc>
                <a:tc>
                  <a:txBody>
                    <a:bodyPr/>
                    <a:lstStyle/>
                    <a:p>
                      <a:pPr algn="ctr"/>
                      <a:r>
                        <a:rPr lang="ru-RU" sz="1400" dirty="0">
                          <a:latin typeface="Andes" panose="02000000000000000000" pitchFamily="50" charset="0"/>
                        </a:rPr>
                        <a:t>Мнение государства </a:t>
                      </a:r>
                      <a:r>
                        <a:rPr lang="en-US" sz="1400" dirty="0">
                          <a:latin typeface="Andes" panose="02000000000000000000" pitchFamily="50" charset="0"/>
                        </a:rPr>
                        <a:t>(</a:t>
                      </a:r>
                      <a:r>
                        <a:rPr lang="ru-RU" sz="1400" dirty="0">
                          <a:latin typeface="Andes" panose="02000000000000000000" pitchFamily="50" charset="0"/>
                        </a:rPr>
                        <a:t>контрольный список для администратора)</a:t>
                      </a:r>
                      <a:endParaRPr lang="en-US" sz="1400" dirty="0">
                        <a:latin typeface="Andes" panose="02000000000000000000" pitchFamily="50" charset="0"/>
                      </a:endParaRPr>
                    </a:p>
                  </a:txBody>
                  <a:tcPr anchor="ctr"/>
                </a:tc>
                <a:extLst>
                  <a:ext uri="{0D108BD9-81ED-4DB2-BD59-A6C34878D82A}">
                    <a16:rowId xmlns:a16="http://schemas.microsoft.com/office/drawing/2014/main" val="3290475149"/>
                  </a:ext>
                </a:extLst>
              </a:tr>
              <a:tr h="1204961">
                <a:tc>
                  <a:txBody>
                    <a:bodyPr/>
                    <a:lstStyle/>
                    <a:p>
                      <a:r>
                        <a:rPr lang="ru-RU" sz="1200" dirty="0">
                          <a:latin typeface="Andes" panose="02000000000000000000" pitchFamily="50" charset="0"/>
                        </a:rPr>
                        <a:t>Прозрачность и доступ к информации</a:t>
                      </a:r>
                      <a:endParaRPr lang="en-US" sz="1200" dirty="0">
                        <a:latin typeface="Andes" panose="02000000000000000000" pitchFamily="50" charset="0"/>
                      </a:endParaRPr>
                    </a:p>
                  </a:txBody>
                  <a:tcPr/>
                </a:tc>
                <a:tc>
                  <a:txBody>
                    <a:bodyPr/>
                    <a:lstStyle/>
                    <a:p>
                      <a:pPr marL="285750" indent="-285750">
                        <a:buFont typeface="Arial" panose="020B0604020202020204" pitchFamily="34" charset="0"/>
                        <a:buChar char="•"/>
                      </a:pPr>
                      <a:r>
                        <a:rPr lang="ru-RU" sz="1200" dirty="0">
                          <a:latin typeface="Andes" panose="02000000000000000000" pitchFamily="50" charset="0"/>
                        </a:rPr>
                        <a:t>Получение актуальной информация и данных</a:t>
                      </a:r>
                      <a:endParaRPr lang="en-US" sz="1200" dirty="0">
                        <a:latin typeface="Andes" panose="02000000000000000000" pitchFamily="50" charset="0"/>
                      </a:endParaRPr>
                    </a:p>
                    <a:p>
                      <a:pPr marL="285750" indent="-285750">
                        <a:buFont typeface="Arial" panose="020B0604020202020204" pitchFamily="34" charset="0"/>
                        <a:buChar char="•"/>
                      </a:pPr>
                      <a:r>
                        <a:rPr lang="ru-RU" sz="1200" dirty="0">
                          <a:latin typeface="Andes" panose="02000000000000000000" pitchFamily="50" charset="0"/>
                        </a:rPr>
                        <a:t>Использование наиболее удобных каналов доступа</a:t>
                      </a:r>
                      <a:endParaRPr lang="en-US" sz="1200" dirty="0">
                        <a:latin typeface="Andes" panose="02000000000000000000" pitchFamily="50" charset="0"/>
                      </a:endParaRPr>
                    </a:p>
                    <a:p>
                      <a:pPr marL="285750" indent="-285750">
                        <a:buFont typeface="Arial" panose="020B0604020202020204" pitchFamily="34" charset="0"/>
                        <a:buChar char="•"/>
                      </a:pPr>
                      <a:r>
                        <a:rPr lang="ru-RU" sz="1200" dirty="0">
                          <a:latin typeface="Andes" panose="02000000000000000000" pitchFamily="50" charset="0"/>
                        </a:rPr>
                        <a:t>Связь с администрацией</a:t>
                      </a:r>
                      <a:endParaRPr lang="en-US" sz="1200" dirty="0">
                        <a:latin typeface="Andes" panose="02000000000000000000" pitchFamily="50" charset="0"/>
                      </a:endParaRPr>
                    </a:p>
                    <a:p>
                      <a:pPr marL="285750" indent="-285750">
                        <a:buFont typeface="Arial" panose="020B0604020202020204" pitchFamily="34" charset="0"/>
                        <a:buChar char="•"/>
                      </a:pPr>
                      <a:r>
                        <a:rPr lang="ru-RU" sz="1200" dirty="0">
                          <a:latin typeface="Andes" panose="02000000000000000000" pitchFamily="50" charset="0"/>
                        </a:rPr>
                        <a:t>Использование портала электронного правительства/цифрового портала для получения информации/сбора данных и оказания услуг</a:t>
                      </a:r>
                      <a:endParaRPr lang="en-US" sz="1200" dirty="0">
                        <a:latin typeface="Andes" panose="02000000000000000000" pitchFamily="50" charset="0"/>
                      </a:endParaRPr>
                    </a:p>
                  </a:txBody>
                  <a:tcPr/>
                </a:tc>
                <a:tc>
                  <a:txBody>
                    <a:bodyPr/>
                    <a:lstStyle/>
                    <a:p>
                      <a:pPr marL="285750" indent="-285750">
                        <a:buFont typeface="Arial" panose="020B0604020202020204" pitchFamily="34" charset="0"/>
                        <a:buChar char="•"/>
                      </a:pPr>
                      <a:r>
                        <a:rPr lang="ru-RU" sz="1200" dirty="0">
                          <a:latin typeface="Andes" panose="02000000000000000000" pitchFamily="50" charset="0"/>
                        </a:rPr>
                        <a:t>Предоставление ясной контактной информации</a:t>
                      </a:r>
                      <a:endParaRPr lang="en-US" sz="1200" dirty="0">
                        <a:latin typeface="Andes" panose="02000000000000000000" pitchFamily="50" charset="0"/>
                      </a:endParaRPr>
                    </a:p>
                    <a:p>
                      <a:pPr marL="285750" indent="-285750">
                        <a:buFont typeface="Arial" panose="020B0604020202020204" pitchFamily="34" charset="0"/>
                        <a:buChar char="•"/>
                      </a:pPr>
                      <a:r>
                        <a:rPr lang="ru-RU" sz="1200" dirty="0">
                          <a:latin typeface="Andes" panose="02000000000000000000" pitchFamily="50" charset="0"/>
                        </a:rPr>
                        <a:t>Предоставление различных каналов доступа к информации в соответствии с предпочтениями граждан</a:t>
                      </a:r>
                      <a:endParaRPr lang="en-US" sz="1200" dirty="0">
                        <a:latin typeface="Andes" panose="02000000000000000000" pitchFamily="50" charset="0"/>
                      </a:endParaRPr>
                    </a:p>
                    <a:p>
                      <a:pPr marL="285750" indent="-285750">
                        <a:buFont typeface="Arial" panose="020B0604020202020204" pitchFamily="34" charset="0"/>
                        <a:buChar char="•"/>
                      </a:pPr>
                      <a:r>
                        <a:rPr lang="ru-RU" sz="1200" dirty="0">
                          <a:latin typeface="Andes" panose="02000000000000000000" pitchFamily="50" charset="0"/>
                        </a:rPr>
                        <a:t>Взаимодействие с гражданами</a:t>
                      </a:r>
                    </a:p>
                    <a:p>
                      <a:pPr marL="285750" indent="-285750">
                        <a:buFont typeface="Arial" panose="020B0604020202020204" pitchFamily="34" charset="0"/>
                        <a:buChar char="•"/>
                      </a:pPr>
                      <a:r>
                        <a:rPr lang="ru-RU" sz="1200" dirty="0">
                          <a:latin typeface="Andes" panose="02000000000000000000" pitchFamily="50" charset="0"/>
                        </a:rPr>
                        <a:t>Предоставление портала электронного правительства/цифрового портала для получения информации/сбора данных и оказания услуг</a:t>
                      </a:r>
                      <a:endParaRPr lang="en-US" sz="1200" dirty="0">
                        <a:latin typeface="Andes" panose="02000000000000000000" pitchFamily="50" charset="0"/>
                      </a:endParaRPr>
                    </a:p>
                  </a:txBody>
                  <a:tcPr/>
                </a:tc>
                <a:extLst>
                  <a:ext uri="{0D108BD9-81ED-4DB2-BD59-A6C34878D82A}">
                    <a16:rowId xmlns:a16="http://schemas.microsoft.com/office/drawing/2014/main" val="3731824151"/>
                  </a:ext>
                </a:extLst>
              </a:tr>
              <a:tr h="607405">
                <a:tc>
                  <a:txBody>
                    <a:bodyPr/>
                    <a:lstStyle/>
                    <a:p>
                      <a:r>
                        <a:rPr lang="ru-RU" sz="1200" dirty="0">
                          <a:latin typeface="Andes" panose="02000000000000000000" pitchFamily="50" charset="0"/>
                        </a:rPr>
                        <a:t>Ответная реакция </a:t>
                      </a:r>
                      <a:r>
                        <a:rPr lang="en-US" sz="1200" dirty="0">
                          <a:latin typeface="Andes" panose="02000000000000000000" pitchFamily="50" charset="0"/>
                        </a:rPr>
                        <a:t>(</a:t>
                      </a:r>
                      <a:r>
                        <a:rPr lang="ru-RU" sz="1200" dirty="0">
                          <a:latin typeface="Andes" panose="02000000000000000000" pitchFamily="50" charset="0"/>
                        </a:rPr>
                        <a:t>замкнутая цепь обратной связи</a:t>
                      </a:r>
                      <a:r>
                        <a:rPr lang="en-US" sz="1200" dirty="0">
                          <a:latin typeface="Andes" panose="02000000000000000000" pitchFamily="50" charset="0"/>
                        </a:rPr>
                        <a:t>)</a:t>
                      </a:r>
                    </a:p>
                  </a:txBody>
                  <a:tcPr/>
                </a:tc>
                <a:tc>
                  <a:txBody>
                    <a:bodyPr/>
                    <a:lstStyle/>
                    <a:p>
                      <a:pPr marL="285750" indent="-285750">
                        <a:buFont typeface="Arial" panose="020B0604020202020204" pitchFamily="34" charset="0"/>
                        <a:buChar char="•"/>
                      </a:pPr>
                      <a:r>
                        <a:rPr lang="ru-RU" sz="1200" dirty="0">
                          <a:latin typeface="Andes" panose="02000000000000000000" pitchFamily="50" charset="0"/>
                        </a:rPr>
                        <a:t>Получение своевременных отчетов и услуг</a:t>
                      </a:r>
                      <a:endParaRPr lang="en-US" sz="1200" dirty="0">
                        <a:latin typeface="Andes" panose="02000000000000000000" pitchFamily="50" charset="0"/>
                      </a:endParaRPr>
                    </a:p>
                    <a:p>
                      <a:pPr marL="285750" indent="-285750">
                        <a:buFont typeface="Arial" panose="020B0604020202020204" pitchFamily="34" charset="0"/>
                        <a:buChar char="•"/>
                      </a:pPr>
                      <a:r>
                        <a:rPr lang="ru-RU" sz="1200" dirty="0">
                          <a:latin typeface="Andes" panose="02000000000000000000" pitchFamily="50" charset="0"/>
                        </a:rPr>
                        <a:t>Стандарты оказания услуг отвечают ожиданиям</a:t>
                      </a:r>
                      <a:endParaRPr lang="en-US" sz="1200" dirty="0">
                        <a:latin typeface="Andes" panose="02000000000000000000" pitchFamily="50" charset="0"/>
                      </a:endParaRPr>
                    </a:p>
                  </a:txBody>
                  <a:tcPr/>
                </a:tc>
                <a:tc>
                  <a:txBody>
                    <a:bodyPr/>
                    <a:lstStyle/>
                    <a:p>
                      <a:pPr marL="285750" indent="-285750">
                        <a:buFont typeface="Arial" panose="020B0604020202020204" pitchFamily="34" charset="0"/>
                        <a:buChar char="•"/>
                      </a:pPr>
                      <a:r>
                        <a:rPr lang="ru-RU" sz="1200" dirty="0">
                          <a:latin typeface="Andes" panose="02000000000000000000" pitchFamily="50" charset="0"/>
                        </a:rPr>
                        <a:t>Своевременная ответная реакция и оказание услуг</a:t>
                      </a:r>
                      <a:endParaRPr lang="en-US" sz="1200" dirty="0">
                        <a:latin typeface="Andes" panose="02000000000000000000" pitchFamily="50" charset="0"/>
                      </a:endParaRPr>
                    </a:p>
                    <a:p>
                      <a:pPr marL="285750" indent="-285750">
                        <a:buFont typeface="Arial" panose="020B0604020202020204" pitchFamily="34" charset="0"/>
                        <a:buChar char="•"/>
                      </a:pPr>
                      <a:r>
                        <a:rPr lang="ru-RU" sz="1200" dirty="0">
                          <a:latin typeface="Andes" panose="02000000000000000000" pitchFamily="50" charset="0"/>
                        </a:rPr>
                        <a:t>Формирование стандартов оказания услуг в соответствии с ожиданиями</a:t>
                      </a:r>
                      <a:endParaRPr lang="en-US" sz="1200" dirty="0">
                        <a:latin typeface="Andes" panose="02000000000000000000" pitchFamily="50" charset="0"/>
                      </a:endParaRPr>
                    </a:p>
                  </a:txBody>
                  <a:tcPr/>
                </a:tc>
                <a:extLst>
                  <a:ext uri="{0D108BD9-81ED-4DB2-BD59-A6C34878D82A}">
                    <a16:rowId xmlns:a16="http://schemas.microsoft.com/office/drawing/2014/main" val="3509421898"/>
                  </a:ext>
                </a:extLst>
              </a:tr>
              <a:tr h="1156961">
                <a:tc>
                  <a:txBody>
                    <a:bodyPr/>
                    <a:lstStyle/>
                    <a:p>
                      <a:r>
                        <a:rPr lang="ru-RU" sz="1200" dirty="0">
                          <a:latin typeface="Andes" panose="02000000000000000000" pitchFamily="50" charset="0"/>
                        </a:rPr>
                        <a:t>Надежность и качество</a:t>
                      </a:r>
                      <a:endParaRPr lang="en-US" sz="1200" dirty="0">
                        <a:latin typeface="Andes" panose="02000000000000000000" pitchFamily="50" charset="0"/>
                      </a:endParaRPr>
                    </a:p>
                  </a:txBody>
                  <a:tcPr/>
                </a:tc>
                <a:tc>
                  <a:txBody>
                    <a:bodyPr/>
                    <a:lstStyle/>
                    <a:p>
                      <a:pPr marL="285750" indent="-285750">
                        <a:buFont typeface="Arial" panose="020B0604020202020204" pitchFamily="34" charset="0"/>
                        <a:buChar char="•"/>
                      </a:pPr>
                      <a:r>
                        <a:rPr lang="ru-RU" sz="1200" dirty="0">
                          <a:latin typeface="Andes" panose="02000000000000000000" pitchFamily="50" charset="0"/>
                        </a:rPr>
                        <a:t>Взаимодействие с государственными служащими</a:t>
                      </a:r>
                    </a:p>
                    <a:p>
                      <a:pPr marL="285750" indent="-285750">
                        <a:buFont typeface="Arial" panose="020B0604020202020204" pitchFamily="34" charset="0"/>
                        <a:buChar char="•"/>
                      </a:pPr>
                      <a:r>
                        <a:rPr lang="ru-RU" sz="1200" dirty="0">
                          <a:latin typeface="Andes" panose="02000000000000000000" pitchFamily="50" charset="0"/>
                        </a:rPr>
                        <a:t>Получение четкой, качественной и понятной информации/данных</a:t>
                      </a:r>
                      <a:endParaRPr lang="en-US" sz="1200" dirty="0">
                        <a:latin typeface="Andes" panose="02000000000000000000" pitchFamily="50" charset="0"/>
                      </a:endParaRPr>
                    </a:p>
                    <a:p>
                      <a:pPr marL="285750" indent="-285750">
                        <a:buFont typeface="Arial" panose="020B0604020202020204" pitchFamily="34" charset="0"/>
                        <a:buChar char="•"/>
                      </a:pPr>
                      <a:r>
                        <a:rPr lang="ru-RU" sz="1200" dirty="0">
                          <a:latin typeface="Andes" panose="02000000000000000000" pitchFamily="50" charset="0"/>
                        </a:rPr>
                        <a:t>Завершение процедуры</a:t>
                      </a:r>
                      <a:endParaRPr lang="en-US" sz="1200" dirty="0">
                        <a:latin typeface="Andes" panose="02000000000000000000" pitchFamily="50" charset="0"/>
                      </a:endParaRPr>
                    </a:p>
                    <a:p>
                      <a:pPr marL="285750" indent="-285750">
                        <a:buFont typeface="Arial" panose="020B0604020202020204" pitchFamily="34" charset="0"/>
                        <a:buChar char="•"/>
                      </a:pPr>
                      <a:r>
                        <a:rPr lang="ru-RU" sz="1200" dirty="0">
                          <a:latin typeface="Andes" panose="02000000000000000000" pitchFamily="50" charset="0"/>
                        </a:rPr>
                        <a:t>Достижение удовлетворительного результата</a:t>
                      </a:r>
                      <a:endParaRPr lang="en-US" sz="1200" dirty="0">
                        <a:latin typeface="Andes" panose="02000000000000000000" pitchFamily="50" charset="0"/>
                      </a:endParaRPr>
                    </a:p>
                  </a:txBody>
                  <a:tcPr/>
                </a:tc>
                <a:tc>
                  <a:txBody>
                    <a:bodyPr/>
                    <a:lstStyle/>
                    <a:p>
                      <a:pPr marL="285750" indent="-285750">
                        <a:buFont typeface="Arial" panose="020B0604020202020204" pitchFamily="34" charset="0"/>
                        <a:buChar char="•"/>
                      </a:pPr>
                      <a:r>
                        <a:rPr lang="ru-RU" sz="1200" dirty="0">
                          <a:latin typeface="Andes" panose="02000000000000000000" pitchFamily="50" charset="0"/>
                        </a:rPr>
                        <a:t>Взаимодействие с гражданами</a:t>
                      </a:r>
                      <a:endParaRPr lang="en-US" sz="1200" dirty="0">
                        <a:latin typeface="Andes" panose="02000000000000000000" pitchFamily="50" charset="0"/>
                      </a:endParaRPr>
                    </a:p>
                    <a:p>
                      <a:pPr marL="285750" indent="-285750">
                        <a:buFont typeface="Arial" panose="020B0604020202020204" pitchFamily="34" charset="0"/>
                        <a:buChar char="•"/>
                      </a:pPr>
                      <a:r>
                        <a:rPr lang="ru-RU" sz="1200" dirty="0">
                          <a:latin typeface="Andes" panose="02000000000000000000" pitchFamily="50" charset="0"/>
                        </a:rPr>
                        <a:t>Предоставление четкой, качественной и понятной информации/данных </a:t>
                      </a:r>
                    </a:p>
                    <a:p>
                      <a:pPr marL="285750" indent="-285750">
                        <a:buFont typeface="Arial" panose="020B0604020202020204" pitchFamily="34" charset="0"/>
                        <a:buChar char="•"/>
                      </a:pPr>
                      <a:r>
                        <a:rPr lang="ru-RU" sz="1200" dirty="0">
                          <a:latin typeface="Andes" panose="02000000000000000000" pitchFamily="50" charset="0"/>
                        </a:rPr>
                        <a:t>Завершение процедуры</a:t>
                      </a:r>
                    </a:p>
                    <a:p>
                      <a:pPr marL="285750" indent="-285750">
                        <a:buFont typeface="Arial" panose="020B0604020202020204" pitchFamily="34" charset="0"/>
                        <a:buChar char="•"/>
                      </a:pPr>
                      <a:r>
                        <a:rPr lang="ru-RU" sz="1200" dirty="0">
                          <a:latin typeface="Andes" panose="02000000000000000000" pitchFamily="50" charset="0"/>
                        </a:rPr>
                        <a:t>Достижение удовлетворительного для граждан результ</a:t>
                      </a:r>
                      <a:r>
                        <a:rPr lang="ru-RU" sz="1400" dirty="0">
                          <a:latin typeface="Andes" panose="02000000000000000000" pitchFamily="50" charset="0"/>
                        </a:rPr>
                        <a:t>ата</a:t>
                      </a:r>
                      <a:endParaRPr lang="en-US" sz="1400" dirty="0">
                        <a:latin typeface="Andes" panose="02000000000000000000" pitchFamily="50" charset="0"/>
                      </a:endParaRPr>
                    </a:p>
                  </a:txBody>
                  <a:tcPr/>
                </a:tc>
                <a:extLst>
                  <a:ext uri="{0D108BD9-81ED-4DB2-BD59-A6C34878D82A}">
                    <a16:rowId xmlns:a16="http://schemas.microsoft.com/office/drawing/2014/main" val="3777286082"/>
                  </a:ext>
                </a:extLst>
              </a:tr>
              <a:tr h="1128037">
                <a:tc>
                  <a:txBody>
                    <a:bodyPr/>
                    <a:lstStyle/>
                    <a:p>
                      <a:r>
                        <a:rPr lang="ru-RU" sz="1200" dirty="0">
                          <a:latin typeface="Andes" panose="02000000000000000000" pitchFamily="50" charset="0"/>
                        </a:rPr>
                        <a:t>Целостность государственного сектора</a:t>
                      </a:r>
                      <a:endParaRPr lang="en-US" sz="1200" dirty="0">
                        <a:latin typeface="Andes" panose="02000000000000000000" pitchFamily="50" charset="0"/>
                      </a:endParaRPr>
                    </a:p>
                  </a:txBody>
                  <a:tcPr/>
                </a:tc>
                <a:tc>
                  <a:txBody>
                    <a:bodyPr/>
                    <a:lstStyle/>
                    <a:p>
                      <a:pPr marL="285750" indent="-285750">
                        <a:buFont typeface="Arial" panose="020B0604020202020204" pitchFamily="34" charset="0"/>
                        <a:buChar char="•"/>
                      </a:pPr>
                      <a:r>
                        <a:rPr lang="ru-RU" sz="1200" dirty="0">
                          <a:latin typeface="Andes" panose="02000000000000000000" pitchFamily="50" charset="0"/>
                        </a:rPr>
                        <a:t>Взаимодействие с прозрачным, свободным от коррупции и эффективным государственным сектором </a:t>
                      </a:r>
                    </a:p>
                    <a:p>
                      <a:pPr marL="285750" indent="-285750">
                        <a:buFont typeface="Arial" panose="020B0604020202020204" pitchFamily="34" charset="0"/>
                        <a:buChar char="•"/>
                      </a:pPr>
                      <a:r>
                        <a:rPr lang="ru-RU" sz="1200" dirty="0">
                          <a:latin typeface="Andes" panose="02000000000000000000" pitchFamily="50" charset="0"/>
                        </a:rPr>
                        <a:t>Доступ к обратной связи и механизмам урегулирования жалоб </a:t>
                      </a:r>
                    </a:p>
                    <a:p>
                      <a:pPr marL="285750" indent="-285750">
                        <a:buFont typeface="Arial" panose="020B0604020202020204" pitchFamily="34" charset="0"/>
                        <a:buChar char="•"/>
                      </a:pPr>
                      <a:r>
                        <a:rPr lang="ru-RU" sz="1200" dirty="0">
                          <a:latin typeface="Andes" panose="02000000000000000000" pitchFamily="50" charset="0"/>
                        </a:rPr>
                        <a:t>Получение выгод от эффективного межведомственного сотрудничества</a:t>
                      </a:r>
                      <a:endParaRPr lang="en-US" sz="1200" dirty="0">
                        <a:latin typeface="Andes" panose="02000000000000000000" pitchFamily="50" charset="0"/>
                      </a:endParaRPr>
                    </a:p>
                  </a:txBody>
                  <a:tcPr/>
                </a:tc>
                <a:tc>
                  <a:txBody>
                    <a:bodyPr/>
                    <a:lstStyle/>
                    <a:p>
                      <a:pPr marL="285750" indent="-285750">
                        <a:buFont typeface="Arial" panose="020B0604020202020204" pitchFamily="34" charset="0"/>
                        <a:buChar char="•"/>
                      </a:pPr>
                      <a:r>
                        <a:rPr lang="ru-RU" sz="1200" dirty="0">
                          <a:latin typeface="Andes" panose="02000000000000000000" pitchFamily="50" charset="0"/>
                        </a:rPr>
                        <a:t>Воплощение прозрачного, свободного от коррупции и эффективного государственного сектора</a:t>
                      </a:r>
                    </a:p>
                    <a:p>
                      <a:pPr marL="285750" indent="-285750">
                        <a:buFont typeface="Arial" panose="020B0604020202020204" pitchFamily="34" charset="0"/>
                        <a:buChar char="•"/>
                      </a:pPr>
                      <a:r>
                        <a:rPr lang="ru-RU" sz="1200" dirty="0">
                          <a:latin typeface="Andes" panose="02000000000000000000" pitchFamily="50" charset="0"/>
                        </a:rPr>
                        <a:t>Доступ к обратной связи и механизмам </a:t>
                      </a:r>
                    </a:p>
                    <a:p>
                      <a:pPr marL="285750" indent="-285750">
                        <a:buFont typeface="Arial" panose="020B0604020202020204" pitchFamily="34" charset="0"/>
                        <a:buChar char="•"/>
                      </a:pPr>
                      <a:r>
                        <a:rPr lang="ru-RU" sz="1200" dirty="0">
                          <a:latin typeface="Andes" panose="02000000000000000000" pitchFamily="50" charset="0"/>
                        </a:rPr>
                        <a:t>Обеспечение эффективного межведомственного сотрудничества</a:t>
                      </a:r>
                      <a:endParaRPr lang="en-US" sz="1200" dirty="0">
                        <a:latin typeface="Andes" panose="02000000000000000000" pitchFamily="50" charset="0"/>
                      </a:endParaRPr>
                    </a:p>
                  </a:txBody>
                  <a:tcPr/>
                </a:tc>
                <a:extLst>
                  <a:ext uri="{0D108BD9-81ED-4DB2-BD59-A6C34878D82A}">
                    <a16:rowId xmlns:a16="http://schemas.microsoft.com/office/drawing/2014/main" val="31129303"/>
                  </a:ext>
                </a:extLst>
              </a:tr>
              <a:tr h="780949">
                <a:tc>
                  <a:txBody>
                    <a:bodyPr/>
                    <a:lstStyle/>
                    <a:p>
                      <a:r>
                        <a:rPr lang="ru-RU" sz="1200" dirty="0">
                          <a:latin typeface="Andes" panose="02000000000000000000" pitchFamily="50" charset="0"/>
                        </a:rPr>
                        <a:t>Прочее</a:t>
                      </a:r>
                      <a:endParaRPr lang="en-US" sz="1200" dirty="0">
                        <a:latin typeface="Andes" panose="02000000000000000000" pitchFamily="50" charset="0"/>
                      </a:endParaRPr>
                    </a:p>
                  </a:txBody>
                  <a:tcPr/>
                </a:tc>
                <a:tc>
                  <a:txBody>
                    <a:bodyPr/>
                    <a:lstStyle/>
                    <a:p>
                      <a:pPr marL="285750" indent="-285750">
                        <a:buFont typeface="Arial" panose="020B0604020202020204" pitchFamily="34" charset="0"/>
                        <a:buChar char="•"/>
                      </a:pPr>
                      <a:r>
                        <a:rPr lang="ru-RU" sz="1200" dirty="0">
                          <a:latin typeface="Andes" panose="02000000000000000000" pitchFamily="50" charset="0"/>
                        </a:rPr>
                        <a:t>Приоритетные направления </a:t>
                      </a:r>
                      <a:r>
                        <a:rPr lang="en-US" sz="1200" dirty="0">
                          <a:latin typeface="Andes" panose="02000000000000000000" pitchFamily="50" charset="0"/>
                        </a:rPr>
                        <a:t>(</a:t>
                      </a:r>
                      <a:r>
                        <a:rPr lang="ru-RU" sz="1200" dirty="0">
                          <a:latin typeface="Andes" panose="02000000000000000000" pitchFamily="50" charset="0"/>
                        </a:rPr>
                        <a:t>для взаимодействия</a:t>
                      </a:r>
                      <a:r>
                        <a:rPr lang="en-US" sz="1200" dirty="0">
                          <a:latin typeface="Andes" panose="02000000000000000000" pitchFamily="50" charset="0"/>
                        </a:rPr>
                        <a:t>,</a:t>
                      </a:r>
                      <a:r>
                        <a:rPr lang="ru-RU" sz="1200" dirty="0">
                          <a:latin typeface="Andes" panose="02000000000000000000" pitchFamily="50" charset="0"/>
                        </a:rPr>
                        <a:t> оказания услуг, раскрытия информации и пр.</a:t>
                      </a:r>
                      <a:endParaRPr lang="en-US" sz="1200" dirty="0">
                        <a:latin typeface="Andes" panose="02000000000000000000" pitchFamily="50" charset="0"/>
                      </a:endParaRPr>
                    </a:p>
                    <a:p>
                      <a:pPr marL="285750" indent="-285750">
                        <a:buFont typeface="Arial" panose="020B0604020202020204" pitchFamily="34" charset="0"/>
                        <a:buChar char="•"/>
                      </a:pPr>
                      <a:r>
                        <a:rPr lang="ru-RU" sz="1200" dirty="0">
                          <a:latin typeface="Andes" panose="02000000000000000000" pitchFamily="50" charset="0"/>
                        </a:rPr>
                        <a:t>Неудовлетворенные потребности</a:t>
                      </a:r>
                      <a:endParaRPr lang="en-US" sz="1200" dirty="0">
                        <a:latin typeface="Andes" panose="02000000000000000000" pitchFamily="50" charset="0"/>
                      </a:endParaRPr>
                    </a:p>
                    <a:p>
                      <a:pPr marL="285750" indent="-285750">
                        <a:buFont typeface="Arial" panose="020B0604020202020204" pitchFamily="34" charset="0"/>
                        <a:buChar char="•"/>
                      </a:pPr>
                      <a:r>
                        <a:rPr lang="ru-RU" sz="1200" dirty="0">
                          <a:latin typeface="Andes" panose="02000000000000000000" pitchFamily="50" charset="0"/>
                        </a:rPr>
                        <a:t>Комментарии предложения и вопросы</a:t>
                      </a:r>
                      <a:endParaRPr lang="en-US" sz="1200" dirty="0">
                        <a:latin typeface="Andes" panose="02000000000000000000" pitchFamily="50" charset="0"/>
                      </a:endParaRPr>
                    </a:p>
                  </a:txBody>
                  <a:tcPr/>
                </a:tc>
                <a:tc>
                  <a:txBody>
                    <a:bodyPr/>
                    <a:lstStyle/>
                    <a:p>
                      <a:pPr marL="285750" indent="-285750">
                        <a:buFont typeface="Arial" panose="020B0604020202020204" pitchFamily="34" charset="0"/>
                        <a:buChar char="•"/>
                      </a:pPr>
                      <a:r>
                        <a:rPr lang="ru-RU" sz="1200" dirty="0">
                          <a:latin typeface="Andes" panose="02000000000000000000" pitchFamily="50" charset="0"/>
                        </a:rPr>
                        <a:t>Приоритетные направления </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dirty="0">
                          <a:latin typeface="Andes" panose="02000000000000000000" pitchFamily="50" charset="0"/>
                        </a:rPr>
                        <a:t>Неудовлетворенные потребности</a:t>
                      </a:r>
                      <a:endParaRPr lang="en-US" sz="1200" dirty="0">
                        <a:latin typeface="Andes" panose="02000000000000000000" pitchFamily="50" charset="0"/>
                      </a:endParaRPr>
                    </a:p>
                    <a:p>
                      <a:pPr marL="285750" indent="-285750">
                        <a:buFont typeface="Arial" panose="020B0604020202020204" pitchFamily="34" charset="0"/>
                        <a:buChar char="•"/>
                      </a:pPr>
                      <a:r>
                        <a:rPr lang="ru-RU" sz="1200" dirty="0">
                          <a:latin typeface="Andes" panose="02000000000000000000" pitchFamily="50" charset="0"/>
                        </a:rPr>
                        <a:t>Комментарии предложения и вопросы</a:t>
                      </a:r>
                      <a:endParaRPr lang="en-US" sz="1200" dirty="0">
                        <a:latin typeface="Andes" panose="02000000000000000000" pitchFamily="50" charset="0"/>
                      </a:endParaRPr>
                    </a:p>
                  </a:txBody>
                  <a:tcPr/>
                </a:tc>
                <a:extLst>
                  <a:ext uri="{0D108BD9-81ED-4DB2-BD59-A6C34878D82A}">
                    <a16:rowId xmlns:a16="http://schemas.microsoft.com/office/drawing/2014/main" val="1452985545"/>
                  </a:ext>
                </a:extLst>
              </a:tr>
            </a:tbl>
          </a:graphicData>
        </a:graphic>
      </p:graphicFrame>
    </p:spTree>
    <p:extLst>
      <p:ext uri="{BB962C8B-B14F-4D97-AF65-F5344CB8AC3E}">
        <p14:creationId xmlns:p14="http://schemas.microsoft.com/office/powerpoint/2010/main" val="104995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08897-A741-4D79-941C-3F3168BB1D80}"/>
              </a:ext>
            </a:extLst>
          </p:cNvPr>
          <p:cNvSpPr>
            <a:spLocks noGrp="1"/>
          </p:cNvSpPr>
          <p:nvPr>
            <p:ph type="title"/>
          </p:nvPr>
        </p:nvSpPr>
        <p:spPr/>
        <p:txBody>
          <a:bodyPr/>
          <a:lstStyle/>
          <a:p>
            <a:r>
              <a:rPr lang="ru-RU" dirty="0"/>
              <a:t>Удовлетворенность граждан </a:t>
            </a:r>
            <a:r>
              <a:rPr lang="en-US" dirty="0"/>
              <a:t>…</a:t>
            </a:r>
            <a:r>
              <a:rPr lang="ru-RU" dirty="0"/>
              <a:t>что дальше</a:t>
            </a:r>
            <a:r>
              <a:rPr lang="en-US" dirty="0"/>
              <a:t>? </a:t>
            </a:r>
            <a:r>
              <a:rPr lang="ru-RU" dirty="0"/>
              <a:t>Установление стандарта</a:t>
            </a:r>
            <a:r>
              <a:rPr lang="en-US" dirty="0"/>
              <a:t>? </a:t>
            </a:r>
          </a:p>
        </p:txBody>
      </p:sp>
      <p:sp>
        <p:nvSpPr>
          <p:cNvPr id="5" name="TextBox 4">
            <a:extLst>
              <a:ext uri="{FF2B5EF4-FFF2-40B4-BE49-F238E27FC236}">
                <a16:creationId xmlns:a16="http://schemas.microsoft.com/office/drawing/2014/main" id="{C1D2D655-44AF-4EE4-8132-6B3470E3B7C2}"/>
              </a:ext>
            </a:extLst>
          </p:cNvPr>
          <p:cNvSpPr txBox="1"/>
          <p:nvPr/>
        </p:nvSpPr>
        <p:spPr>
          <a:xfrm>
            <a:off x="726558" y="1573619"/>
            <a:ext cx="10738884" cy="4524315"/>
          </a:xfrm>
          <a:prstGeom prst="rect">
            <a:avLst/>
          </a:prstGeom>
          <a:noFill/>
        </p:spPr>
        <p:txBody>
          <a:bodyPr wrap="square" rtlCol="0">
            <a:spAutoFit/>
          </a:bodyPr>
          <a:lstStyle/>
          <a:p>
            <a:r>
              <a:rPr lang="ru-RU" sz="2000" dirty="0">
                <a:solidFill>
                  <a:srgbClr val="0070C0"/>
                </a:solidFill>
                <a:latin typeface="Andes" panose="02000000000000000000" pitchFamily="50" charset="0"/>
              </a:rPr>
              <a:t>Международные принципы, стандарты и инициативы в поддержку бюджетной прозрачности и УО в бюджетном процессе</a:t>
            </a:r>
            <a:r>
              <a:rPr lang="en-US" sz="2000" dirty="0">
                <a:solidFill>
                  <a:srgbClr val="0070C0"/>
                </a:solidFill>
                <a:latin typeface="Andes" panose="02000000000000000000" pitchFamily="50" charset="0"/>
              </a:rPr>
              <a:t>: </a:t>
            </a:r>
          </a:p>
          <a:p>
            <a:endParaRPr lang="en-US" sz="1800" b="0" dirty="0">
              <a:solidFill>
                <a:schemeClr val="tx2"/>
              </a:solidFill>
              <a:latin typeface="Andes" panose="02000000000000000000" pitchFamily="50" charset="0"/>
            </a:endParaRPr>
          </a:p>
          <a:p>
            <a:pPr marL="285750" indent="-285750">
              <a:buFont typeface="Arial" panose="020B0604020202020204" pitchFamily="34" charset="0"/>
              <a:buChar char="•"/>
            </a:pPr>
            <a:r>
              <a:rPr lang="ru-RU" sz="1800" b="0" dirty="0">
                <a:solidFill>
                  <a:schemeClr val="tx2"/>
                </a:solidFill>
                <a:latin typeface="Andes" panose="02000000000000000000" pitchFamily="50" charset="0"/>
              </a:rPr>
              <a:t>Высокие принципы </a:t>
            </a:r>
            <a:r>
              <a:rPr lang="en-US" sz="1800" b="0" dirty="0">
                <a:solidFill>
                  <a:schemeClr val="tx2"/>
                </a:solidFill>
                <a:latin typeface="Andes" panose="02000000000000000000" pitchFamily="50" charset="0"/>
              </a:rPr>
              <a:t>GIFT </a:t>
            </a:r>
            <a:r>
              <a:rPr lang="ru-RU" sz="1800" b="0" dirty="0">
                <a:solidFill>
                  <a:schemeClr val="tx2"/>
                </a:solidFill>
                <a:latin typeface="Andes" panose="02000000000000000000" pitchFamily="50" charset="0"/>
              </a:rPr>
              <a:t>по обеспечению прозрачности, участию и подотчетности в бюджетной сфере </a:t>
            </a:r>
            <a:r>
              <a:rPr lang="en-US" sz="1800" b="0" dirty="0">
                <a:solidFill>
                  <a:schemeClr val="tx2"/>
                </a:solidFill>
                <a:latin typeface="Andes" panose="02000000000000000000" pitchFamily="50" charset="0"/>
              </a:rPr>
              <a:t>(2012</a:t>
            </a:r>
            <a:r>
              <a:rPr lang="ru-RU" sz="1800" b="0" dirty="0">
                <a:solidFill>
                  <a:schemeClr val="tx2"/>
                </a:solidFill>
                <a:latin typeface="Andes" panose="02000000000000000000" pitchFamily="50" charset="0"/>
              </a:rPr>
              <a:t> г.</a:t>
            </a:r>
            <a:r>
              <a:rPr lang="en-US" sz="1800" b="0" dirty="0">
                <a:solidFill>
                  <a:schemeClr val="tx2"/>
                </a:solidFill>
                <a:latin typeface="Andes" panose="02000000000000000000" pitchFamily="50" charset="0"/>
              </a:rPr>
              <a:t>)</a:t>
            </a:r>
          </a:p>
          <a:p>
            <a:pPr marL="285750" indent="-285750">
              <a:buFont typeface="Arial" panose="020B0604020202020204" pitchFamily="34" charset="0"/>
              <a:buChar char="•"/>
            </a:pPr>
            <a:endParaRPr lang="en-US" sz="1800" b="0" dirty="0">
              <a:solidFill>
                <a:schemeClr val="tx2"/>
              </a:solidFill>
              <a:latin typeface="Andes" panose="02000000000000000000" pitchFamily="50" charset="0"/>
            </a:endParaRPr>
          </a:p>
          <a:p>
            <a:pPr marL="285750" indent="-285750">
              <a:buFont typeface="Arial" panose="020B0604020202020204" pitchFamily="34" charset="0"/>
              <a:buChar char="•"/>
            </a:pPr>
            <a:r>
              <a:rPr lang="ru-RU" sz="1800" b="0" dirty="0">
                <a:solidFill>
                  <a:schemeClr val="tx2"/>
                </a:solidFill>
                <a:latin typeface="Andes" panose="02000000000000000000" pitchFamily="50" charset="0"/>
              </a:rPr>
              <a:t>Принципы ОЭСР в области бюджетного управления </a:t>
            </a:r>
            <a:r>
              <a:rPr lang="en-US" sz="1800" b="0" dirty="0">
                <a:solidFill>
                  <a:schemeClr val="tx2"/>
                </a:solidFill>
                <a:latin typeface="Andes" panose="02000000000000000000" pitchFamily="50" charset="0"/>
              </a:rPr>
              <a:t>(2014</a:t>
            </a:r>
            <a:r>
              <a:rPr lang="ru-RU" sz="1800" b="0" dirty="0">
                <a:solidFill>
                  <a:schemeClr val="tx2"/>
                </a:solidFill>
                <a:latin typeface="Andes" panose="02000000000000000000" pitchFamily="50" charset="0"/>
              </a:rPr>
              <a:t> г.</a:t>
            </a:r>
            <a:r>
              <a:rPr lang="en-US" sz="1800" b="0" dirty="0">
                <a:solidFill>
                  <a:schemeClr val="tx2"/>
                </a:solidFill>
                <a:latin typeface="Andes" panose="02000000000000000000" pitchFamily="50" charset="0"/>
              </a:rPr>
              <a:t>)</a:t>
            </a:r>
          </a:p>
          <a:p>
            <a:pPr marL="285750" indent="-285750">
              <a:buFont typeface="Arial" panose="020B0604020202020204" pitchFamily="34" charset="0"/>
              <a:buChar char="•"/>
            </a:pPr>
            <a:endParaRPr lang="en-US" sz="1800" b="0" dirty="0">
              <a:solidFill>
                <a:schemeClr val="tx2"/>
              </a:solidFill>
              <a:latin typeface="Andes" panose="02000000000000000000" pitchFamily="50" charset="0"/>
            </a:endParaRPr>
          </a:p>
          <a:p>
            <a:pPr marL="285750" indent="-285750">
              <a:buFont typeface="Arial" panose="020B0604020202020204" pitchFamily="34" charset="0"/>
              <a:buChar char="•"/>
            </a:pPr>
            <a:r>
              <a:rPr lang="ru-RU" sz="1800" b="0" dirty="0">
                <a:solidFill>
                  <a:schemeClr val="tx2"/>
                </a:solidFill>
                <a:latin typeface="Andes" panose="02000000000000000000" pitchFamily="50" charset="0"/>
              </a:rPr>
              <a:t>Кодекс надлежащей практики МВФ по обеспечению прозрачности в налогово-бюджетной сфере </a:t>
            </a:r>
            <a:r>
              <a:rPr lang="en-US" sz="1800" b="0" dirty="0">
                <a:solidFill>
                  <a:schemeClr val="tx2"/>
                </a:solidFill>
                <a:latin typeface="Andes" panose="02000000000000000000" pitchFamily="50" charset="0"/>
              </a:rPr>
              <a:t>(2014)</a:t>
            </a:r>
          </a:p>
          <a:p>
            <a:pPr marL="285750" indent="-285750">
              <a:buFont typeface="Arial" panose="020B0604020202020204" pitchFamily="34" charset="0"/>
              <a:buChar char="•"/>
            </a:pPr>
            <a:endParaRPr lang="en-US" sz="1800" b="0" dirty="0">
              <a:solidFill>
                <a:schemeClr val="tx2"/>
              </a:solidFill>
              <a:latin typeface="Andes" panose="02000000000000000000" pitchFamily="50" charset="0"/>
            </a:endParaRPr>
          </a:p>
          <a:p>
            <a:pPr marL="285750" indent="-285750">
              <a:buFont typeface="Arial" panose="020B0604020202020204" pitchFamily="34" charset="0"/>
              <a:buChar char="•"/>
            </a:pPr>
            <a:r>
              <a:rPr lang="ru-RU" sz="1800" b="0" dirty="0">
                <a:solidFill>
                  <a:schemeClr val="tx2"/>
                </a:solidFill>
                <a:latin typeface="Andes" panose="02000000000000000000" pitchFamily="50" charset="0"/>
              </a:rPr>
              <a:t>Принципы </a:t>
            </a:r>
            <a:r>
              <a:rPr lang="en-US" sz="1800" b="0" dirty="0">
                <a:solidFill>
                  <a:schemeClr val="tx2"/>
                </a:solidFill>
                <a:latin typeface="Andes" panose="02000000000000000000" pitchFamily="50" charset="0"/>
              </a:rPr>
              <a:t>PEFA (2016</a:t>
            </a:r>
            <a:r>
              <a:rPr lang="ru-RU" sz="1800" b="0" dirty="0">
                <a:solidFill>
                  <a:schemeClr val="tx2"/>
                </a:solidFill>
                <a:latin typeface="Andes" panose="02000000000000000000" pitchFamily="50" charset="0"/>
              </a:rPr>
              <a:t> г.</a:t>
            </a:r>
            <a:r>
              <a:rPr lang="en-US" sz="1800" b="0" dirty="0">
                <a:solidFill>
                  <a:schemeClr val="tx2"/>
                </a:solidFill>
                <a:latin typeface="Andes" panose="02000000000000000000" pitchFamily="50" charset="0"/>
              </a:rPr>
              <a:t>) </a:t>
            </a:r>
          </a:p>
          <a:p>
            <a:pPr marL="285750" indent="-285750">
              <a:buFont typeface="Arial" panose="020B0604020202020204" pitchFamily="34" charset="0"/>
              <a:buChar char="•"/>
            </a:pPr>
            <a:endParaRPr lang="en-US" sz="1800" b="0" dirty="0">
              <a:solidFill>
                <a:schemeClr val="tx2"/>
              </a:solidFill>
              <a:latin typeface="Andes" panose="02000000000000000000" pitchFamily="50" charset="0"/>
            </a:endParaRPr>
          </a:p>
          <a:p>
            <a:pPr marL="285750" indent="-285750">
              <a:buFont typeface="Arial" panose="020B0604020202020204" pitchFamily="34" charset="0"/>
              <a:buChar char="•"/>
            </a:pPr>
            <a:r>
              <a:rPr lang="ru-RU" sz="1800" b="0" dirty="0">
                <a:solidFill>
                  <a:schemeClr val="tx2"/>
                </a:solidFill>
                <a:latin typeface="Andes" panose="02000000000000000000" pitchFamily="50" charset="0"/>
              </a:rPr>
              <a:t>Обследование открытости бюджета, проводимое Международным бюджетным партнерством </a:t>
            </a:r>
            <a:r>
              <a:rPr lang="en-US" sz="1800" b="0" dirty="0">
                <a:solidFill>
                  <a:schemeClr val="tx2"/>
                </a:solidFill>
                <a:latin typeface="Andes" panose="02000000000000000000" pitchFamily="50" charset="0"/>
              </a:rPr>
              <a:t>(2017</a:t>
            </a:r>
            <a:r>
              <a:rPr lang="ru-RU" sz="1800" b="0" dirty="0">
                <a:solidFill>
                  <a:schemeClr val="tx2"/>
                </a:solidFill>
                <a:latin typeface="Andes" panose="02000000000000000000" pitchFamily="50" charset="0"/>
              </a:rPr>
              <a:t> г</a:t>
            </a:r>
            <a:r>
              <a:rPr lang="en-US" sz="1800" b="0" dirty="0">
                <a:solidFill>
                  <a:schemeClr val="tx2"/>
                </a:solidFill>
                <a:latin typeface="Andes" panose="02000000000000000000" pitchFamily="50" charset="0"/>
              </a:rPr>
              <a:t>)</a:t>
            </a:r>
          </a:p>
          <a:p>
            <a:pPr marL="285750" indent="-285750">
              <a:buFont typeface="Arial" panose="020B0604020202020204" pitchFamily="34" charset="0"/>
              <a:buChar char="•"/>
            </a:pPr>
            <a:endParaRPr lang="en-US" sz="1800" b="0" dirty="0">
              <a:solidFill>
                <a:schemeClr val="tx2"/>
              </a:solidFill>
              <a:latin typeface="Andes" panose="02000000000000000000" pitchFamily="50" charset="0"/>
            </a:endParaRPr>
          </a:p>
          <a:p>
            <a:pPr marL="285750" indent="-285750">
              <a:buFont typeface="Arial" panose="020B0604020202020204" pitchFamily="34" charset="0"/>
              <a:buChar char="•"/>
            </a:pPr>
            <a:r>
              <a:rPr lang="ru-RU" sz="1800" b="0" dirty="0">
                <a:solidFill>
                  <a:schemeClr val="tx2"/>
                </a:solidFill>
                <a:latin typeface="Andes" panose="02000000000000000000" pitchFamily="50" charset="0"/>
              </a:rPr>
              <a:t>Партнерство "Открытое правительство"</a:t>
            </a:r>
            <a:r>
              <a:rPr lang="en-US" sz="1800" b="0" dirty="0">
                <a:solidFill>
                  <a:schemeClr val="tx2"/>
                </a:solidFill>
                <a:latin typeface="Andes" panose="02000000000000000000" pitchFamily="50" charset="0"/>
              </a:rPr>
              <a:t>(</a:t>
            </a:r>
            <a:r>
              <a:rPr lang="ru-RU" sz="1800" b="0" dirty="0">
                <a:solidFill>
                  <a:schemeClr val="tx2"/>
                </a:solidFill>
                <a:latin typeface="Andes" panose="02000000000000000000" pitchFamily="50" charset="0"/>
              </a:rPr>
              <a:t>с </a:t>
            </a:r>
            <a:r>
              <a:rPr lang="en-US" sz="1800" b="0" dirty="0">
                <a:solidFill>
                  <a:schemeClr val="tx2"/>
                </a:solidFill>
                <a:latin typeface="Andes" panose="02000000000000000000" pitchFamily="50" charset="0"/>
              </a:rPr>
              <a:t>2011</a:t>
            </a:r>
            <a:r>
              <a:rPr lang="ru-RU" sz="1800" b="0" dirty="0">
                <a:solidFill>
                  <a:schemeClr val="tx2"/>
                </a:solidFill>
                <a:latin typeface="Andes" panose="02000000000000000000" pitchFamily="50" charset="0"/>
              </a:rPr>
              <a:t> г.</a:t>
            </a:r>
            <a:r>
              <a:rPr lang="en-US" sz="1800" b="0" dirty="0">
                <a:solidFill>
                  <a:schemeClr val="tx2"/>
                </a:solidFill>
                <a:latin typeface="Andes" panose="02000000000000000000" pitchFamily="50" charset="0"/>
              </a:rPr>
              <a:t>)</a:t>
            </a:r>
          </a:p>
          <a:p>
            <a:endParaRPr lang="en-US" sz="1400" b="0" dirty="0">
              <a:latin typeface="Andes" panose="02000000000000000000" pitchFamily="50" charset="0"/>
            </a:endParaRPr>
          </a:p>
        </p:txBody>
      </p:sp>
    </p:spTree>
    <p:extLst>
      <p:ext uri="{BB962C8B-B14F-4D97-AF65-F5344CB8AC3E}">
        <p14:creationId xmlns:p14="http://schemas.microsoft.com/office/powerpoint/2010/main" val="3814774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p>
            <a:r>
              <a:rPr lang="ru-RU" dirty="0">
                <a:latin typeface="Andes" panose="02000000000000000000" pitchFamily="50" charset="0"/>
              </a:rPr>
              <a:t>Спасибо!</a:t>
            </a:r>
            <a:endParaRPr lang="en-US" dirty="0">
              <a:latin typeface="Andes" panose="02000000000000000000" pitchFamily="50" charset="0"/>
            </a:endParaRPr>
          </a:p>
        </p:txBody>
      </p:sp>
    </p:spTree>
    <p:extLst>
      <p:ext uri="{BB962C8B-B14F-4D97-AF65-F5344CB8AC3E}">
        <p14:creationId xmlns:p14="http://schemas.microsoft.com/office/powerpoint/2010/main" val="189865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DC79-55DE-47A7-9759-8B630F976C14}"/>
              </a:ext>
            </a:extLst>
          </p:cNvPr>
          <p:cNvSpPr>
            <a:spLocks noGrp="1"/>
          </p:cNvSpPr>
          <p:nvPr>
            <p:ph type="title"/>
          </p:nvPr>
        </p:nvSpPr>
        <p:spPr/>
        <p:txBody>
          <a:bodyPr/>
          <a:lstStyle/>
          <a:p>
            <a:r>
              <a:rPr lang="ru-RU" dirty="0"/>
              <a:t>Мир стремительно меняется</a:t>
            </a:r>
            <a:endParaRPr lang="en-US" dirty="0"/>
          </a:p>
        </p:txBody>
      </p:sp>
      <p:grpSp>
        <p:nvGrpSpPr>
          <p:cNvPr id="11" name="Group 10">
            <a:extLst>
              <a:ext uri="{FF2B5EF4-FFF2-40B4-BE49-F238E27FC236}">
                <a16:creationId xmlns:a16="http://schemas.microsoft.com/office/drawing/2014/main" id="{D399E74F-BD91-4EB7-BA8E-6DF472558F4C}"/>
              </a:ext>
            </a:extLst>
          </p:cNvPr>
          <p:cNvGrpSpPr/>
          <p:nvPr/>
        </p:nvGrpSpPr>
        <p:grpSpPr>
          <a:xfrm>
            <a:off x="-10701" y="1918054"/>
            <a:ext cx="6240026" cy="4227613"/>
            <a:chOff x="-1117761" y="1365724"/>
            <a:chExt cx="5443207" cy="3644711"/>
          </a:xfrm>
        </p:grpSpPr>
        <p:pic>
          <p:nvPicPr>
            <p:cNvPr id="12" name="Picture 11">
              <a:extLst>
                <a:ext uri="{FF2B5EF4-FFF2-40B4-BE49-F238E27FC236}">
                  <a16:creationId xmlns:a16="http://schemas.microsoft.com/office/drawing/2014/main" id="{1858DCF7-3A65-4B9D-8AED-750A70A2E65A}"/>
                </a:ext>
              </a:extLst>
            </p:cNvPr>
            <p:cNvPicPr>
              <a:picLocks noChangeAspect="1"/>
            </p:cNvPicPr>
            <p:nvPr/>
          </p:nvPicPr>
          <p:blipFill>
            <a:blip r:embed="rId3"/>
            <a:stretch>
              <a:fillRect/>
            </a:stretch>
          </p:blipFill>
          <p:spPr>
            <a:xfrm>
              <a:off x="-1092728" y="1365724"/>
              <a:ext cx="5418174" cy="3629086"/>
            </a:xfrm>
            <a:prstGeom prst="rect">
              <a:avLst/>
            </a:prstGeom>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5258F041-CB56-4848-86E9-5C36CCEEA4F5}"/>
                </a:ext>
              </a:extLst>
            </p:cNvPr>
            <p:cNvSpPr txBox="1"/>
            <p:nvPr/>
          </p:nvSpPr>
          <p:spPr>
            <a:xfrm>
              <a:off x="-1117761" y="4811430"/>
              <a:ext cx="1905395" cy="199005"/>
            </a:xfrm>
            <a:prstGeom prst="rect">
              <a:avLst/>
            </a:prstGeom>
            <a:noFill/>
          </p:spPr>
          <p:txBody>
            <a:bodyPr wrap="square" rtlCol="0">
              <a:spAutoFit/>
            </a:bodyPr>
            <a:lstStyle/>
            <a:p>
              <a:r>
                <a:rPr lang="en-US" sz="900" b="0" dirty="0">
                  <a:solidFill>
                    <a:schemeClr val="bg1"/>
                  </a:solidFill>
                  <a:latin typeface="Andes" panose="02000000000000000000" pitchFamily="50" charset="0"/>
                </a:rPr>
                <a:t>Source: WB Photo Collection </a:t>
              </a:r>
              <a:endParaRPr lang="en-US" sz="900" b="0" u="sng" dirty="0">
                <a:solidFill>
                  <a:schemeClr val="bg1"/>
                </a:solidFill>
                <a:latin typeface="Andes" panose="02000000000000000000" pitchFamily="50" charset="0"/>
              </a:endParaRPr>
            </a:p>
          </p:txBody>
        </p:sp>
      </p:grpSp>
      <p:grpSp>
        <p:nvGrpSpPr>
          <p:cNvPr id="17" name="Group 16">
            <a:extLst>
              <a:ext uri="{FF2B5EF4-FFF2-40B4-BE49-F238E27FC236}">
                <a16:creationId xmlns:a16="http://schemas.microsoft.com/office/drawing/2014/main" id="{5381C84C-561F-4DD1-818D-9BC88E40E5FA}"/>
              </a:ext>
            </a:extLst>
          </p:cNvPr>
          <p:cNvGrpSpPr/>
          <p:nvPr/>
        </p:nvGrpSpPr>
        <p:grpSpPr>
          <a:xfrm>
            <a:off x="6627956" y="2001039"/>
            <a:ext cx="5296699" cy="3994852"/>
            <a:chOff x="81382" y="3967576"/>
            <a:chExt cx="4339275" cy="3059101"/>
          </a:xfrm>
        </p:grpSpPr>
        <p:grpSp>
          <p:nvGrpSpPr>
            <p:cNvPr id="18" name="Group 17">
              <a:extLst>
                <a:ext uri="{FF2B5EF4-FFF2-40B4-BE49-F238E27FC236}">
                  <a16:creationId xmlns:a16="http://schemas.microsoft.com/office/drawing/2014/main" id="{415BDA0C-7899-441E-B71F-DB6B8CECCD46}"/>
                </a:ext>
              </a:extLst>
            </p:cNvPr>
            <p:cNvGrpSpPr/>
            <p:nvPr/>
          </p:nvGrpSpPr>
          <p:grpSpPr>
            <a:xfrm>
              <a:off x="164829" y="4346624"/>
              <a:ext cx="4186631" cy="2680053"/>
              <a:chOff x="152643" y="4424293"/>
              <a:chExt cx="4088196" cy="2555418"/>
            </a:xfrm>
          </p:grpSpPr>
          <p:pic>
            <p:nvPicPr>
              <p:cNvPr id="20" name="Picture 1" descr="image001">
                <a:extLst>
                  <a:ext uri="{FF2B5EF4-FFF2-40B4-BE49-F238E27FC236}">
                    <a16:creationId xmlns:a16="http://schemas.microsoft.com/office/drawing/2014/main" id="{F9239340-0F15-4F51-BC0B-2F1EED7013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9766"/>
              <a:stretch/>
            </p:blipFill>
            <p:spPr bwMode="auto">
              <a:xfrm>
                <a:off x="152643" y="4424293"/>
                <a:ext cx="4006708" cy="2335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AE91B281-2F4B-45C8-8803-54216D934B2F}"/>
                  </a:ext>
                </a:extLst>
              </p:cNvPr>
              <p:cNvSpPr txBox="1"/>
              <p:nvPr/>
            </p:nvSpPr>
            <p:spPr>
              <a:xfrm>
                <a:off x="152644" y="6759614"/>
                <a:ext cx="4088195" cy="220097"/>
              </a:xfrm>
              <a:prstGeom prst="rect">
                <a:avLst/>
              </a:prstGeom>
              <a:noFill/>
            </p:spPr>
            <p:txBody>
              <a:bodyPr wrap="square" rtlCol="0">
                <a:spAutoFit/>
              </a:bodyPr>
              <a:lstStyle/>
              <a:p>
                <a:r>
                  <a:rPr lang="en-US" sz="900" b="0" dirty="0">
                    <a:latin typeface="Andes" panose="02000000000000000000" pitchFamily="50" charset="0"/>
                  </a:rPr>
                  <a:t>Source: Pew Research Center (2017)</a:t>
                </a:r>
                <a:endParaRPr lang="en-US" sz="900" b="0" u="sng" dirty="0">
                  <a:latin typeface="Andes" panose="02000000000000000000" pitchFamily="50" charset="0"/>
                </a:endParaRPr>
              </a:p>
            </p:txBody>
          </p:sp>
        </p:grpSp>
        <p:sp>
          <p:nvSpPr>
            <p:cNvPr id="19" name="Rectangle 18">
              <a:extLst>
                <a:ext uri="{FF2B5EF4-FFF2-40B4-BE49-F238E27FC236}">
                  <a16:creationId xmlns:a16="http://schemas.microsoft.com/office/drawing/2014/main" id="{C8355C18-F58B-44A8-B258-62F34B605FF9}"/>
                </a:ext>
              </a:extLst>
            </p:cNvPr>
            <p:cNvSpPr/>
            <p:nvPr/>
          </p:nvSpPr>
          <p:spPr>
            <a:xfrm>
              <a:off x="81382" y="3967576"/>
              <a:ext cx="4339275" cy="38569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latin typeface="Andes" panose="02000000000000000000" pitchFamily="50" charset="0"/>
                </a:rPr>
                <a:t>Возникают все более неотложные проблемы </a:t>
              </a:r>
              <a:r>
                <a:rPr lang="en-US" sz="1400" dirty="0">
                  <a:latin typeface="Andes" panose="02000000000000000000" pitchFamily="50" charset="0"/>
                </a:rPr>
                <a:t>…</a:t>
              </a:r>
            </a:p>
          </p:txBody>
        </p:sp>
      </p:grpSp>
      <p:sp useBgFill="1">
        <p:nvSpPr>
          <p:cNvPr id="3" name="TextBox 2"/>
          <p:cNvSpPr txBox="1"/>
          <p:nvPr/>
        </p:nvSpPr>
        <p:spPr>
          <a:xfrm>
            <a:off x="6793313" y="2604892"/>
            <a:ext cx="5198662" cy="230832"/>
          </a:xfrm>
          <a:prstGeom prst="rect">
            <a:avLst/>
          </a:prstGeom>
        </p:spPr>
        <p:txBody>
          <a:bodyPr wrap="square" rtlCol="0">
            <a:spAutoFit/>
          </a:bodyPr>
          <a:lstStyle/>
          <a:p>
            <a:r>
              <a:rPr lang="ru-RU" sz="900" dirty="0"/>
              <a:t>При этом рекордное количество людей во всем мире вынуждены покидать свои дома</a:t>
            </a:r>
          </a:p>
        </p:txBody>
      </p:sp>
      <p:sp useBgFill="1">
        <p:nvSpPr>
          <p:cNvPr id="4" name="TextBox 3"/>
          <p:cNvSpPr txBox="1"/>
          <p:nvPr/>
        </p:nvSpPr>
        <p:spPr>
          <a:xfrm>
            <a:off x="6793313" y="2835724"/>
            <a:ext cx="3009900" cy="215444"/>
          </a:xfrm>
          <a:prstGeom prst="rect">
            <a:avLst/>
          </a:prstGeom>
        </p:spPr>
        <p:txBody>
          <a:bodyPr wrap="square" rtlCol="0">
            <a:spAutoFit/>
          </a:bodyPr>
          <a:lstStyle/>
          <a:p>
            <a:r>
              <a:rPr lang="en-US" sz="800" i="1" dirty="0">
                <a:solidFill>
                  <a:schemeClr val="accent2">
                    <a:lumMod val="60000"/>
                    <a:lumOff val="40000"/>
                  </a:schemeClr>
                </a:solidFill>
              </a:rPr>
              <a:t>% </a:t>
            </a:r>
            <a:r>
              <a:rPr lang="ru-RU" sz="800" i="1" dirty="0">
                <a:solidFill>
                  <a:schemeClr val="accent2">
                    <a:lumMod val="60000"/>
                    <a:lumOff val="40000"/>
                  </a:schemeClr>
                </a:solidFill>
              </a:rPr>
              <a:t>вынужденно перемещенного населения мира</a:t>
            </a:r>
          </a:p>
        </p:txBody>
      </p:sp>
      <p:sp useBgFill="1">
        <p:nvSpPr>
          <p:cNvPr id="5" name="TextBox 4"/>
          <p:cNvSpPr txBox="1"/>
          <p:nvPr/>
        </p:nvSpPr>
        <p:spPr>
          <a:xfrm>
            <a:off x="6729816" y="5131400"/>
            <a:ext cx="4782736" cy="523220"/>
          </a:xfrm>
          <a:prstGeom prst="rect">
            <a:avLst/>
          </a:prstGeom>
        </p:spPr>
        <p:txBody>
          <a:bodyPr wrap="square" rtlCol="0">
            <a:spAutoFit/>
          </a:bodyPr>
          <a:lstStyle/>
          <a:p>
            <a:r>
              <a:rPr lang="en-US" sz="700" b="0" dirty="0">
                <a:solidFill>
                  <a:schemeClr val="accent2">
                    <a:lumMod val="60000"/>
                    <a:lumOff val="40000"/>
                  </a:schemeClr>
                </a:solidFill>
                <a:latin typeface="+mn-lt"/>
              </a:rPr>
              <a:t>Note: Displaced includes internally displaced persons within their birth country, refugees and asylum seekers living in a different country who have yet to resettle permanently, and Palestinian refugees registered with the United Nations Relief and works Agency (UNRWA) m Jordan. Lebanon and Syria.</a:t>
            </a:r>
            <a:endParaRPr lang="ru-RU" sz="700" b="0" dirty="0">
              <a:solidFill>
                <a:schemeClr val="accent2">
                  <a:lumMod val="60000"/>
                  <a:lumOff val="40000"/>
                </a:schemeClr>
              </a:solidFill>
              <a:latin typeface="+mn-lt"/>
            </a:endParaRPr>
          </a:p>
          <a:p>
            <a:r>
              <a:rPr lang="en-US" sz="700" b="0" dirty="0">
                <a:solidFill>
                  <a:schemeClr val="accent2">
                    <a:lumMod val="60000"/>
                    <a:lumOff val="40000"/>
                  </a:schemeClr>
                </a:solidFill>
                <a:latin typeface="+mn-lt"/>
              </a:rPr>
              <a:t>Source: Pew Research Center analysis of United Nations data, accessed July 20.2016.</a:t>
            </a:r>
            <a:endParaRPr lang="ru-RU" sz="700" b="0" dirty="0">
              <a:solidFill>
                <a:schemeClr val="accent2">
                  <a:lumMod val="60000"/>
                  <a:lumOff val="40000"/>
                </a:schemeClr>
              </a:solidFill>
              <a:latin typeface="+mn-lt"/>
            </a:endParaRPr>
          </a:p>
        </p:txBody>
      </p:sp>
    </p:spTree>
    <p:extLst>
      <p:ext uri="{BB962C8B-B14F-4D97-AF65-F5344CB8AC3E}">
        <p14:creationId xmlns:p14="http://schemas.microsoft.com/office/powerpoint/2010/main" val="3758930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7AD7730-531F-425B-AAFA-FC8BF10C4C10}"/>
              </a:ext>
            </a:extLst>
          </p:cNvPr>
          <p:cNvGrpSpPr/>
          <p:nvPr/>
        </p:nvGrpSpPr>
        <p:grpSpPr>
          <a:xfrm>
            <a:off x="1930854" y="643854"/>
            <a:ext cx="8474278" cy="5844611"/>
            <a:chOff x="4790477" y="2878479"/>
            <a:chExt cx="6609492" cy="4054333"/>
          </a:xfrm>
        </p:grpSpPr>
        <p:pic>
          <p:nvPicPr>
            <p:cNvPr id="16" name="Picture 15" descr="C:\Users\WB467924\AppData\Local\Microsoft\Windows\INetCache\Content.Word\ENDEL_line (007).png">
              <a:extLst>
                <a:ext uri="{FF2B5EF4-FFF2-40B4-BE49-F238E27FC236}">
                  <a16:creationId xmlns:a16="http://schemas.microsoft.com/office/drawing/2014/main" id="{B7A2B193-0E70-4C0E-8C37-1486A1DA273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004360" y="3393208"/>
              <a:ext cx="6181725" cy="3352165"/>
            </a:xfrm>
            <a:prstGeom prst="rect">
              <a:avLst/>
            </a:prstGeom>
            <a:noFill/>
            <a:ln>
              <a:noFill/>
            </a:ln>
          </p:spPr>
        </p:pic>
        <p:grpSp>
          <p:nvGrpSpPr>
            <p:cNvPr id="4" name="Group 3">
              <a:extLst>
                <a:ext uri="{FF2B5EF4-FFF2-40B4-BE49-F238E27FC236}">
                  <a16:creationId xmlns:a16="http://schemas.microsoft.com/office/drawing/2014/main" id="{6977C7D6-99FF-46F2-9AF1-F9CAA3756E24}"/>
                </a:ext>
              </a:extLst>
            </p:cNvPr>
            <p:cNvGrpSpPr/>
            <p:nvPr/>
          </p:nvGrpSpPr>
          <p:grpSpPr>
            <a:xfrm>
              <a:off x="4790477" y="2878479"/>
              <a:ext cx="6609492" cy="4054333"/>
              <a:chOff x="5100153" y="1612913"/>
              <a:chExt cx="6609492" cy="4054333"/>
            </a:xfrm>
          </p:grpSpPr>
          <p:sp>
            <p:nvSpPr>
              <p:cNvPr id="6" name="Rectangle 5">
                <a:extLst>
                  <a:ext uri="{FF2B5EF4-FFF2-40B4-BE49-F238E27FC236}">
                    <a16:creationId xmlns:a16="http://schemas.microsoft.com/office/drawing/2014/main" id="{FC91449E-FA51-48C7-8BF0-4EB8CABCA390}"/>
                  </a:ext>
                </a:extLst>
              </p:cNvPr>
              <p:cNvSpPr/>
              <p:nvPr/>
            </p:nvSpPr>
            <p:spPr>
              <a:xfrm>
                <a:off x="5100153" y="1612913"/>
                <a:ext cx="6609492" cy="68376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ndes" panose="02000000000000000000" pitchFamily="50" charset="0"/>
                  </a:rPr>
                  <a:t>…</a:t>
                </a:r>
                <a:r>
                  <a:rPr lang="ru-RU" dirty="0">
                    <a:latin typeface="Andes" panose="02000000000000000000" pitchFamily="50" charset="0"/>
                  </a:rPr>
                  <a:t>в результате возможности государств принимать ответные меры снижаются</a:t>
                </a:r>
                <a:r>
                  <a:rPr lang="en-US" dirty="0">
                    <a:latin typeface="Andes" panose="02000000000000000000" pitchFamily="50" charset="0"/>
                  </a:rPr>
                  <a:t>, </a:t>
                </a:r>
              </a:p>
              <a:p>
                <a:pPr algn="ctr"/>
                <a:r>
                  <a:rPr lang="ru-RU" dirty="0">
                    <a:latin typeface="Andes" panose="02000000000000000000" pitchFamily="50" charset="0"/>
                  </a:rPr>
                  <a:t>а доверие населения к государственным органам во всем мире</a:t>
                </a:r>
                <a:endParaRPr lang="en-US" dirty="0">
                  <a:latin typeface="Andes" panose="02000000000000000000" pitchFamily="50" charset="0"/>
                </a:endParaRPr>
              </a:p>
              <a:p>
                <a:pPr algn="ctr"/>
                <a:r>
                  <a:rPr lang="ru-RU" dirty="0">
                    <a:latin typeface="Andes" panose="02000000000000000000" pitchFamily="50" charset="0"/>
                  </a:rPr>
                  <a:t>ослабевает</a:t>
                </a:r>
                <a:endParaRPr lang="en-US" dirty="0">
                  <a:latin typeface="Andes" panose="02000000000000000000" pitchFamily="50" charset="0"/>
                </a:endParaRPr>
              </a:p>
            </p:txBody>
          </p:sp>
          <p:sp>
            <p:nvSpPr>
              <p:cNvPr id="7" name="TextBox 6">
                <a:extLst>
                  <a:ext uri="{FF2B5EF4-FFF2-40B4-BE49-F238E27FC236}">
                    <a16:creationId xmlns:a16="http://schemas.microsoft.com/office/drawing/2014/main" id="{F8DA4C87-2B37-4748-9B90-E1EE59683E52}"/>
                  </a:ext>
                </a:extLst>
              </p:cNvPr>
              <p:cNvSpPr txBox="1"/>
              <p:nvPr/>
            </p:nvSpPr>
            <p:spPr>
              <a:xfrm>
                <a:off x="5314036" y="5422427"/>
                <a:ext cx="4324350" cy="244819"/>
              </a:xfrm>
              <a:prstGeom prst="rect">
                <a:avLst/>
              </a:prstGeom>
              <a:noFill/>
            </p:spPr>
            <p:txBody>
              <a:bodyPr wrap="square" rtlCol="0">
                <a:spAutoFit/>
              </a:bodyPr>
              <a:lstStyle/>
              <a:p>
                <a:r>
                  <a:rPr lang="en-US" sz="900" b="0" dirty="0">
                    <a:latin typeface="Andes" panose="02000000000000000000" pitchFamily="50" charset="0"/>
                  </a:rPr>
                  <a:t>Source: Edelman Intelligence (2011, 2017); World Bank (2016)</a:t>
                </a:r>
                <a:endParaRPr lang="en-US" sz="900" b="0" u="sng" dirty="0">
                  <a:latin typeface="Andes" panose="02000000000000000000" pitchFamily="50" charset="0"/>
                </a:endParaRPr>
              </a:p>
            </p:txBody>
          </p:sp>
          <p:pic>
            <p:nvPicPr>
              <p:cNvPr id="8" name="Picture 7">
                <a:extLst>
                  <a:ext uri="{FF2B5EF4-FFF2-40B4-BE49-F238E27FC236}">
                    <a16:creationId xmlns:a16="http://schemas.microsoft.com/office/drawing/2014/main" id="{9942197F-3E4A-4764-AB7F-4580D7724643}"/>
                  </a:ext>
                </a:extLst>
              </p:cNvPr>
              <p:cNvPicPr>
                <a:picLocks noChangeAspect="1"/>
              </p:cNvPicPr>
              <p:nvPr/>
            </p:nvPicPr>
            <p:blipFill>
              <a:blip r:embed="rId4"/>
              <a:stretch>
                <a:fillRect/>
              </a:stretch>
            </p:blipFill>
            <p:spPr>
              <a:xfrm>
                <a:off x="7293721" y="2292501"/>
                <a:ext cx="1905512" cy="306821"/>
              </a:xfrm>
              <a:prstGeom prst="rect">
                <a:avLst/>
              </a:prstGeom>
            </p:spPr>
          </p:pic>
        </p:grpSp>
      </p:grpSp>
      <p:pic>
        <p:nvPicPr>
          <p:cNvPr id="29" name="Picture 28">
            <a:extLst>
              <a:ext uri="{FF2B5EF4-FFF2-40B4-BE49-F238E27FC236}">
                <a16:creationId xmlns:a16="http://schemas.microsoft.com/office/drawing/2014/main" id="{01A9ACAC-FBE7-4AE1-9C66-4ED5D6C47C0F}"/>
              </a:ext>
            </a:extLst>
          </p:cNvPr>
          <p:cNvPicPr>
            <a:picLocks noChangeAspect="1"/>
          </p:cNvPicPr>
          <p:nvPr/>
        </p:nvPicPr>
        <p:blipFill>
          <a:blip r:embed="rId5"/>
          <a:stretch>
            <a:fillRect/>
          </a:stretch>
        </p:blipFill>
        <p:spPr>
          <a:xfrm>
            <a:off x="-36175" y="1855589"/>
            <a:ext cx="6324617" cy="4165814"/>
          </a:xfrm>
          <a:prstGeom prst="rect">
            <a:avLst/>
          </a:prstGeom>
        </p:spPr>
      </p:pic>
      <p:sp>
        <p:nvSpPr>
          <p:cNvPr id="28" name="TextBox 27">
            <a:extLst>
              <a:ext uri="{FF2B5EF4-FFF2-40B4-BE49-F238E27FC236}">
                <a16:creationId xmlns:a16="http://schemas.microsoft.com/office/drawing/2014/main" id="{4924393F-821F-49C1-B801-EC237CBA61EE}"/>
              </a:ext>
            </a:extLst>
          </p:cNvPr>
          <p:cNvSpPr txBox="1"/>
          <p:nvPr/>
        </p:nvSpPr>
        <p:spPr>
          <a:xfrm>
            <a:off x="6020216" y="6005654"/>
            <a:ext cx="1905395" cy="230832"/>
          </a:xfrm>
          <a:prstGeom prst="rect">
            <a:avLst/>
          </a:prstGeom>
          <a:noFill/>
        </p:spPr>
        <p:txBody>
          <a:bodyPr wrap="square" rtlCol="0">
            <a:spAutoFit/>
          </a:bodyPr>
          <a:lstStyle/>
          <a:p>
            <a:r>
              <a:rPr lang="en-US" sz="900" u="sng" dirty="0">
                <a:solidFill>
                  <a:schemeClr val="bg1"/>
                </a:solidFill>
              </a:rPr>
              <a:t>Source:</a:t>
            </a:r>
            <a:r>
              <a:rPr lang="en-US" sz="900" dirty="0">
                <a:solidFill>
                  <a:schemeClr val="bg1"/>
                </a:solidFill>
              </a:rPr>
              <a:t> WB Photo Collection (2013) </a:t>
            </a:r>
            <a:endParaRPr lang="en-US" sz="900" u="sng" dirty="0">
              <a:solidFill>
                <a:schemeClr val="bg1"/>
              </a:solidFill>
            </a:endParaRPr>
          </a:p>
        </p:txBody>
      </p:sp>
      <p:pic>
        <p:nvPicPr>
          <p:cNvPr id="30" name="Picture 29">
            <a:extLst>
              <a:ext uri="{FF2B5EF4-FFF2-40B4-BE49-F238E27FC236}">
                <a16:creationId xmlns:a16="http://schemas.microsoft.com/office/drawing/2014/main" id="{E5D03E7B-24C0-44BB-B36B-5237DEE9EA9B}"/>
              </a:ext>
            </a:extLst>
          </p:cNvPr>
          <p:cNvPicPr>
            <a:picLocks noChangeAspect="1"/>
          </p:cNvPicPr>
          <p:nvPr/>
        </p:nvPicPr>
        <p:blipFill>
          <a:blip r:embed="rId6"/>
          <a:stretch>
            <a:fillRect/>
          </a:stretch>
        </p:blipFill>
        <p:spPr>
          <a:xfrm>
            <a:off x="6255889" y="1712267"/>
            <a:ext cx="6055310" cy="4423274"/>
          </a:xfrm>
          <a:prstGeom prst="rect">
            <a:avLst/>
          </a:prstGeom>
        </p:spPr>
      </p:pic>
      <p:sp>
        <p:nvSpPr>
          <p:cNvPr id="31" name="TextBox 30">
            <a:extLst>
              <a:ext uri="{FF2B5EF4-FFF2-40B4-BE49-F238E27FC236}">
                <a16:creationId xmlns:a16="http://schemas.microsoft.com/office/drawing/2014/main" id="{BD4C3E14-F1A9-4018-874F-3D03A5DB5F5C}"/>
              </a:ext>
            </a:extLst>
          </p:cNvPr>
          <p:cNvSpPr txBox="1"/>
          <p:nvPr/>
        </p:nvSpPr>
        <p:spPr>
          <a:xfrm>
            <a:off x="10551321" y="5905987"/>
            <a:ext cx="2184322" cy="230832"/>
          </a:xfrm>
          <a:prstGeom prst="rect">
            <a:avLst/>
          </a:prstGeom>
          <a:noFill/>
        </p:spPr>
        <p:txBody>
          <a:bodyPr wrap="square" rtlCol="0">
            <a:spAutoFit/>
          </a:bodyPr>
          <a:lstStyle/>
          <a:p>
            <a:r>
              <a:rPr lang="en-US" sz="900" b="0" dirty="0">
                <a:solidFill>
                  <a:schemeClr val="bg1"/>
                </a:solidFill>
                <a:latin typeface="Andes" panose="02000000000000000000" pitchFamily="50" charset="0"/>
              </a:rPr>
              <a:t>Source: WB Photo Collection </a:t>
            </a:r>
            <a:endParaRPr lang="en-US" sz="900" b="0" u="sng" dirty="0">
              <a:solidFill>
                <a:schemeClr val="bg1"/>
              </a:solidFill>
              <a:latin typeface="Andes" panose="02000000000000000000" pitchFamily="50" charset="0"/>
            </a:endParaRPr>
          </a:p>
        </p:txBody>
      </p:sp>
    </p:spTree>
    <p:extLst>
      <p:ext uri="{BB962C8B-B14F-4D97-AF65-F5344CB8AC3E}">
        <p14:creationId xmlns:p14="http://schemas.microsoft.com/office/powerpoint/2010/main" val="289723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0"/>
                                        </p:tgtEl>
                                      </p:cBhvr>
                                    </p:animEffect>
                                    <p:set>
                                      <p:cBhvr>
                                        <p:cTn id="10" dur="1" fill="hold">
                                          <p:stCondLst>
                                            <p:cond delay="499"/>
                                          </p:stCondLst>
                                        </p:cTn>
                                        <p:tgtEl>
                                          <p:spTgt spid="30"/>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ru-RU" dirty="0">
                <a:latin typeface="Andes" panose="02000000000000000000" pitchFamily="50" charset="0"/>
              </a:rPr>
              <a:t>Придание приоритетного значения вопросам участия общественности в государственном управлении</a:t>
            </a:r>
            <a:endParaRPr lang="en-US" dirty="0">
              <a:latin typeface="Andes" panose="02000000000000000000" pitchFamily="50" charset="0"/>
            </a:endParaRPr>
          </a:p>
        </p:txBody>
      </p:sp>
      <p:pic>
        <p:nvPicPr>
          <p:cNvPr id="8" name="Picture 7">
            <a:extLst>
              <a:ext uri="{FF2B5EF4-FFF2-40B4-BE49-F238E27FC236}">
                <a16:creationId xmlns:a16="http://schemas.microsoft.com/office/drawing/2014/main" id="{D8DE9D26-A202-4D64-8963-A99AB51046E9}"/>
              </a:ext>
            </a:extLst>
          </p:cNvPr>
          <p:cNvPicPr>
            <a:picLocks noChangeAspect="1"/>
          </p:cNvPicPr>
          <p:nvPr/>
        </p:nvPicPr>
        <p:blipFill>
          <a:blip r:embed="rId3"/>
          <a:stretch>
            <a:fillRect/>
          </a:stretch>
        </p:blipFill>
        <p:spPr>
          <a:xfrm>
            <a:off x="253624" y="1264311"/>
            <a:ext cx="11684751" cy="6435899"/>
          </a:xfrm>
          <a:prstGeom prst="rect">
            <a:avLst/>
          </a:prstGeom>
        </p:spPr>
      </p:pic>
    </p:spTree>
    <p:extLst>
      <p:ext uri="{BB962C8B-B14F-4D97-AF65-F5344CB8AC3E}">
        <p14:creationId xmlns:p14="http://schemas.microsoft.com/office/powerpoint/2010/main" val="344847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Slide Number Placeholder 2"/>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50000"/>
              </a:lnSpc>
              <a:spcBef>
                <a:spcPts val="1800"/>
              </a:spcBef>
              <a:buClr>
                <a:srgbClr val="404040"/>
              </a:buClr>
              <a:defRPr>
                <a:solidFill>
                  <a:srgbClr val="595959"/>
                </a:solidFill>
                <a:latin typeface="Arial" panose="020B0604020202020204" pitchFamily="34" charset="0"/>
                <a:ea typeface="MS PGothic" panose="020B0600070205080204" pitchFamily="34" charset="-128"/>
                <a:cs typeface="Arial" panose="020B0604020202020204" pitchFamily="34" charset="0"/>
              </a:defRPr>
            </a:lvl1pPr>
            <a:lvl2pPr marL="742932" indent="-285744">
              <a:lnSpc>
                <a:spcPct val="110000"/>
              </a:lnSpc>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2pPr>
            <a:lvl3pPr marL="1142971" indent="-228594">
              <a:lnSpc>
                <a:spcPct val="110000"/>
              </a:lnSpc>
              <a:buClr>
                <a:schemeClr val="tx1"/>
              </a:buClr>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cs typeface="Arial" panose="020B0604020202020204" pitchFamily="34" charset="0"/>
              </a:defRPr>
            </a:lvl3pPr>
            <a:lvl4pPr marL="1600160" indent="-228594">
              <a:lnSpc>
                <a:spcPct val="110000"/>
              </a:lnSpc>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4pPr>
            <a:lvl5pPr marL="2057349" indent="-228594">
              <a:lnSpc>
                <a:spcPct val="110000"/>
              </a:lnSpc>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5pPr>
            <a:lvl6pPr marL="2514537" indent="-228594"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6pPr>
            <a:lvl7pPr marL="2971726" indent="-228594"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7pPr>
            <a:lvl8pPr marL="3428914" indent="-228594"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8pPr>
            <a:lvl9pPr marL="3886103" indent="-228594"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panose="020B0604020202020204" pitchFamily="34" charset="0"/>
                <a:ea typeface="MS PGothic" panose="020B0600070205080204" pitchFamily="34" charset="-128"/>
                <a:cs typeface="Arial" panose="020B0604020202020204" pitchFamily="34" charset="0"/>
              </a:defRPr>
            </a:lvl9pPr>
          </a:lstStyle>
          <a:p>
            <a:pPr>
              <a:lnSpc>
                <a:spcPct val="100000"/>
              </a:lnSpc>
              <a:spcBef>
                <a:spcPct val="0"/>
              </a:spcBef>
              <a:buClrTx/>
            </a:pPr>
            <a:fld id="{7DB50EC0-705D-456A-A8FE-A60DF52ABF6B}" type="slidenum">
              <a:rPr lang="en-US" altLang="en-US">
                <a:cs typeface="Times New Roman" panose="02020603050405020304" pitchFamily="18" charset="0"/>
              </a:rPr>
              <a:pPr>
                <a:lnSpc>
                  <a:spcPct val="100000"/>
                </a:lnSpc>
                <a:spcBef>
                  <a:spcPct val="0"/>
                </a:spcBef>
                <a:buClrTx/>
              </a:pPr>
              <a:t>4</a:t>
            </a:fld>
            <a:endParaRPr lang="en-US" altLang="en-US" dirty="0">
              <a:cs typeface="Times New Roman" panose="02020603050405020304" pitchFamily="18" charset="0"/>
            </a:endParaRPr>
          </a:p>
        </p:txBody>
      </p:sp>
      <p:sp>
        <p:nvSpPr>
          <p:cNvPr id="13" name="Rectangle 12">
            <a:extLst>
              <a:ext uri="{FF2B5EF4-FFF2-40B4-BE49-F238E27FC236}">
                <a16:creationId xmlns:a16="http://schemas.microsoft.com/office/drawing/2014/main" id="{EA99EB90-3B1C-427F-9613-73EBAC9BEF91}"/>
              </a:ext>
            </a:extLst>
          </p:cNvPr>
          <p:cNvSpPr/>
          <p:nvPr/>
        </p:nvSpPr>
        <p:spPr bwMode="auto">
          <a:xfrm>
            <a:off x="135824" y="1338547"/>
            <a:ext cx="5960175" cy="1100871"/>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spcBef>
                <a:spcPct val="50000"/>
              </a:spcBef>
            </a:pPr>
            <a:r>
              <a:rPr lang="ru-RU" sz="1400" b="0" i="1" dirty="0">
                <a:solidFill>
                  <a:schemeClr val="bg1"/>
                </a:solidFill>
                <a:latin typeface="Andes" panose="02000000000000000000" pitchFamily="50" charset="0"/>
              </a:rPr>
              <a:t>Двустороннее взаимодействие между гражданами и государством, дающее гражданам право голоса при принятии решений</a:t>
            </a:r>
            <a:r>
              <a:rPr lang="en-US" sz="1400" i="1" dirty="0">
                <a:solidFill>
                  <a:schemeClr val="bg1"/>
                </a:solidFill>
                <a:latin typeface="Andes" panose="02000000000000000000" pitchFamily="50" charset="0"/>
              </a:rPr>
              <a:t>.  </a:t>
            </a:r>
          </a:p>
          <a:p>
            <a:pPr algn="ctr" eaLnBrk="1" hangingPunct="1">
              <a:spcBef>
                <a:spcPct val="50000"/>
              </a:spcBef>
            </a:pPr>
            <a:r>
              <a:rPr lang="ru-RU" sz="1400" b="0" i="1" dirty="0">
                <a:solidFill>
                  <a:schemeClr val="bg1"/>
                </a:solidFill>
                <a:latin typeface="Andes" panose="02000000000000000000" pitchFamily="50" charset="0"/>
              </a:rPr>
              <a:t>Цель – улучшить промежуточные и итоговые результаты мероприятий, влияющие на развитие</a:t>
            </a:r>
            <a:endParaRPr lang="en-US" sz="1400" b="0" i="1" dirty="0">
              <a:solidFill>
                <a:schemeClr val="bg1"/>
              </a:solidFill>
              <a:latin typeface="Andes" panose="02000000000000000000" pitchFamily="50" charset="0"/>
              <a:cs typeface="Times New Roman" pitchFamily="18" charset="0"/>
            </a:endParaRPr>
          </a:p>
        </p:txBody>
      </p:sp>
      <p:grpSp>
        <p:nvGrpSpPr>
          <p:cNvPr id="14" name="Group 13">
            <a:extLst>
              <a:ext uri="{FF2B5EF4-FFF2-40B4-BE49-F238E27FC236}">
                <a16:creationId xmlns:a16="http://schemas.microsoft.com/office/drawing/2014/main" id="{95C55656-1F0A-407B-9B07-BC1EEDA87942}"/>
              </a:ext>
            </a:extLst>
          </p:cNvPr>
          <p:cNvGrpSpPr/>
          <p:nvPr/>
        </p:nvGrpSpPr>
        <p:grpSpPr>
          <a:xfrm>
            <a:off x="280416" y="2642660"/>
            <a:ext cx="5659436" cy="3538720"/>
            <a:chOff x="886877" y="1925157"/>
            <a:chExt cx="7402140" cy="4060508"/>
          </a:xfrm>
        </p:grpSpPr>
        <p:pic>
          <p:nvPicPr>
            <p:cNvPr id="15" name="Picture 14">
              <a:extLst>
                <a:ext uri="{FF2B5EF4-FFF2-40B4-BE49-F238E27FC236}">
                  <a16:creationId xmlns:a16="http://schemas.microsoft.com/office/drawing/2014/main" id="{029AEF9E-2A4D-4E43-8EC1-91BFC515F9C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05956" y="1925157"/>
              <a:ext cx="4963983" cy="359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7047C5DD-8CF6-4788-9845-5E49F43F1DDE}"/>
                </a:ext>
              </a:extLst>
            </p:cNvPr>
            <p:cNvSpPr/>
            <p:nvPr/>
          </p:nvSpPr>
          <p:spPr bwMode="auto">
            <a:xfrm>
              <a:off x="886877" y="5616549"/>
              <a:ext cx="7402140" cy="369116"/>
            </a:xfrm>
            <a:prstGeom prst="rect">
              <a:avLst/>
            </a:prstGeom>
            <a:solidFill>
              <a:schemeClr val="accent4"/>
            </a:solidFill>
            <a:ln w="9525" cap="flat" cmpd="sng" algn="ctr">
              <a:solidFill>
                <a:schemeClr val="accent3">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spcBef>
                  <a:spcPct val="50000"/>
                </a:spcBef>
              </a:pPr>
              <a:r>
                <a:rPr lang="ru-RU" sz="1400" b="0" dirty="0">
                  <a:solidFill>
                    <a:schemeClr val="bg1"/>
                  </a:solidFill>
                  <a:latin typeface="Andes" panose="02000000000000000000" pitchFamily="50" charset="0"/>
                  <a:cs typeface="Times New Roman" pitchFamily="18" charset="0"/>
                </a:rPr>
                <a:t>Сложившиеся в регионах и странах условия играют важную роль</a:t>
              </a:r>
              <a:endParaRPr lang="en-US" sz="1400" b="0" dirty="0">
                <a:solidFill>
                  <a:schemeClr val="bg1"/>
                </a:solidFill>
                <a:latin typeface="Andes" panose="02000000000000000000" pitchFamily="50" charset="0"/>
                <a:cs typeface="Times New Roman" pitchFamily="18" charset="0"/>
              </a:endParaRPr>
            </a:p>
          </p:txBody>
        </p:sp>
      </p:grpSp>
      <p:sp>
        <p:nvSpPr>
          <p:cNvPr id="17" name="TextBox 16">
            <a:extLst>
              <a:ext uri="{FF2B5EF4-FFF2-40B4-BE49-F238E27FC236}">
                <a16:creationId xmlns:a16="http://schemas.microsoft.com/office/drawing/2014/main" id="{46A3DA2E-A8C8-45C8-88CE-98349702D586}"/>
              </a:ext>
            </a:extLst>
          </p:cNvPr>
          <p:cNvSpPr txBox="1"/>
          <p:nvPr/>
        </p:nvSpPr>
        <p:spPr>
          <a:xfrm>
            <a:off x="280416" y="6314712"/>
            <a:ext cx="5900400" cy="338554"/>
          </a:xfrm>
          <a:prstGeom prst="rect">
            <a:avLst/>
          </a:prstGeom>
          <a:solidFill>
            <a:schemeClr val="bg1"/>
          </a:solidFill>
        </p:spPr>
        <p:txBody>
          <a:bodyPr wrap="square" rtlCol="0">
            <a:spAutoFit/>
          </a:bodyPr>
          <a:lstStyle/>
          <a:p>
            <a:r>
              <a:rPr lang="en-US" sz="800" b="0" i="1" dirty="0">
                <a:solidFill>
                  <a:schemeClr val="tx2"/>
                </a:solidFill>
                <a:latin typeface="Andes" panose="02000000000000000000" pitchFamily="50" charset="0"/>
              </a:rPr>
              <a:t>Source (diagram): Susan Wong and Sanjay Agarwal, “International Experience in Social Accountability,” Presentation in Beijing, China, June 25, 2013.   </a:t>
            </a:r>
          </a:p>
        </p:txBody>
      </p:sp>
      <p:sp>
        <p:nvSpPr>
          <p:cNvPr id="18" name="Title 4">
            <a:extLst>
              <a:ext uri="{FF2B5EF4-FFF2-40B4-BE49-F238E27FC236}">
                <a16:creationId xmlns:a16="http://schemas.microsoft.com/office/drawing/2014/main" id="{F8E7FCFD-DB69-4A47-AA14-C6514280262C}"/>
              </a:ext>
            </a:extLst>
          </p:cNvPr>
          <p:cNvSpPr>
            <a:spLocks noGrp="1"/>
          </p:cNvSpPr>
          <p:nvPr>
            <p:ph type="title"/>
          </p:nvPr>
        </p:nvSpPr>
        <p:spPr>
          <a:xfrm>
            <a:off x="280417" y="301631"/>
            <a:ext cx="10062550" cy="756707"/>
          </a:xfrm>
        </p:spPr>
        <p:txBody>
          <a:bodyPr/>
          <a:lstStyle/>
          <a:p>
            <a:r>
              <a:rPr lang="ru-RU" dirty="0">
                <a:solidFill>
                  <a:schemeClr val="tx2"/>
                </a:solidFill>
              </a:rPr>
              <a:t>Накопленный Всемирным банком опыт</a:t>
            </a:r>
            <a:endParaRPr lang="en-US" dirty="0">
              <a:solidFill>
                <a:schemeClr val="tx2"/>
              </a:solidFill>
            </a:endParaRPr>
          </a:p>
        </p:txBody>
      </p:sp>
      <p:grpSp>
        <p:nvGrpSpPr>
          <p:cNvPr id="4" name="Group 3">
            <a:extLst>
              <a:ext uri="{FF2B5EF4-FFF2-40B4-BE49-F238E27FC236}">
                <a16:creationId xmlns:a16="http://schemas.microsoft.com/office/drawing/2014/main" id="{BDF0BF00-C477-458C-892B-01568AAC2982}"/>
              </a:ext>
            </a:extLst>
          </p:cNvPr>
          <p:cNvGrpSpPr/>
          <p:nvPr/>
        </p:nvGrpSpPr>
        <p:grpSpPr>
          <a:xfrm>
            <a:off x="6496544" y="1947519"/>
            <a:ext cx="5695456" cy="4151749"/>
            <a:chOff x="6496544" y="1433407"/>
            <a:chExt cx="5695456" cy="4151749"/>
          </a:xfrm>
        </p:grpSpPr>
        <p:sp>
          <p:nvSpPr>
            <p:cNvPr id="2" name="TextBox 1">
              <a:extLst>
                <a:ext uri="{FF2B5EF4-FFF2-40B4-BE49-F238E27FC236}">
                  <a16:creationId xmlns:a16="http://schemas.microsoft.com/office/drawing/2014/main" id="{1E32A873-9005-4816-971B-7D7808A19705}"/>
                </a:ext>
              </a:extLst>
            </p:cNvPr>
            <p:cNvSpPr txBox="1"/>
            <p:nvPr/>
          </p:nvSpPr>
          <p:spPr>
            <a:xfrm>
              <a:off x="6605016" y="1433407"/>
              <a:ext cx="5586984" cy="646331"/>
            </a:xfrm>
            <a:prstGeom prst="rect">
              <a:avLst/>
            </a:prstGeom>
            <a:noFill/>
          </p:spPr>
          <p:txBody>
            <a:bodyPr wrap="square" rtlCol="0">
              <a:spAutoFit/>
            </a:bodyPr>
            <a:lstStyle/>
            <a:p>
              <a:r>
                <a:rPr lang="ru-RU" sz="1800" dirty="0">
                  <a:solidFill>
                    <a:srgbClr val="0070C0"/>
                  </a:solidFill>
                  <a:latin typeface="Andes" panose="02000000000000000000" pitchFamily="50" charset="0"/>
                </a:rPr>
                <a:t>В Глобальной практике по вопросам государственного управления </a:t>
              </a:r>
              <a:r>
                <a:rPr lang="en-US" sz="1800" dirty="0">
                  <a:solidFill>
                    <a:srgbClr val="0070C0"/>
                  </a:solidFill>
                  <a:latin typeface="Andes" panose="02000000000000000000" pitchFamily="50" charset="0"/>
                </a:rPr>
                <a:t>… </a:t>
              </a:r>
            </a:p>
          </p:txBody>
        </p:sp>
        <p:sp>
          <p:nvSpPr>
            <p:cNvPr id="3" name="Rectangle 2">
              <a:extLst>
                <a:ext uri="{FF2B5EF4-FFF2-40B4-BE49-F238E27FC236}">
                  <a16:creationId xmlns:a16="http://schemas.microsoft.com/office/drawing/2014/main" id="{7F4F11D4-4F42-49B8-BC25-DB725A0866D6}"/>
                </a:ext>
              </a:extLst>
            </p:cNvPr>
            <p:cNvSpPr/>
            <p:nvPr/>
          </p:nvSpPr>
          <p:spPr>
            <a:xfrm>
              <a:off x="6496544" y="2030337"/>
              <a:ext cx="5370576" cy="3554819"/>
            </a:xfrm>
            <a:prstGeom prst="rect">
              <a:avLst/>
            </a:prstGeom>
            <a:noFill/>
          </p:spPr>
          <p:txBody>
            <a:bodyPr wrap="square">
              <a:spAutoFit/>
            </a:bodyPr>
            <a:lstStyle/>
            <a:p>
              <a:pPr marL="285750" indent="-285750">
                <a:spcBef>
                  <a:spcPts val="600"/>
                </a:spcBef>
                <a:buClr>
                  <a:srgbClr val="0070C0"/>
                </a:buClr>
                <a:buFont typeface="Arial" panose="020B0604020202020204" pitchFamily="34" charset="0"/>
                <a:buChar char="•"/>
              </a:pPr>
              <a:r>
                <a:rPr lang="ru-RU" sz="1400" b="0" dirty="0">
                  <a:solidFill>
                    <a:schemeClr val="tx2"/>
                  </a:solidFill>
                  <a:latin typeface="Andes" panose="02000000000000000000" pitchFamily="50" charset="0"/>
                </a:rPr>
                <a:t>С 2015 по 2018 ф.г.  реализовано </a:t>
              </a:r>
              <a:r>
                <a:rPr lang="en-US" sz="1400" b="0" dirty="0">
                  <a:solidFill>
                    <a:schemeClr val="tx2"/>
                  </a:solidFill>
                  <a:latin typeface="Andes" panose="02000000000000000000" pitchFamily="50" charset="0"/>
                </a:rPr>
                <a:t>54 </a:t>
              </a:r>
              <a:r>
                <a:rPr lang="ru-RU" sz="1400" b="0" dirty="0">
                  <a:solidFill>
                    <a:schemeClr val="tx2"/>
                  </a:solidFill>
                  <a:latin typeface="Andes" panose="02000000000000000000" pitchFamily="50" charset="0"/>
                </a:rPr>
                <a:t>проекта инвестиционного финансирования</a:t>
              </a:r>
              <a:endParaRPr lang="en-US" sz="1400" b="0" dirty="0">
                <a:solidFill>
                  <a:schemeClr val="tx2"/>
                </a:solidFill>
                <a:latin typeface="Andes" panose="02000000000000000000" pitchFamily="50" charset="0"/>
              </a:endParaRPr>
            </a:p>
            <a:p>
              <a:pPr marL="285750" indent="-285750">
                <a:spcBef>
                  <a:spcPts val="600"/>
                </a:spcBef>
                <a:buClr>
                  <a:srgbClr val="0070C0"/>
                </a:buClr>
                <a:buFont typeface="Arial" panose="020B0604020202020204" pitchFamily="34" charset="0"/>
                <a:buChar char="•"/>
              </a:pPr>
              <a:r>
                <a:rPr lang="ru-RU" sz="1400" b="0" dirty="0">
                  <a:solidFill>
                    <a:schemeClr val="tx2"/>
                  </a:solidFill>
                  <a:latin typeface="Andes" panose="02000000000000000000" pitchFamily="50" charset="0"/>
                </a:rPr>
                <a:t>В качестве инструментов обратной связи с бенефициарами наиболее часто используются </a:t>
              </a:r>
              <a:r>
                <a:rPr lang="ru-RU" sz="1400" dirty="0">
                  <a:solidFill>
                    <a:srgbClr val="0070C0"/>
                  </a:solidFill>
                </a:rPr>
                <a:t>опросы/диалоги с бенефициарами </a:t>
              </a:r>
              <a:r>
                <a:rPr lang="en-US" sz="1400" b="0" dirty="0">
                  <a:solidFill>
                    <a:schemeClr val="tx2"/>
                  </a:solidFill>
                  <a:latin typeface="Andes" panose="02000000000000000000" pitchFamily="50" charset="0"/>
                </a:rPr>
                <a:t>(18 </a:t>
              </a:r>
              <a:r>
                <a:rPr lang="ru-RU" sz="1400" b="0" dirty="0">
                  <a:solidFill>
                    <a:schemeClr val="tx2"/>
                  </a:solidFill>
                  <a:latin typeface="Andes" panose="02000000000000000000" pitchFamily="50" charset="0"/>
                </a:rPr>
                <a:t>проектов</a:t>
              </a:r>
              <a:r>
                <a:rPr lang="en-US" sz="1400" b="0" dirty="0">
                  <a:solidFill>
                    <a:schemeClr val="tx2"/>
                  </a:solidFill>
                  <a:latin typeface="Andes" panose="02000000000000000000" pitchFamily="50" charset="0"/>
                </a:rPr>
                <a:t>)</a:t>
              </a:r>
              <a:r>
                <a:rPr lang="ru-RU" sz="1400" b="0" dirty="0">
                  <a:solidFill>
                    <a:schemeClr val="tx2"/>
                  </a:solidFill>
                  <a:latin typeface="Andes" panose="02000000000000000000" pitchFamily="50" charset="0"/>
                </a:rPr>
                <a:t>, за которыми следует общий механизм получения обратной связи </a:t>
              </a:r>
              <a:r>
                <a:rPr lang="en-US" sz="1400" b="0" dirty="0">
                  <a:solidFill>
                    <a:schemeClr val="tx2"/>
                  </a:solidFill>
                  <a:latin typeface="Andes" panose="02000000000000000000" pitchFamily="50" charset="0"/>
                </a:rPr>
                <a:t>(11 </a:t>
              </a:r>
              <a:r>
                <a:rPr lang="ru-RU" sz="1400" b="0" dirty="0">
                  <a:solidFill>
                    <a:schemeClr val="tx2"/>
                  </a:solidFill>
                  <a:latin typeface="Andes" panose="02000000000000000000" pitchFamily="50" charset="0"/>
                </a:rPr>
                <a:t>проектов</a:t>
              </a:r>
              <a:r>
                <a:rPr lang="en-US" sz="1400" b="0" dirty="0">
                  <a:solidFill>
                    <a:schemeClr val="tx2"/>
                  </a:solidFill>
                  <a:latin typeface="Andes" panose="02000000000000000000" pitchFamily="50" charset="0"/>
                </a:rPr>
                <a:t>) </a:t>
              </a:r>
              <a:r>
                <a:rPr lang="ru-RU" sz="1400" b="0" dirty="0">
                  <a:solidFill>
                    <a:schemeClr val="tx2"/>
                  </a:solidFill>
                  <a:latin typeface="Andes" panose="02000000000000000000" pitchFamily="50" charset="0"/>
                </a:rPr>
                <a:t>и консультации </a:t>
              </a:r>
              <a:r>
                <a:rPr lang="en-US" sz="1400" b="0" dirty="0">
                  <a:solidFill>
                    <a:schemeClr val="tx2"/>
                  </a:solidFill>
                  <a:latin typeface="Andes" panose="02000000000000000000" pitchFamily="50" charset="0"/>
                </a:rPr>
                <a:t>(8 </a:t>
              </a:r>
              <a:r>
                <a:rPr lang="ru-RU" sz="1400" b="0" dirty="0">
                  <a:solidFill>
                    <a:schemeClr val="tx2"/>
                  </a:solidFill>
                  <a:latin typeface="Andes" panose="02000000000000000000" pitchFamily="50" charset="0"/>
                </a:rPr>
                <a:t>проектов</a:t>
              </a:r>
              <a:r>
                <a:rPr lang="en-US" sz="1400" b="0" dirty="0">
                  <a:solidFill>
                    <a:schemeClr val="tx2"/>
                  </a:solidFill>
                  <a:latin typeface="Andes" panose="02000000000000000000" pitchFamily="50" charset="0"/>
                </a:rPr>
                <a:t>)</a:t>
              </a:r>
            </a:p>
            <a:p>
              <a:pPr marL="285750" indent="-285750">
                <a:spcBef>
                  <a:spcPts val="600"/>
                </a:spcBef>
                <a:buClr>
                  <a:srgbClr val="0070C0"/>
                </a:buClr>
                <a:buFont typeface="Arial" panose="020B0604020202020204" pitchFamily="34" charset="0"/>
                <a:buChar char="•"/>
              </a:pPr>
              <a:r>
                <a:rPr lang="ru-RU" sz="1400" b="0" dirty="0">
                  <a:solidFill>
                    <a:schemeClr val="tx2"/>
                  </a:solidFill>
                  <a:latin typeface="Andes" panose="02000000000000000000" pitchFamily="50" charset="0"/>
                </a:rPr>
                <a:t>Большинство проектов имеют 1 или 2 показателя обратной связи с бенефициарами </a:t>
              </a:r>
              <a:r>
                <a:rPr lang="en-US" sz="1400" b="0" dirty="0">
                  <a:solidFill>
                    <a:schemeClr val="tx2"/>
                  </a:solidFill>
                  <a:latin typeface="Andes" panose="02000000000000000000" pitchFamily="50" charset="0"/>
                </a:rPr>
                <a:t>(35 </a:t>
              </a:r>
              <a:r>
                <a:rPr lang="ru-RU" sz="1400" b="0" dirty="0">
                  <a:solidFill>
                    <a:schemeClr val="tx2"/>
                  </a:solidFill>
                  <a:latin typeface="Andes" panose="02000000000000000000" pitchFamily="50" charset="0"/>
                </a:rPr>
                <a:t>проектов и </a:t>
              </a:r>
              <a:r>
                <a:rPr lang="en-US" sz="1400" b="0" dirty="0">
                  <a:solidFill>
                    <a:schemeClr val="tx2"/>
                  </a:solidFill>
                  <a:latin typeface="Andes" panose="02000000000000000000" pitchFamily="50" charset="0"/>
                </a:rPr>
                <a:t>11 </a:t>
              </a:r>
              <a:r>
                <a:rPr lang="ru-RU" sz="1400" b="0" dirty="0">
                  <a:solidFill>
                    <a:schemeClr val="tx2"/>
                  </a:solidFill>
                  <a:latin typeface="Andes" panose="02000000000000000000" pitchFamily="50" charset="0"/>
                </a:rPr>
                <a:t>проектов, соответственно</a:t>
              </a:r>
              <a:r>
                <a:rPr lang="en-US" sz="1400" b="0" dirty="0">
                  <a:solidFill>
                    <a:schemeClr val="tx2"/>
                  </a:solidFill>
                  <a:latin typeface="Andes" panose="02000000000000000000" pitchFamily="50" charset="0"/>
                </a:rPr>
                <a:t>).  </a:t>
              </a:r>
              <a:r>
                <a:rPr lang="ru-RU" sz="1400" b="0" dirty="0">
                  <a:solidFill>
                    <a:schemeClr val="tx2"/>
                  </a:solidFill>
                  <a:latin typeface="Andes" panose="02000000000000000000" pitchFamily="50" charset="0"/>
                </a:rPr>
                <a:t>Только в </a:t>
              </a:r>
              <a:r>
                <a:rPr lang="en-US" sz="1400" b="0" dirty="0">
                  <a:solidFill>
                    <a:schemeClr val="tx2"/>
                  </a:solidFill>
                  <a:latin typeface="Andes" panose="02000000000000000000" pitchFamily="50" charset="0"/>
                </a:rPr>
                <a:t>2 </a:t>
              </a:r>
              <a:r>
                <a:rPr lang="ru-RU" sz="1400" b="0" dirty="0">
                  <a:solidFill>
                    <a:schemeClr val="tx2"/>
                  </a:solidFill>
                  <a:latin typeface="Andes" panose="02000000000000000000" pitchFamily="50" charset="0"/>
                </a:rPr>
                <a:t>проектах - </a:t>
              </a:r>
              <a:r>
                <a:rPr lang="en-US" sz="1400" b="0" dirty="0">
                  <a:solidFill>
                    <a:schemeClr val="tx2"/>
                  </a:solidFill>
                  <a:latin typeface="Andes" panose="02000000000000000000" pitchFamily="50" charset="0"/>
                </a:rPr>
                <a:t>3 </a:t>
              </a:r>
              <a:r>
                <a:rPr lang="ru-RU" sz="1400" b="0" dirty="0">
                  <a:solidFill>
                    <a:schemeClr val="tx2"/>
                  </a:solidFill>
                  <a:latin typeface="Andes" panose="02000000000000000000" pitchFamily="50" charset="0"/>
                </a:rPr>
                <a:t>показателя обратной связи с бенефициарами, а в </a:t>
              </a:r>
              <a:r>
                <a:rPr lang="en-US" sz="1400" b="0" dirty="0">
                  <a:solidFill>
                    <a:schemeClr val="tx2"/>
                  </a:solidFill>
                  <a:latin typeface="Andes" panose="02000000000000000000" pitchFamily="50" charset="0"/>
                </a:rPr>
                <a:t>1 </a:t>
              </a:r>
              <a:r>
                <a:rPr lang="ru-RU" sz="1400" b="0" dirty="0">
                  <a:solidFill>
                    <a:schemeClr val="tx2"/>
                  </a:solidFill>
                  <a:latin typeface="Andes" panose="02000000000000000000" pitchFamily="50" charset="0"/>
                </a:rPr>
                <a:t>проекте их 4</a:t>
              </a:r>
              <a:endParaRPr lang="en-US" sz="1400" b="0" dirty="0">
                <a:solidFill>
                  <a:schemeClr val="tx2"/>
                </a:solidFill>
                <a:latin typeface="Andes" panose="02000000000000000000" pitchFamily="50" charset="0"/>
              </a:endParaRPr>
            </a:p>
            <a:p>
              <a:pPr marL="285750" indent="-285750">
                <a:spcBef>
                  <a:spcPts val="600"/>
                </a:spcBef>
                <a:buClr>
                  <a:srgbClr val="0070C0"/>
                </a:buClr>
                <a:buFont typeface="Arial" panose="020B0604020202020204" pitchFamily="34" charset="0"/>
                <a:buChar char="•"/>
              </a:pPr>
              <a:r>
                <a:rPr lang="ru-RU" sz="1400" dirty="0">
                  <a:solidFill>
                    <a:schemeClr val="tx2"/>
                  </a:solidFill>
                  <a:latin typeface="Andes" panose="02000000000000000000" pitchFamily="50" charset="0"/>
                </a:rPr>
                <a:t>Свыше </a:t>
              </a:r>
              <a:r>
                <a:rPr lang="en-US" sz="1400" dirty="0">
                  <a:solidFill>
                    <a:schemeClr val="tx2"/>
                  </a:solidFill>
                  <a:latin typeface="Andes" panose="02000000000000000000" pitchFamily="50" charset="0"/>
                </a:rPr>
                <a:t>50% </a:t>
              </a:r>
              <a:r>
                <a:rPr lang="ru-RU" sz="1400" dirty="0">
                  <a:solidFill>
                    <a:schemeClr val="tx2"/>
                  </a:solidFill>
                  <a:latin typeface="Andes" panose="02000000000000000000" pitchFamily="50" charset="0"/>
                </a:rPr>
                <a:t>инвестиционных проектов нацелены на оказание поддержки УГФ в странах или имеют в своей структуре компоненты, связанные с УГФ, нередко включающие </a:t>
              </a:r>
              <a:r>
                <a:rPr lang="ru-RU" sz="1400" dirty="0">
                  <a:solidFill>
                    <a:srgbClr val="0070C0"/>
                  </a:solidFill>
                </a:rPr>
                <a:t>элементы прозрачности </a:t>
              </a:r>
              <a:r>
                <a:rPr lang="en-US" sz="1400" b="0" dirty="0">
                  <a:solidFill>
                    <a:schemeClr val="tx2"/>
                  </a:solidFill>
                  <a:latin typeface="Andes" panose="02000000000000000000" pitchFamily="50" charset="0"/>
                </a:rPr>
                <a:t>(</a:t>
              </a:r>
              <a:r>
                <a:rPr lang="ru-RU" sz="1400" b="0" dirty="0">
                  <a:solidFill>
                    <a:schemeClr val="tx2"/>
                  </a:solidFill>
                  <a:latin typeface="Andes" panose="02000000000000000000" pitchFamily="50" charset="0"/>
                </a:rPr>
                <a:t>шаг </a:t>
              </a:r>
              <a:r>
                <a:rPr lang="en-US" sz="1400" b="0" dirty="0">
                  <a:solidFill>
                    <a:schemeClr val="tx2"/>
                  </a:solidFill>
                  <a:latin typeface="Andes" panose="02000000000000000000" pitchFamily="50" charset="0"/>
                </a:rPr>
                <a:t>1 </a:t>
              </a:r>
              <a:r>
                <a:rPr lang="ru-RU" sz="1400" b="0" dirty="0">
                  <a:solidFill>
                    <a:schemeClr val="tx2"/>
                  </a:solidFill>
                  <a:latin typeface="Andes" panose="02000000000000000000" pitchFamily="50" charset="0"/>
                </a:rPr>
                <a:t>в цепи обратной связи</a:t>
              </a:r>
              <a:r>
                <a:rPr lang="en-US" sz="1400" b="0" dirty="0">
                  <a:solidFill>
                    <a:schemeClr val="tx2"/>
                  </a:solidFill>
                  <a:latin typeface="Andes" panose="02000000000000000000" pitchFamily="50" charset="0"/>
                </a:rPr>
                <a:t>) </a:t>
              </a:r>
            </a:p>
          </p:txBody>
        </p:sp>
      </p:grpSp>
      <p:sp>
        <p:nvSpPr>
          <p:cNvPr id="5" name="TextBox 4"/>
          <p:cNvSpPr txBox="1"/>
          <p:nvPr/>
        </p:nvSpPr>
        <p:spPr>
          <a:xfrm>
            <a:off x="2714625" y="3254217"/>
            <a:ext cx="938213" cy="184666"/>
          </a:xfrm>
          <a:prstGeom prst="rect">
            <a:avLst/>
          </a:prstGeom>
          <a:solidFill>
            <a:schemeClr val="bg1"/>
          </a:solidFill>
        </p:spPr>
        <p:txBody>
          <a:bodyPr wrap="square" lIns="0" tIns="0" rIns="0" rtlCol="0">
            <a:spAutoFit/>
          </a:bodyPr>
          <a:lstStyle/>
          <a:p>
            <a:pPr algn="ctr"/>
            <a:r>
              <a:rPr lang="ru-RU" sz="900" dirty="0">
                <a:solidFill>
                  <a:srgbClr val="000000"/>
                </a:solidFill>
                <a:latin typeface="+mn-lt"/>
              </a:rPr>
              <a:t>Государство</a:t>
            </a:r>
            <a:endParaRPr lang="en-US" sz="900" dirty="0">
              <a:solidFill>
                <a:srgbClr val="000000"/>
              </a:solidFill>
              <a:latin typeface="+mn-lt"/>
            </a:endParaRPr>
          </a:p>
        </p:txBody>
      </p:sp>
      <p:sp>
        <p:nvSpPr>
          <p:cNvPr id="19" name="TextBox 18"/>
          <p:cNvSpPr txBox="1"/>
          <p:nvPr/>
        </p:nvSpPr>
        <p:spPr>
          <a:xfrm>
            <a:off x="2023014" y="3417571"/>
            <a:ext cx="938213" cy="261610"/>
          </a:xfrm>
          <a:prstGeom prst="rect">
            <a:avLst/>
          </a:prstGeom>
          <a:solidFill>
            <a:schemeClr val="bg1"/>
          </a:solidFill>
        </p:spPr>
        <p:txBody>
          <a:bodyPr wrap="square" lIns="0" tIns="0" rIns="0" rtlCol="0">
            <a:spAutoFit/>
          </a:bodyPr>
          <a:lstStyle/>
          <a:p>
            <a:r>
              <a:rPr lang="en-US" sz="700" dirty="0">
                <a:solidFill>
                  <a:srgbClr val="EC8221"/>
                </a:solidFill>
                <a:latin typeface="+mn-lt"/>
              </a:rPr>
              <a:t>2b. </a:t>
            </a:r>
            <a:r>
              <a:rPr lang="ru-RU" sz="700" dirty="0">
                <a:solidFill>
                  <a:srgbClr val="EC8221"/>
                </a:solidFill>
                <a:latin typeface="+mn-lt"/>
              </a:rPr>
              <a:t>На непрерывной основе</a:t>
            </a:r>
            <a:endParaRPr lang="en-US" sz="700" dirty="0">
              <a:solidFill>
                <a:srgbClr val="EC8221"/>
              </a:solidFill>
              <a:latin typeface="+mn-lt"/>
            </a:endParaRPr>
          </a:p>
        </p:txBody>
      </p:sp>
      <p:sp>
        <p:nvSpPr>
          <p:cNvPr id="20" name="TextBox 19"/>
          <p:cNvSpPr txBox="1"/>
          <p:nvPr/>
        </p:nvSpPr>
        <p:spPr>
          <a:xfrm>
            <a:off x="1364740" y="3580925"/>
            <a:ext cx="549785" cy="261610"/>
          </a:xfrm>
          <a:prstGeom prst="rect">
            <a:avLst/>
          </a:prstGeom>
          <a:solidFill>
            <a:schemeClr val="bg1"/>
          </a:solidFill>
        </p:spPr>
        <p:txBody>
          <a:bodyPr wrap="square" lIns="0" tIns="0" rIns="0" rtlCol="0">
            <a:spAutoFit/>
          </a:bodyPr>
          <a:lstStyle/>
          <a:p>
            <a:r>
              <a:rPr lang="en-US" sz="700" dirty="0">
                <a:solidFill>
                  <a:srgbClr val="EC8221"/>
                </a:solidFill>
                <a:latin typeface="+mn-lt"/>
              </a:rPr>
              <a:t>2a. </a:t>
            </a:r>
            <a:r>
              <a:rPr lang="ru-RU" sz="700" dirty="0">
                <a:solidFill>
                  <a:srgbClr val="EC8221"/>
                </a:solidFill>
                <a:latin typeface="+mn-lt"/>
              </a:rPr>
              <a:t>По запросу</a:t>
            </a:r>
            <a:endParaRPr lang="en-US" sz="700" dirty="0">
              <a:solidFill>
                <a:srgbClr val="EC8221"/>
              </a:solidFill>
              <a:latin typeface="+mn-lt"/>
            </a:endParaRPr>
          </a:p>
        </p:txBody>
      </p:sp>
      <p:sp>
        <p:nvSpPr>
          <p:cNvPr id="25" name="TextBox 24"/>
          <p:cNvSpPr txBox="1"/>
          <p:nvPr/>
        </p:nvSpPr>
        <p:spPr>
          <a:xfrm>
            <a:off x="2207012" y="3693820"/>
            <a:ext cx="1948911" cy="153888"/>
          </a:xfrm>
          <a:prstGeom prst="rect">
            <a:avLst/>
          </a:prstGeom>
          <a:solidFill>
            <a:schemeClr val="bg1"/>
          </a:solidFill>
        </p:spPr>
        <p:txBody>
          <a:bodyPr wrap="square" lIns="0" tIns="0" rIns="0" rtlCol="0">
            <a:spAutoFit/>
          </a:bodyPr>
          <a:lstStyle/>
          <a:p>
            <a:pPr algn="ctr"/>
            <a:r>
              <a:rPr lang="en-US" sz="700" dirty="0">
                <a:solidFill>
                  <a:srgbClr val="A46174"/>
                </a:solidFill>
                <a:latin typeface="+mn-lt"/>
              </a:rPr>
              <a:t>3. </a:t>
            </a:r>
            <a:r>
              <a:rPr lang="ru-RU" sz="700" dirty="0">
                <a:solidFill>
                  <a:srgbClr val="A46174"/>
                </a:solidFill>
                <a:latin typeface="+mn-lt"/>
              </a:rPr>
              <a:t>Принимает меры и осуществляет связь</a:t>
            </a:r>
            <a:endParaRPr lang="en-US" sz="700" dirty="0">
              <a:solidFill>
                <a:srgbClr val="A46174"/>
              </a:solidFill>
              <a:latin typeface="+mn-lt"/>
            </a:endParaRPr>
          </a:p>
        </p:txBody>
      </p:sp>
      <p:sp>
        <p:nvSpPr>
          <p:cNvPr id="26" name="TextBox 25"/>
          <p:cNvSpPr txBox="1"/>
          <p:nvPr/>
        </p:nvSpPr>
        <p:spPr>
          <a:xfrm>
            <a:off x="1283818" y="4168583"/>
            <a:ext cx="1297457" cy="261610"/>
          </a:xfrm>
          <a:prstGeom prst="rect">
            <a:avLst/>
          </a:prstGeom>
          <a:solidFill>
            <a:schemeClr val="bg1"/>
          </a:solidFill>
        </p:spPr>
        <p:txBody>
          <a:bodyPr wrap="square" lIns="0" tIns="0" rIns="0" rtlCol="0">
            <a:spAutoFit/>
          </a:bodyPr>
          <a:lstStyle/>
          <a:p>
            <a:r>
              <a:rPr lang="en-US" sz="700" dirty="0">
                <a:solidFill>
                  <a:srgbClr val="A46174"/>
                </a:solidFill>
                <a:latin typeface="+mn-lt"/>
              </a:rPr>
              <a:t>2</a:t>
            </a:r>
            <a:r>
              <a:rPr lang="ru-RU" sz="700" dirty="0">
                <a:solidFill>
                  <a:srgbClr val="A46174"/>
                </a:solidFill>
                <a:latin typeface="+mn-lt"/>
              </a:rPr>
              <a:t>. Предоставляет обратную связь</a:t>
            </a:r>
            <a:endParaRPr lang="en-US" sz="700" dirty="0">
              <a:solidFill>
                <a:srgbClr val="A46174"/>
              </a:solidFill>
              <a:latin typeface="+mn-lt"/>
            </a:endParaRPr>
          </a:p>
        </p:txBody>
      </p:sp>
      <p:sp>
        <p:nvSpPr>
          <p:cNvPr id="27" name="TextBox 26"/>
          <p:cNvSpPr txBox="1"/>
          <p:nvPr/>
        </p:nvSpPr>
        <p:spPr>
          <a:xfrm>
            <a:off x="4091528" y="4168583"/>
            <a:ext cx="1297457" cy="261610"/>
          </a:xfrm>
          <a:prstGeom prst="rect">
            <a:avLst/>
          </a:prstGeom>
          <a:solidFill>
            <a:schemeClr val="bg1"/>
          </a:solidFill>
        </p:spPr>
        <p:txBody>
          <a:bodyPr wrap="square" lIns="0" tIns="0" rIns="0" rtlCol="0">
            <a:spAutoFit/>
          </a:bodyPr>
          <a:lstStyle/>
          <a:p>
            <a:r>
              <a:rPr lang="en-US" sz="700" dirty="0">
                <a:solidFill>
                  <a:srgbClr val="A46174"/>
                </a:solidFill>
                <a:latin typeface="+mn-lt"/>
              </a:rPr>
              <a:t>1. </a:t>
            </a:r>
            <a:r>
              <a:rPr lang="ru-RU" sz="700" dirty="0">
                <a:solidFill>
                  <a:srgbClr val="A46174"/>
                </a:solidFill>
                <a:latin typeface="+mn-lt"/>
              </a:rPr>
              <a:t>Предоставляет информацию</a:t>
            </a:r>
            <a:endParaRPr lang="en-US" sz="700" dirty="0">
              <a:solidFill>
                <a:srgbClr val="A46174"/>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840B2-F325-4DF9-883B-BDA03DF00C7A}"/>
              </a:ext>
            </a:extLst>
          </p:cNvPr>
          <p:cNvSpPr>
            <a:spLocks noGrp="1"/>
          </p:cNvSpPr>
          <p:nvPr>
            <p:ph type="title"/>
          </p:nvPr>
        </p:nvSpPr>
        <p:spPr/>
        <p:txBody>
          <a:bodyPr/>
          <a:lstStyle/>
          <a:p>
            <a:r>
              <a:rPr lang="ru-RU" dirty="0"/>
              <a:t>Придание приоритетного значения участию общественности в УГФ для достижения лучших результатов</a:t>
            </a:r>
            <a:endParaRPr lang="en-US" dirty="0"/>
          </a:p>
        </p:txBody>
      </p:sp>
      <p:sp>
        <p:nvSpPr>
          <p:cNvPr id="3" name="Text Placeholder 2">
            <a:extLst>
              <a:ext uri="{FF2B5EF4-FFF2-40B4-BE49-F238E27FC236}">
                <a16:creationId xmlns:a16="http://schemas.microsoft.com/office/drawing/2014/main" id="{F917DFE7-CD47-4AC3-97D8-DD5AB1F6F5E0}"/>
              </a:ext>
            </a:extLst>
          </p:cNvPr>
          <p:cNvSpPr>
            <a:spLocks noGrp="1"/>
          </p:cNvSpPr>
          <p:nvPr>
            <p:ph type="body" sz="quarter" idx="13"/>
          </p:nvPr>
        </p:nvSpPr>
        <p:spPr/>
        <p:txBody>
          <a:bodyPr>
            <a:normAutofit/>
          </a:bodyPr>
          <a:lstStyle/>
          <a:p>
            <a:r>
              <a:rPr lang="ru-RU" sz="2000" i="1" dirty="0">
                <a:latin typeface="Andes" panose="02000000000000000000" pitchFamily="50" charset="0"/>
                <a:cs typeface="Times New Roman" pitchFamily="18" charset="0"/>
              </a:rPr>
              <a:t>Цель</a:t>
            </a:r>
            <a:r>
              <a:rPr lang="en-US" sz="2000" i="1" dirty="0">
                <a:latin typeface="Andes" panose="02000000000000000000" pitchFamily="50" charset="0"/>
                <a:cs typeface="Times New Roman" pitchFamily="18" charset="0"/>
              </a:rPr>
              <a:t>: </a:t>
            </a:r>
          </a:p>
          <a:p>
            <a:r>
              <a:rPr lang="ru-RU" sz="2000" i="1" dirty="0">
                <a:latin typeface="Andes" panose="02000000000000000000" pitchFamily="50" charset="0"/>
                <a:cs typeface="Times New Roman" pitchFamily="18" charset="0"/>
              </a:rPr>
              <a:t>Разработать широкий набор вариантов участия общественности в УГФ для укрепления ключевых государственных функций</a:t>
            </a:r>
            <a:endParaRPr lang="en-US" sz="2000" dirty="0">
              <a:latin typeface="Andes" panose="02000000000000000000" pitchFamily="50" charset="0"/>
            </a:endParaRPr>
          </a:p>
        </p:txBody>
      </p:sp>
    </p:spTree>
    <p:extLst>
      <p:ext uri="{BB962C8B-B14F-4D97-AF65-F5344CB8AC3E}">
        <p14:creationId xmlns:p14="http://schemas.microsoft.com/office/powerpoint/2010/main" val="3601819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0C02-A649-4A13-83D6-FE03DEDB08DC}"/>
              </a:ext>
            </a:extLst>
          </p:cNvPr>
          <p:cNvSpPr>
            <a:spLocks noGrp="1"/>
          </p:cNvSpPr>
          <p:nvPr>
            <p:ph type="title"/>
          </p:nvPr>
        </p:nvSpPr>
        <p:spPr/>
        <p:txBody>
          <a:bodyPr/>
          <a:lstStyle/>
          <a:p>
            <a:r>
              <a:rPr lang="ru-RU" dirty="0"/>
              <a:t>Различные аспекты и подходы к участию общественности</a:t>
            </a:r>
            <a:endParaRPr lang="en-US" dirty="0"/>
          </a:p>
        </p:txBody>
      </p:sp>
      <p:pic>
        <p:nvPicPr>
          <p:cNvPr id="20" name="Picture 19">
            <a:extLst>
              <a:ext uri="{FF2B5EF4-FFF2-40B4-BE49-F238E27FC236}">
                <a16:creationId xmlns:a16="http://schemas.microsoft.com/office/drawing/2014/main" id="{BB5B16EA-0441-4201-845C-818AEBA01AEB}"/>
              </a:ext>
            </a:extLst>
          </p:cNvPr>
          <p:cNvPicPr/>
          <p:nvPr/>
        </p:nvPicPr>
        <p:blipFill>
          <a:blip r:embed="rId2">
            <a:extLst>
              <a:ext uri="{28A0092B-C50C-407E-A947-70E740481C1C}">
                <a14:useLocalDpi xmlns:a14="http://schemas.microsoft.com/office/drawing/2010/main" val="0"/>
              </a:ext>
            </a:extLst>
          </a:blip>
          <a:stretch>
            <a:fillRect/>
          </a:stretch>
        </p:blipFill>
        <p:spPr>
          <a:xfrm>
            <a:off x="229693" y="1605740"/>
            <a:ext cx="7140189" cy="4594424"/>
          </a:xfrm>
          <a:prstGeom prst="rect">
            <a:avLst/>
          </a:prstGeom>
        </p:spPr>
      </p:pic>
      <p:sp>
        <p:nvSpPr>
          <p:cNvPr id="21" name="TextBox 20">
            <a:extLst>
              <a:ext uri="{FF2B5EF4-FFF2-40B4-BE49-F238E27FC236}">
                <a16:creationId xmlns:a16="http://schemas.microsoft.com/office/drawing/2014/main" id="{885CA375-56BE-4732-AE35-80621E2F48E0}"/>
              </a:ext>
            </a:extLst>
          </p:cNvPr>
          <p:cNvSpPr txBox="1"/>
          <p:nvPr/>
        </p:nvSpPr>
        <p:spPr>
          <a:xfrm>
            <a:off x="7369882" y="1358685"/>
            <a:ext cx="4485950" cy="5078313"/>
          </a:xfrm>
          <a:prstGeom prst="rect">
            <a:avLst/>
          </a:prstGeom>
          <a:noFill/>
        </p:spPr>
        <p:txBody>
          <a:bodyPr wrap="square" rtlCol="0">
            <a:spAutoFit/>
          </a:bodyPr>
          <a:lstStyle/>
          <a:p>
            <a:r>
              <a:rPr lang="ru-RU" sz="1800" dirty="0">
                <a:solidFill>
                  <a:srgbClr val="00B050"/>
                </a:solidFill>
                <a:latin typeface="Andes" panose="02000000000000000000" pitchFamily="50" charset="0"/>
              </a:rPr>
              <a:t>Информирование</a:t>
            </a:r>
            <a:r>
              <a:rPr lang="en-US" sz="1800" dirty="0">
                <a:solidFill>
                  <a:srgbClr val="00B050"/>
                </a:solidFill>
                <a:latin typeface="Andes" panose="02000000000000000000" pitchFamily="50" charset="0"/>
              </a:rPr>
              <a:t>: </a:t>
            </a:r>
            <a:r>
              <a:rPr lang="ru-RU" sz="1800" i="1" dirty="0">
                <a:solidFill>
                  <a:srgbClr val="00B050"/>
                </a:solidFill>
                <a:latin typeface="Andes" panose="02000000000000000000" pitchFamily="50" charset="0"/>
              </a:rPr>
              <a:t>предоставление гражданам взвешенной и объективной информации, чтобы помочь им разобраться в проблемах, альтернативах и возможностях и решениях</a:t>
            </a:r>
            <a:endParaRPr lang="en-US" sz="1800" b="0" i="1" dirty="0">
              <a:solidFill>
                <a:srgbClr val="00B050"/>
              </a:solidFill>
              <a:latin typeface="Andes" panose="02000000000000000000" pitchFamily="50" charset="0"/>
            </a:endParaRPr>
          </a:p>
          <a:p>
            <a:endParaRPr lang="en-US" sz="1800" b="0" dirty="0">
              <a:solidFill>
                <a:schemeClr val="tx2"/>
              </a:solidFill>
              <a:latin typeface="Andes" panose="02000000000000000000" pitchFamily="50" charset="0"/>
            </a:endParaRPr>
          </a:p>
          <a:p>
            <a:r>
              <a:rPr lang="ru-RU" sz="1800" dirty="0">
                <a:solidFill>
                  <a:schemeClr val="accent5">
                    <a:lumMod val="90000"/>
                    <a:lumOff val="10000"/>
                  </a:schemeClr>
                </a:solidFill>
                <a:latin typeface="Andes" panose="02000000000000000000" pitchFamily="50" charset="0"/>
              </a:rPr>
              <a:t>Консультации</a:t>
            </a:r>
            <a:r>
              <a:rPr lang="en-US" sz="1800" dirty="0">
                <a:solidFill>
                  <a:schemeClr val="accent5">
                    <a:lumMod val="90000"/>
                    <a:lumOff val="10000"/>
                  </a:schemeClr>
                </a:solidFill>
                <a:latin typeface="Andes" panose="02000000000000000000" pitchFamily="50" charset="0"/>
              </a:rPr>
              <a:t>: </a:t>
            </a:r>
            <a:r>
              <a:rPr lang="ru-RU" sz="1800" i="1" dirty="0">
                <a:solidFill>
                  <a:schemeClr val="accent5">
                    <a:lumMod val="90000"/>
                    <a:lumOff val="10000"/>
                  </a:schemeClr>
                </a:solidFill>
                <a:latin typeface="Andes" panose="02000000000000000000" pitchFamily="50" charset="0"/>
              </a:rPr>
              <a:t>получение обратной связи от граждан по итогам проведенного анализа, альтернатив и решений</a:t>
            </a:r>
            <a:endParaRPr lang="en-US" sz="1800" b="0" i="1" dirty="0">
              <a:solidFill>
                <a:schemeClr val="accent5">
                  <a:lumMod val="90000"/>
                  <a:lumOff val="10000"/>
                </a:schemeClr>
              </a:solidFill>
              <a:latin typeface="Andes" panose="02000000000000000000" pitchFamily="50" charset="0"/>
            </a:endParaRPr>
          </a:p>
          <a:p>
            <a:endParaRPr lang="en-US" sz="1800" dirty="0">
              <a:solidFill>
                <a:schemeClr val="tx2"/>
              </a:solidFill>
              <a:latin typeface="Andes" panose="02000000000000000000" pitchFamily="50" charset="0"/>
            </a:endParaRPr>
          </a:p>
          <a:p>
            <a:r>
              <a:rPr lang="ru-RU" sz="1800" dirty="0">
                <a:solidFill>
                  <a:schemeClr val="accent3">
                    <a:lumMod val="50000"/>
                  </a:schemeClr>
                </a:solidFill>
                <a:latin typeface="Andes" panose="02000000000000000000" pitchFamily="50" charset="0"/>
              </a:rPr>
              <a:t>Взаимодействие</a:t>
            </a:r>
            <a:r>
              <a:rPr lang="en-US" sz="1800" dirty="0">
                <a:solidFill>
                  <a:schemeClr val="accent3">
                    <a:lumMod val="50000"/>
                  </a:schemeClr>
                </a:solidFill>
                <a:latin typeface="Andes" panose="02000000000000000000" pitchFamily="50" charset="0"/>
              </a:rPr>
              <a:t>: </a:t>
            </a:r>
            <a:r>
              <a:rPr lang="ru-RU" sz="1800" i="1" dirty="0">
                <a:solidFill>
                  <a:schemeClr val="accent3">
                    <a:lumMod val="50000"/>
                  </a:schemeClr>
                </a:solidFill>
                <a:latin typeface="Andes" panose="02000000000000000000" pitchFamily="50" charset="0"/>
              </a:rPr>
              <a:t>формирование партнерств с гражданами на разных этапах процесса принятия решений</a:t>
            </a:r>
            <a:endParaRPr lang="en-US" sz="1800" b="0" i="1" dirty="0">
              <a:solidFill>
                <a:schemeClr val="accent3">
                  <a:lumMod val="50000"/>
                </a:schemeClr>
              </a:solidFill>
              <a:latin typeface="Andes" panose="02000000000000000000" pitchFamily="50" charset="0"/>
            </a:endParaRPr>
          </a:p>
          <a:p>
            <a:endParaRPr lang="en-US" sz="1800" dirty="0">
              <a:solidFill>
                <a:schemeClr val="tx2"/>
              </a:solidFill>
              <a:latin typeface="Andes" panose="02000000000000000000" pitchFamily="50" charset="0"/>
            </a:endParaRPr>
          </a:p>
          <a:p>
            <a:r>
              <a:rPr lang="ru-RU" sz="1800" dirty="0">
                <a:solidFill>
                  <a:schemeClr val="tx1">
                    <a:lumMod val="90000"/>
                    <a:lumOff val="10000"/>
                  </a:schemeClr>
                </a:solidFill>
                <a:latin typeface="Andes" panose="02000000000000000000" pitchFamily="50" charset="0"/>
              </a:rPr>
              <a:t>Наделение полномочиями</a:t>
            </a:r>
            <a:r>
              <a:rPr lang="en-US" sz="1800" dirty="0">
                <a:solidFill>
                  <a:schemeClr val="tx1">
                    <a:lumMod val="90000"/>
                    <a:lumOff val="10000"/>
                  </a:schemeClr>
                </a:solidFill>
                <a:latin typeface="Andes" panose="02000000000000000000" pitchFamily="50" charset="0"/>
              </a:rPr>
              <a:t>: </a:t>
            </a:r>
            <a:r>
              <a:rPr lang="ru-RU" sz="1800" i="1" dirty="0">
                <a:solidFill>
                  <a:schemeClr val="tx1">
                    <a:lumMod val="90000"/>
                    <a:lumOff val="10000"/>
                  </a:schemeClr>
                </a:solidFill>
                <a:latin typeface="Andes" panose="02000000000000000000" pitchFamily="50" charset="0"/>
              </a:rPr>
              <a:t>принятие итоговых решений находится в руках граждан</a:t>
            </a:r>
            <a:endParaRPr lang="en-US" sz="1800" b="0" i="1" dirty="0">
              <a:solidFill>
                <a:schemeClr val="tx1">
                  <a:lumMod val="90000"/>
                  <a:lumOff val="10000"/>
                </a:schemeClr>
              </a:solidFill>
              <a:latin typeface="Andes" panose="02000000000000000000" pitchFamily="50" charset="0"/>
            </a:endParaRPr>
          </a:p>
        </p:txBody>
      </p:sp>
      <p:sp>
        <p:nvSpPr>
          <p:cNvPr id="22" name="TextBox 21">
            <a:extLst>
              <a:ext uri="{FF2B5EF4-FFF2-40B4-BE49-F238E27FC236}">
                <a16:creationId xmlns:a16="http://schemas.microsoft.com/office/drawing/2014/main" id="{4F818554-FE25-48A9-B98C-79E4AB2C0159}"/>
              </a:ext>
            </a:extLst>
          </p:cNvPr>
          <p:cNvSpPr txBox="1"/>
          <p:nvPr/>
        </p:nvSpPr>
        <p:spPr>
          <a:xfrm>
            <a:off x="1539170" y="6189308"/>
            <a:ext cx="4072269" cy="230832"/>
          </a:xfrm>
          <a:prstGeom prst="rect">
            <a:avLst/>
          </a:prstGeom>
          <a:noFill/>
        </p:spPr>
        <p:txBody>
          <a:bodyPr wrap="square" rtlCol="0">
            <a:spAutoFit/>
          </a:bodyPr>
          <a:lstStyle/>
          <a:p>
            <a:pPr algn="ctr"/>
            <a:r>
              <a:rPr lang="en-US" sz="900" b="0" dirty="0">
                <a:solidFill>
                  <a:schemeClr val="tx2"/>
                </a:solidFill>
                <a:latin typeface="Andes" panose="02000000000000000000" pitchFamily="50" charset="0"/>
              </a:rPr>
              <a:t>Source (figure): Strategic Framework </a:t>
            </a:r>
          </a:p>
        </p:txBody>
      </p:sp>
      <p:sp>
        <p:nvSpPr>
          <p:cNvPr id="3" name="TextBox 2"/>
          <p:cNvSpPr txBox="1"/>
          <p:nvPr/>
        </p:nvSpPr>
        <p:spPr>
          <a:xfrm rot="16200000">
            <a:off x="-1049276" y="3570417"/>
            <a:ext cx="2804160" cy="246221"/>
          </a:xfrm>
          <a:prstGeom prst="rect">
            <a:avLst/>
          </a:prstGeom>
          <a:solidFill>
            <a:schemeClr val="bg1"/>
          </a:solidFill>
        </p:spPr>
        <p:txBody>
          <a:bodyPr wrap="square" lIns="0" tIns="0" rIns="0" bIns="0" rtlCol="0">
            <a:spAutoFit/>
          </a:bodyPr>
          <a:lstStyle/>
          <a:p>
            <a:r>
              <a:rPr lang="ru-RU" dirty="0">
                <a:latin typeface="Times New Roman" panose="02020603050405020304" pitchFamily="18" charset="0"/>
                <a:cs typeface="Times New Roman" panose="02020603050405020304" pitchFamily="18" charset="0"/>
              </a:rPr>
              <a:t>Уровень участия</a:t>
            </a: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001695" y="4486088"/>
            <a:ext cx="1100155" cy="492443"/>
          </a:xfrm>
          <a:prstGeom prst="rect">
            <a:avLst/>
          </a:prstGeom>
          <a:solidFill>
            <a:schemeClr val="bg1"/>
          </a:solidFill>
        </p:spPr>
        <p:txBody>
          <a:bodyPr wrap="square" lIns="0" tIns="0" rIns="0" bIns="0" rtlCol="0">
            <a:spAutoFit/>
          </a:bodyPr>
          <a:lstStyle/>
          <a:p>
            <a:r>
              <a:rPr lang="ru-RU" dirty="0">
                <a:solidFill>
                  <a:srgbClr val="000000"/>
                </a:solidFill>
                <a:latin typeface="Times New Roman" panose="02020603050405020304" pitchFamily="18" charset="0"/>
                <a:cs typeface="Times New Roman" panose="02020603050405020304" pitchFamily="18" charset="0"/>
              </a:rPr>
              <a:t>Информирование</a:t>
            </a:r>
            <a:endParaRPr lang="en-US" dirty="0">
              <a:solidFill>
                <a:srgbClr val="00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544745" y="3667913"/>
            <a:ext cx="966805" cy="492443"/>
          </a:xfrm>
          <a:prstGeom prst="rect">
            <a:avLst/>
          </a:prstGeom>
          <a:solidFill>
            <a:schemeClr val="bg1"/>
          </a:solidFill>
        </p:spPr>
        <p:txBody>
          <a:bodyPr wrap="square" lIns="0" tIns="0" rIns="0" bIns="0" rtlCol="0">
            <a:spAutoFit/>
          </a:bodyPr>
          <a:lstStyle/>
          <a:p>
            <a:r>
              <a:rPr lang="ru-RU" dirty="0">
                <a:solidFill>
                  <a:srgbClr val="000000"/>
                </a:solidFill>
                <a:latin typeface="Times New Roman" panose="02020603050405020304" pitchFamily="18" charset="0"/>
                <a:cs typeface="Times New Roman" panose="02020603050405020304" pitchFamily="18" charset="0"/>
              </a:rPr>
              <a:t>Консультации</a:t>
            </a:r>
            <a:endParaRPr lang="en-US" dirty="0">
              <a:solidFill>
                <a:srgbClr val="00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903645" y="2880513"/>
            <a:ext cx="1068405" cy="492443"/>
          </a:xfrm>
          <a:prstGeom prst="rect">
            <a:avLst/>
          </a:prstGeom>
          <a:solidFill>
            <a:schemeClr val="bg1"/>
          </a:solidFill>
        </p:spPr>
        <p:txBody>
          <a:bodyPr wrap="square" lIns="0" tIns="0" rIns="0" bIns="0" rtlCol="0">
            <a:spAutoFit/>
          </a:bodyPr>
          <a:lstStyle/>
          <a:p>
            <a:r>
              <a:rPr lang="ru-RU" dirty="0">
                <a:solidFill>
                  <a:srgbClr val="000000"/>
                </a:solidFill>
                <a:latin typeface="Times New Roman" panose="02020603050405020304" pitchFamily="18" charset="0"/>
                <a:cs typeface="Times New Roman" panose="02020603050405020304" pitchFamily="18" charset="0"/>
              </a:rPr>
              <a:t>Взаимодействие</a:t>
            </a:r>
            <a:endParaRPr lang="en-US" dirty="0">
              <a:solidFill>
                <a:srgbClr val="00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5357795" y="2086763"/>
            <a:ext cx="1068405" cy="738664"/>
          </a:xfrm>
          <a:prstGeom prst="rect">
            <a:avLst/>
          </a:prstGeom>
          <a:solidFill>
            <a:schemeClr val="bg1"/>
          </a:solidFill>
        </p:spPr>
        <p:txBody>
          <a:bodyPr wrap="square" lIns="0" tIns="0" rIns="0" bIns="0" rtlCol="0">
            <a:spAutoFit/>
          </a:bodyPr>
          <a:lstStyle/>
          <a:p>
            <a:r>
              <a:rPr lang="ru-RU" dirty="0">
                <a:solidFill>
                  <a:srgbClr val="000000"/>
                </a:solidFill>
                <a:latin typeface="Times New Roman" panose="02020603050405020304" pitchFamily="18" charset="0"/>
                <a:cs typeface="Times New Roman" panose="02020603050405020304" pitchFamily="18" charset="0"/>
              </a:rPr>
              <a:t>Наделение полномочиями</a:t>
            </a:r>
            <a:endParaRPr lang="en-US" dirty="0">
              <a:solidFill>
                <a:srgbClr val="00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312845" y="5797117"/>
            <a:ext cx="5411805" cy="276999"/>
          </a:xfrm>
          <a:prstGeom prst="rect">
            <a:avLst/>
          </a:prstGeom>
          <a:solidFill>
            <a:schemeClr val="bg1"/>
          </a:solidFill>
        </p:spPr>
        <p:txBody>
          <a:bodyPr wrap="square" lIns="0" tIns="0" rIns="0" bIns="0" rtlCol="0">
            <a:spAutoFit/>
          </a:bodyPr>
          <a:lstStyle/>
          <a:p>
            <a:r>
              <a:rPr lang="ru-RU" sz="1800" dirty="0">
                <a:solidFill>
                  <a:srgbClr val="000000"/>
                </a:solidFill>
                <a:latin typeface="Times New Roman" panose="02020603050405020304" pitchFamily="18" charset="0"/>
                <a:cs typeface="Times New Roman" panose="02020603050405020304" pitchFamily="18" charset="0"/>
              </a:rPr>
              <a:t>Участие общественности в принятии решений</a:t>
            </a:r>
            <a:endParaRPr lang="en-US" sz="1800" dirty="0">
              <a:solidFill>
                <a:srgbClr val="00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rot="19468253">
            <a:off x="1109278" y="2654521"/>
            <a:ext cx="3735166" cy="492443"/>
          </a:xfrm>
          <a:prstGeom prst="rect">
            <a:avLst/>
          </a:prstGeom>
          <a:noFill/>
        </p:spPr>
        <p:txBody>
          <a:bodyPr wrap="square" lIns="0" tIns="0" rIns="0" bIns="0" rtlCol="0">
            <a:spAutoFit/>
          </a:bodyPr>
          <a:lstStyle/>
          <a:p>
            <a:pPr algn="ctr"/>
            <a:r>
              <a:rPr lang="ru-RU" dirty="0">
                <a:solidFill>
                  <a:srgbClr val="000000"/>
                </a:solidFill>
                <a:latin typeface="Times New Roman" panose="02020603050405020304" pitchFamily="18" charset="0"/>
                <a:cs typeface="Times New Roman" panose="02020603050405020304" pitchFamily="18" charset="0"/>
              </a:rPr>
              <a:t>Повышение уровня участия общественности</a:t>
            </a:r>
            <a:endParaRPr lang="en-US"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2936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7922E-3D22-44B9-896B-4AE75149D0AF}"/>
              </a:ext>
            </a:extLst>
          </p:cNvPr>
          <p:cNvSpPr>
            <a:spLocks noGrp="1"/>
          </p:cNvSpPr>
          <p:nvPr>
            <p:ph type="title"/>
          </p:nvPr>
        </p:nvSpPr>
        <p:spPr/>
        <p:txBody>
          <a:bodyPr/>
          <a:lstStyle/>
          <a:p>
            <a:r>
              <a:rPr lang="ru-RU" dirty="0"/>
              <a:t>Цикличный характер УГФ и участие общественности</a:t>
            </a:r>
            <a:endParaRPr lang="en-US" dirty="0"/>
          </a:p>
        </p:txBody>
      </p:sp>
      <p:pic>
        <p:nvPicPr>
          <p:cNvPr id="4" name="Picture 3">
            <a:extLst>
              <a:ext uri="{FF2B5EF4-FFF2-40B4-BE49-F238E27FC236}">
                <a16:creationId xmlns:a16="http://schemas.microsoft.com/office/drawing/2014/main" id="{AFD16905-74B6-4D3B-AA56-035052DCBF8A}"/>
              </a:ext>
            </a:extLst>
          </p:cNvPr>
          <p:cNvPicPr>
            <a:picLocks noChangeAspect="1"/>
          </p:cNvPicPr>
          <p:nvPr/>
        </p:nvPicPr>
        <p:blipFill>
          <a:blip r:embed="rId2"/>
          <a:stretch>
            <a:fillRect/>
          </a:stretch>
        </p:blipFill>
        <p:spPr>
          <a:xfrm>
            <a:off x="850550" y="2394513"/>
            <a:ext cx="5339649" cy="4103439"/>
          </a:xfrm>
          <a:prstGeom prst="rect">
            <a:avLst/>
          </a:prstGeom>
        </p:spPr>
      </p:pic>
      <p:sp>
        <p:nvSpPr>
          <p:cNvPr id="5" name="Rectangle 4">
            <a:extLst>
              <a:ext uri="{FF2B5EF4-FFF2-40B4-BE49-F238E27FC236}">
                <a16:creationId xmlns:a16="http://schemas.microsoft.com/office/drawing/2014/main" id="{FEDAFF88-7EC0-4020-B6C0-0D770A648A3A}"/>
              </a:ext>
            </a:extLst>
          </p:cNvPr>
          <p:cNvSpPr/>
          <p:nvPr/>
        </p:nvSpPr>
        <p:spPr bwMode="auto">
          <a:xfrm>
            <a:off x="475915" y="1338547"/>
            <a:ext cx="11125766" cy="827597"/>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spcBef>
                <a:spcPct val="50000"/>
              </a:spcBef>
            </a:pPr>
            <a:r>
              <a:rPr lang="ru-RU" b="0" i="1" dirty="0">
                <a:solidFill>
                  <a:schemeClr val="bg1"/>
                </a:solidFill>
                <a:latin typeface="Andes" panose="02000000000000000000" pitchFamily="50" charset="0"/>
                <a:cs typeface="Times New Roman" pitchFamily="18" charset="0"/>
              </a:rPr>
              <a:t>Под УГФ понимается законодательная база, правила, системы и процессы, используемые в государственном секторе, (национальные, субнациональные, местные органы власти) для мобилизации доходов, распределения государственных средств, финансирования государственных расходов, отчетности о государственных ресурсах и о результатах аудита</a:t>
            </a:r>
            <a:endParaRPr lang="en-US" b="0" i="1" dirty="0">
              <a:solidFill>
                <a:schemeClr val="bg1"/>
              </a:solidFill>
              <a:latin typeface="Andes" panose="02000000000000000000" pitchFamily="50" charset="0"/>
              <a:cs typeface="Times New Roman" pitchFamily="18" charset="0"/>
            </a:endParaRPr>
          </a:p>
        </p:txBody>
      </p:sp>
      <p:sp>
        <p:nvSpPr>
          <p:cNvPr id="12" name="TextBox 11">
            <a:extLst>
              <a:ext uri="{FF2B5EF4-FFF2-40B4-BE49-F238E27FC236}">
                <a16:creationId xmlns:a16="http://schemas.microsoft.com/office/drawing/2014/main" id="{EA257111-8986-4C51-A52F-3B9BFCB2B7B9}"/>
              </a:ext>
            </a:extLst>
          </p:cNvPr>
          <p:cNvSpPr txBox="1"/>
          <p:nvPr/>
        </p:nvSpPr>
        <p:spPr>
          <a:xfrm>
            <a:off x="7208875" y="2917572"/>
            <a:ext cx="5514753" cy="2831544"/>
          </a:xfrm>
          <a:prstGeom prst="rect">
            <a:avLst/>
          </a:prstGeom>
          <a:noFill/>
        </p:spPr>
        <p:txBody>
          <a:bodyPr wrap="square" rtlCol="0">
            <a:spAutoFit/>
          </a:bodyPr>
          <a:lstStyle/>
          <a:p>
            <a:r>
              <a:rPr lang="ru-RU" sz="1800" dirty="0">
                <a:solidFill>
                  <a:srgbClr val="0070C0"/>
                </a:solidFill>
                <a:latin typeface="Andes" panose="02000000000000000000" pitchFamily="50" charset="0"/>
              </a:rPr>
              <a:t>Принципы участия общественности в УГФ</a:t>
            </a:r>
            <a:endParaRPr lang="en-US" sz="1800" dirty="0">
              <a:solidFill>
                <a:srgbClr val="0070C0"/>
              </a:solidFill>
              <a:latin typeface="Andes" panose="02000000000000000000" pitchFamily="50" charset="0"/>
            </a:endParaRPr>
          </a:p>
          <a:p>
            <a:endParaRPr lang="en-US" dirty="0">
              <a:latin typeface="Andes" panose="02000000000000000000" pitchFamily="50" charset="0"/>
            </a:endParaRPr>
          </a:p>
          <a:p>
            <a:pPr marL="342900" indent="-342900">
              <a:buFont typeface="Arial" panose="020B0604020202020204" pitchFamily="34" charset="0"/>
              <a:buChar char="•"/>
            </a:pPr>
            <a:r>
              <a:rPr lang="ru-RU" dirty="0">
                <a:latin typeface="Andes" panose="02000000000000000000" pitchFamily="50" charset="0"/>
              </a:rPr>
              <a:t>Прозрачность</a:t>
            </a:r>
            <a:endParaRPr lang="en-US" dirty="0">
              <a:latin typeface="Andes" panose="02000000000000000000" pitchFamily="50" charset="0"/>
            </a:endParaRPr>
          </a:p>
          <a:p>
            <a:pPr marL="342900" indent="-342900">
              <a:buFont typeface="Arial" panose="020B0604020202020204" pitchFamily="34" charset="0"/>
              <a:buChar char="•"/>
            </a:pPr>
            <a:r>
              <a:rPr lang="ru-RU" dirty="0">
                <a:latin typeface="Andes" panose="02000000000000000000" pitchFamily="50" charset="0"/>
              </a:rPr>
              <a:t>Доступность</a:t>
            </a:r>
            <a:endParaRPr lang="en-US" dirty="0">
              <a:latin typeface="Andes" panose="02000000000000000000" pitchFamily="50" charset="0"/>
            </a:endParaRPr>
          </a:p>
          <a:p>
            <a:pPr marL="342900" indent="-342900">
              <a:buFont typeface="Arial" panose="020B0604020202020204" pitchFamily="34" charset="0"/>
              <a:buChar char="•"/>
            </a:pPr>
            <a:r>
              <a:rPr lang="ru-RU" dirty="0">
                <a:latin typeface="Andes" panose="02000000000000000000" pitchFamily="50" charset="0"/>
              </a:rPr>
              <a:t>Инклюзивность</a:t>
            </a:r>
            <a:endParaRPr lang="en-US" dirty="0">
              <a:latin typeface="Andes" panose="02000000000000000000" pitchFamily="50" charset="0"/>
            </a:endParaRPr>
          </a:p>
          <a:p>
            <a:pPr marL="342900" indent="-342900">
              <a:buFont typeface="Arial" panose="020B0604020202020204" pitchFamily="34" charset="0"/>
              <a:buChar char="•"/>
            </a:pPr>
            <a:r>
              <a:rPr lang="ru-RU" dirty="0">
                <a:latin typeface="Andes" panose="02000000000000000000" pitchFamily="50" charset="0"/>
              </a:rPr>
              <a:t>Своевременность</a:t>
            </a:r>
            <a:endParaRPr lang="en-US" dirty="0">
              <a:latin typeface="Andes" panose="02000000000000000000" pitchFamily="50" charset="0"/>
            </a:endParaRPr>
          </a:p>
          <a:p>
            <a:pPr marL="342900" indent="-342900">
              <a:buFont typeface="Arial" panose="020B0604020202020204" pitchFamily="34" charset="0"/>
              <a:buChar char="•"/>
            </a:pPr>
            <a:r>
              <a:rPr lang="ru-RU" dirty="0">
                <a:latin typeface="Andes" panose="02000000000000000000" pitchFamily="50" charset="0"/>
              </a:rPr>
              <a:t>Множественные каналы и инструменты участия</a:t>
            </a:r>
            <a:endParaRPr lang="en-US" dirty="0">
              <a:latin typeface="Andes" panose="02000000000000000000" pitchFamily="50" charset="0"/>
            </a:endParaRPr>
          </a:p>
          <a:p>
            <a:pPr marL="342900" indent="-342900">
              <a:buFont typeface="Arial" panose="020B0604020202020204" pitchFamily="34" charset="0"/>
              <a:buChar char="•"/>
            </a:pPr>
            <a:r>
              <a:rPr lang="ru-RU" dirty="0">
                <a:latin typeface="Andes" panose="02000000000000000000" pitchFamily="50" charset="0"/>
              </a:rPr>
              <a:t>Устойчивость и масштабируемость</a:t>
            </a:r>
            <a:endParaRPr lang="en-US" dirty="0">
              <a:latin typeface="Andes" panose="02000000000000000000" pitchFamily="50" charset="0"/>
            </a:endParaRPr>
          </a:p>
          <a:p>
            <a:pPr marL="342900" indent="-342900">
              <a:buFont typeface="Arial" panose="020B0604020202020204" pitchFamily="34" charset="0"/>
              <a:buChar char="•"/>
            </a:pPr>
            <a:r>
              <a:rPr lang="ru-RU" dirty="0">
                <a:latin typeface="Andes" panose="02000000000000000000" pitchFamily="50" charset="0"/>
              </a:rPr>
              <a:t>Замкнутая цепь обратной связи </a:t>
            </a:r>
            <a:endParaRPr lang="en-US" dirty="0">
              <a:latin typeface="Andes" panose="02000000000000000000" pitchFamily="50" charset="0"/>
            </a:endParaRPr>
          </a:p>
          <a:p>
            <a:pPr marL="342900" indent="-342900">
              <a:buFont typeface="Arial" panose="020B0604020202020204" pitchFamily="34" charset="0"/>
              <a:buChar char="•"/>
            </a:pPr>
            <a:r>
              <a:rPr lang="ru-RU" dirty="0">
                <a:latin typeface="Andes" panose="02000000000000000000" pitchFamily="50" charset="0"/>
              </a:rPr>
              <a:t>Чувство сопричастности и ответственности государства</a:t>
            </a:r>
            <a:endParaRPr lang="en-US" dirty="0">
              <a:latin typeface="Andes" panose="02000000000000000000" pitchFamily="50" charset="0"/>
            </a:endParaRPr>
          </a:p>
          <a:p>
            <a:pPr marL="342900" indent="-342900">
              <a:buFont typeface="Arial" panose="020B0604020202020204" pitchFamily="34" charset="0"/>
              <a:buChar char="•"/>
            </a:pPr>
            <a:r>
              <a:rPr lang="ru-RU" dirty="0">
                <a:latin typeface="Andes" panose="02000000000000000000" pitchFamily="50" charset="0"/>
              </a:rPr>
              <a:t>Взаимность</a:t>
            </a:r>
            <a:endParaRPr lang="en-US" dirty="0">
              <a:latin typeface="Andes" panose="02000000000000000000" pitchFamily="50" charset="0"/>
            </a:endParaRPr>
          </a:p>
        </p:txBody>
      </p:sp>
      <p:sp>
        <p:nvSpPr>
          <p:cNvPr id="13" name="TextBox 12">
            <a:extLst>
              <a:ext uri="{FF2B5EF4-FFF2-40B4-BE49-F238E27FC236}">
                <a16:creationId xmlns:a16="http://schemas.microsoft.com/office/drawing/2014/main" id="{67A181D5-B65C-4FA1-AC8E-F55F0B0A059A}"/>
              </a:ext>
            </a:extLst>
          </p:cNvPr>
          <p:cNvSpPr txBox="1"/>
          <p:nvPr/>
        </p:nvSpPr>
        <p:spPr>
          <a:xfrm>
            <a:off x="299816" y="6235433"/>
            <a:ext cx="6422065" cy="307777"/>
          </a:xfrm>
          <a:prstGeom prst="rect">
            <a:avLst/>
          </a:prstGeom>
          <a:noFill/>
        </p:spPr>
        <p:txBody>
          <a:bodyPr wrap="square" rtlCol="0">
            <a:spAutoFit/>
          </a:bodyPr>
          <a:lstStyle/>
          <a:p>
            <a:r>
              <a:rPr lang="en-US" sz="1400" b="0" dirty="0">
                <a:latin typeface="Andes" panose="02000000000000000000" pitchFamily="50" charset="0"/>
              </a:rPr>
              <a:t>*</a:t>
            </a:r>
            <a:r>
              <a:rPr lang="ru-RU" sz="1400" b="0" dirty="0">
                <a:latin typeface="Andes" panose="02000000000000000000" pitchFamily="50" charset="0"/>
              </a:rPr>
              <a:t>по мнению авторов, это ключевые этапы годового бюджетного цикла</a:t>
            </a:r>
            <a:endParaRPr lang="en-US" sz="1400" b="0" dirty="0">
              <a:latin typeface="Andes" panose="02000000000000000000" pitchFamily="50" charset="0"/>
            </a:endParaRPr>
          </a:p>
        </p:txBody>
      </p:sp>
      <p:sp>
        <p:nvSpPr>
          <p:cNvPr id="7" name="TextBox 6"/>
          <p:cNvSpPr txBox="1"/>
          <p:nvPr/>
        </p:nvSpPr>
        <p:spPr>
          <a:xfrm>
            <a:off x="2773345" y="2594967"/>
            <a:ext cx="1646255" cy="1077218"/>
          </a:xfrm>
          <a:prstGeom prst="rect">
            <a:avLst/>
          </a:prstGeom>
          <a:solidFill>
            <a:srgbClr val="2F528F"/>
          </a:solidFill>
        </p:spPr>
        <p:txBody>
          <a:bodyPr wrap="square" lIns="0" tIns="0" rIns="0" bIns="0" rtlCol="0">
            <a:spAutoFit/>
          </a:bodyPr>
          <a:lstStyle/>
          <a:p>
            <a:pPr algn="ctr"/>
            <a:r>
              <a:rPr lang="ru-RU" sz="1400" b="0" dirty="0">
                <a:solidFill>
                  <a:schemeClr val="bg1"/>
                </a:solidFill>
                <a:latin typeface="+mn-lt"/>
                <a:cs typeface="Times New Roman" panose="02020603050405020304" pitchFamily="18" charset="0"/>
              </a:rPr>
              <a:t>Разработка законов, государственной политики и принятие решений</a:t>
            </a:r>
            <a:endParaRPr lang="en-US" sz="1400" b="0" dirty="0">
              <a:solidFill>
                <a:schemeClr val="bg1"/>
              </a:solidFill>
              <a:latin typeface="+mn-lt"/>
              <a:cs typeface="Times New Roman" panose="02020603050405020304" pitchFamily="18" charset="0"/>
            </a:endParaRPr>
          </a:p>
        </p:txBody>
      </p:sp>
      <p:sp>
        <p:nvSpPr>
          <p:cNvPr id="8" name="TextBox 7"/>
          <p:cNvSpPr txBox="1"/>
          <p:nvPr/>
        </p:nvSpPr>
        <p:spPr>
          <a:xfrm>
            <a:off x="1046145" y="3788767"/>
            <a:ext cx="1646255" cy="646331"/>
          </a:xfrm>
          <a:prstGeom prst="rect">
            <a:avLst/>
          </a:prstGeom>
          <a:solidFill>
            <a:srgbClr val="5577C1"/>
          </a:solidFill>
        </p:spPr>
        <p:txBody>
          <a:bodyPr wrap="square" lIns="0" tIns="0" rIns="0" bIns="0" rtlCol="0">
            <a:spAutoFit/>
          </a:bodyPr>
          <a:lstStyle/>
          <a:p>
            <a:pPr algn="ctr"/>
            <a:r>
              <a:rPr lang="ru-RU" sz="1400" b="0" dirty="0">
                <a:solidFill>
                  <a:schemeClr val="bg1"/>
                </a:solidFill>
                <a:latin typeface="+mn-lt"/>
                <a:cs typeface="Times New Roman" panose="02020603050405020304" pitchFamily="18" charset="0"/>
              </a:rPr>
              <a:t>Внешняя экспертиза и аудит </a:t>
            </a:r>
            <a:r>
              <a:rPr lang="en-US" sz="1400" b="0" dirty="0">
                <a:solidFill>
                  <a:schemeClr val="bg1"/>
                </a:solidFill>
                <a:latin typeface="+mn-lt"/>
                <a:cs typeface="Times New Roman" panose="02020603050405020304" pitchFamily="18" charset="0"/>
              </a:rPr>
              <a:t>*</a:t>
            </a:r>
          </a:p>
        </p:txBody>
      </p:sp>
      <p:sp>
        <p:nvSpPr>
          <p:cNvPr id="9" name="TextBox 8"/>
          <p:cNvSpPr txBox="1"/>
          <p:nvPr/>
        </p:nvSpPr>
        <p:spPr>
          <a:xfrm>
            <a:off x="4487845" y="3773884"/>
            <a:ext cx="1430355" cy="430887"/>
          </a:xfrm>
          <a:prstGeom prst="rect">
            <a:avLst/>
          </a:prstGeom>
          <a:solidFill>
            <a:srgbClr val="5577C1"/>
          </a:solidFill>
        </p:spPr>
        <p:txBody>
          <a:bodyPr wrap="square" lIns="0" tIns="0" rIns="0" bIns="0" rtlCol="0">
            <a:spAutoFit/>
          </a:bodyPr>
          <a:lstStyle/>
          <a:p>
            <a:pPr algn="ctr"/>
            <a:r>
              <a:rPr lang="ru-RU" sz="1400" b="0" dirty="0">
                <a:solidFill>
                  <a:schemeClr val="bg1"/>
                </a:solidFill>
                <a:latin typeface="+mn-lt"/>
                <a:cs typeface="Times New Roman" panose="02020603050405020304" pitchFamily="18" charset="0"/>
              </a:rPr>
              <a:t>Разработка бюджета</a:t>
            </a:r>
            <a:r>
              <a:rPr lang="en-US" sz="1400" b="0" dirty="0">
                <a:solidFill>
                  <a:schemeClr val="bg1"/>
                </a:solidFill>
                <a:latin typeface="+mn-lt"/>
                <a:cs typeface="Times New Roman" panose="02020603050405020304" pitchFamily="18" charset="0"/>
              </a:rPr>
              <a:t>*</a:t>
            </a:r>
          </a:p>
        </p:txBody>
      </p:sp>
      <p:sp>
        <p:nvSpPr>
          <p:cNvPr id="10" name="TextBox 9"/>
          <p:cNvSpPr txBox="1"/>
          <p:nvPr/>
        </p:nvSpPr>
        <p:spPr>
          <a:xfrm>
            <a:off x="1617645" y="5472117"/>
            <a:ext cx="1519255" cy="738664"/>
          </a:xfrm>
          <a:prstGeom prst="rect">
            <a:avLst/>
          </a:prstGeom>
          <a:solidFill>
            <a:srgbClr val="98A9D5"/>
          </a:solidFill>
        </p:spPr>
        <p:txBody>
          <a:bodyPr wrap="square" lIns="0" tIns="0" rIns="0" bIns="0" rtlCol="0">
            <a:spAutoFit/>
          </a:bodyPr>
          <a:lstStyle/>
          <a:p>
            <a:pPr algn="ctr"/>
            <a:r>
              <a:rPr lang="ru-RU" sz="1200" b="0" dirty="0">
                <a:solidFill>
                  <a:schemeClr val="bg1"/>
                </a:solidFill>
                <a:latin typeface="+mn-lt"/>
                <a:cs typeface="Times New Roman" panose="02020603050405020304" pitchFamily="18" charset="0"/>
              </a:rPr>
              <a:t>Исполнение бюджета, бухгалтерский учет и отчетность </a:t>
            </a:r>
            <a:r>
              <a:rPr lang="en-US" sz="1200" b="0" dirty="0">
                <a:solidFill>
                  <a:schemeClr val="bg1"/>
                </a:solidFill>
                <a:latin typeface="+mn-lt"/>
                <a:cs typeface="Times New Roman" panose="02020603050405020304" pitchFamily="18" charset="0"/>
              </a:rPr>
              <a:t>*</a:t>
            </a:r>
          </a:p>
        </p:txBody>
      </p:sp>
      <p:sp>
        <p:nvSpPr>
          <p:cNvPr id="11" name="TextBox 10"/>
          <p:cNvSpPr txBox="1"/>
          <p:nvPr/>
        </p:nvSpPr>
        <p:spPr>
          <a:xfrm>
            <a:off x="3899159" y="5674250"/>
            <a:ext cx="1519255" cy="369332"/>
          </a:xfrm>
          <a:prstGeom prst="rect">
            <a:avLst/>
          </a:prstGeom>
          <a:solidFill>
            <a:srgbClr val="98A9D5"/>
          </a:solidFill>
        </p:spPr>
        <p:txBody>
          <a:bodyPr wrap="square" lIns="0" tIns="0" rIns="0" bIns="0" rtlCol="0">
            <a:spAutoFit/>
          </a:bodyPr>
          <a:lstStyle/>
          <a:p>
            <a:pPr algn="ctr"/>
            <a:r>
              <a:rPr lang="ru-RU" sz="1200" b="0" dirty="0">
                <a:solidFill>
                  <a:schemeClr val="bg1"/>
                </a:solidFill>
                <a:latin typeface="+mn-lt"/>
                <a:cs typeface="Times New Roman" panose="02020603050405020304" pitchFamily="18" charset="0"/>
              </a:rPr>
              <a:t>Принятие закона о бюджете </a:t>
            </a:r>
            <a:r>
              <a:rPr lang="en-US" sz="1200" b="0" dirty="0">
                <a:solidFill>
                  <a:schemeClr val="bg1"/>
                </a:solidFill>
                <a:latin typeface="+mn-lt"/>
                <a:cs typeface="Times New Roman" panose="02020603050405020304" pitchFamily="18" charset="0"/>
              </a:rPr>
              <a:t>*</a:t>
            </a:r>
          </a:p>
        </p:txBody>
      </p:sp>
    </p:spTree>
    <p:extLst>
      <p:ext uri="{BB962C8B-B14F-4D97-AF65-F5344CB8AC3E}">
        <p14:creationId xmlns:p14="http://schemas.microsoft.com/office/powerpoint/2010/main" val="109293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FBDBA-3F1D-4550-99D4-F0F69D6B13F2}"/>
              </a:ext>
            </a:extLst>
          </p:cNvPr>
          <p:cNvSpPr>
            <a:spLocks noGrp="1"/>
          </p:cNvSpPr>
          <p:nvPr>
            <p:ph type="title"/>
          </p:nvPr>
        </p:nvSpPr>
        <p:spPr>
          <a:xfrm>
            <a:off x="298098" y="279620"/>
            <a:ext cx="11282705" cy="756707"/>
          </a:xfrm>
        </p:spPr>
        <p:txBody>
          <a:bodyPr/>
          <a:lstStyle/>
          <a:p>
            <a:r>
              <a:rPr lang="ru-RU" sz="2800" dirty="0"/>
              <a:t>Примеры </a:t>
            </a:r>
            <a:r>
              <a:rPr lang="en-US" sz="2800" dirty="0"/>
              <a:t>(1): </a:t>
            </a:r>
            <a:r>
              <a:rPr lang="ru-RU" sz="2800" dirty="0"/>
              <a:t>инициативы по повышению прозрачности бюджета</a:t>
            </a:r>
            <a:endParaRPr lang="en-US" sz="2800" dirty="0"/>
          </a:p>
        </p:txBody>
      </p:sp>
      <p:grpSp>
        <p:nvGrpSpPr>
          <p:cNvPr id="11" name="Group 10">
            <a:extLst>
              <a:ext uri="{FF2B5EF4-FFF2-40B4-BE49-F238E27FC236}">
                <a16:creationId xmlns:a16="http://schemas.microsoft.com/office/drawing/2014/main" id="{D1340554-0488-4F6E-898E-2E3F41E368F1}"/>
              </a:ext>
            </a:extLst>
          </p:cNvPr>
          <p:cNvGrpSpPr/>
          <p:nvPr/>
        </p:nvGrpSpPr>
        <p:grpSpPr>
          <a:xfrm>
            <a:off x="4321524" y="2134552"/>
            <a:ext cx="7686083" cy="4651392"/>
            <a:chOff x="-183576" y="422788"/>
            <a:chExt cx="9042463" cy="5612732"/>
          </a:xfrm>
        </p:grpSpPr>
        <p:pic>
          <p:nvPicPr>
            <p:cNvPr id="12" name="9c93047e-4a99-48f5-b429-7026ebf72df9" descr="C:\Users\wb381155\AppData\Local\Temp\notesAB51EB\~b108172.TMP">
              <a:extLst>
                <a:ext uri="{FF2B5EF4-FFF2-40B4-BE49-F238E27FC236}">
                  <a16:creationId xmlns:a16="http://schemas.microsoft.com/office/drawing/2014/main" id="{C83744D7-D853-4941-953E-0D59861BEE12}"/>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a:xfrm>
              <a:off x="1910332" y="2170696"/>
              <a:ext cx="6248400" cy="3733800"/>
            </a:xfrm>
            <a:prstGeom prst="rect">
              <a:avLst/>
            </a:prstGeom>
          </p:spPr>
        </p:pic>
        <p:grpSp>
          <p:nvGrpSpPr>
            <p:cNvPr id="13" name="Group 12">
              <a:extLst>
                <a:ext uri="{FF2B5EF4-FFF2-40B4-BE49-F238E27FC236}">
                  <a16:creationId xmlns:a16="http://schemas.microsoft.com/office/drawing/2014/main" id="{546BA1F8-D7DB-4B5B-A812-1DCE1721F328}"/>
                </a:ext>
              </a:extLst>
            </p:cNvPr>
            <p:cNvGrpSpPr/>
            <p:nvPr/>
          </p:nvGrpSpPr>
          <p:grpSpPr>
            <a:xfrm>
              <a:off x="2088809" y="522142"/>
              <a:ext cx="2365695" cy="1707523"/>
              <a:chOff x="1887524" y="642933"/>
              <a:chExt cx="2365695" cy="1707523"/>
            </a:xfrm>
          </p:grpSpPr>
          <p:sp>
            <p:nvSpPr>
              <p:cNvPr id="20" name="Speech Bubble: Rectangle with Corners Rounded 19">
                <a:extLst>
                  <a:ext uri="{FF2B5EF4-FFF2-40B4-BE49-F238E27FC236}">
                    <a16:creationId xmlns:a16="http://schemas.microsoft.com/office/drawing/2014/main" id="{26A860B8-8E34-44EA-94FD-63FFD4F26F03}"/>
                  </a:ext>
                </a:extLst>
              </p:cNvPr>
              <p:cNvSpPr/>
              <p:nvPr/>
            </p:nvSpPr>
            <p:spPr bwMode="auto">
              <a:xfrm>
                <a:off x="1887524" y="642933"/>
                <a:ext cx="2365695" cy="1707523"/>
              </a:xfrm>
              <a:prstGeom prst="wedgeRoundRectCallout">
                <a:avLst>
                  <a:gd name="adj1" fmla="val 60752"/>
                  <a:gd name="adj2" fmla="val 43111"/>
                  <a:gd name="adj3" fmla="val 16667"/>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a:ln>
                    <a:noFill/>
                  </a:ln>
                  <a:solidFill>
                    <a:schemeClr val="tx1"/>
                  </a:solidFill>
                  <a:effectLst/>
                  <a:latin typeface="Trebuchet MS" pitchFamily="34" charset="0"/>
                  <a:cs typeface="Times New Roman" pitchFamily="18" charset="0"/>
                </a:endParaRPr>
              </a:p>
            </p:txBody>
          </p:sp>
          <p:pic>
            <p:nvPicPr>
              <p:cNvPr id="21" name="Picture 20">
                <a:extLst>
                  <a:ext uri="{FF2B5EF4-FFF2-40B4-BE49-F238E27FC236}">
                    <a16:creationId xmlns:a16="http://schemas.microsoft.com/office/drawing/2014/main" id="{C2016AC3-995D-47F4-A34D-FC5A6FEDF481}"/>
                  </a:ext>
                </a:extLst>
              </p:cNvPr>
              <p:cNvPicPr>
                <a:picLocks noChangeAspect="1"/>
              </p:cNvPicPr>
              <p:nvPr/>
            </p:nvPicPr>
            <p:blipFill>
              <a:blip r:embed="rId4"/>
              <a:stretch>
                <a:fillRect/>
              </a:stretch>
            </p:blipFill>
            <p:spPr>
              <a:xfrm>
                <a:off x="2067887" y="800716"/>
                <a:ext cx="2004968" cy="1424198"/>
              </a:xfrm>
              <a:prstGeom prst="rect">
                <a:avLst/>
              </a:prstGeom>
            </p:spPr>
          </p:pic>
        </p:grpSp>
        <p:grpSp>
          <p:nvGrpSpPr>
            <p:cNvPr id="14" name="Group 13">
              <a:extLst>
                <a:ext uri="{FF2B5EF4-FFF2-40B4-BE49-F238E27FC236}">
                  <a16:creationId xmlns:a16="http://schemas.microsoft.com/office/drawing/2014/main" id="{9FCD0D2C-7AB3-435F-BD3D-33BF5C6DF8B2}"/>
                </a:ext>
              </a:extLst>
            </p:cNvPr>
            <p:cNvGrpSpPr/>
            <p:nvPr/>
          </p:nvGrpSpPr>
          <p:grpSpPr>
            <a:xfrm>
              <a:off x="6323992" y="422788"/>
              <a:ext cx="2534895" cy="1906228"/>
              <a:chOff x="6323992" y="568902"/>
              <a:chExt cx="2534895" cy="1906228"/>
            </a:xfrm>
          </p:grpSpPr>
          <p:sp>
            <p:nvSpPr>
              <p:cNvPr id="18" name="Speech Bubble: Rectangle with Corners Rounded 17">
                <a:extLst>
                  <a:ext uri="{FF2B5EF4-FFF2-40B4-BE49-F238E27FC236}">
                    <a16:creationId xmlns:a16="http://schemas.microsoft.com/office/drawing/2014/main" id="{477FA60B-6BCF-42F6-BE82-1BD0AE5CF268}"/>
                  </a:ext>
                </a:extLst>
              </p:cNvPr>
              <p:cNvSpPr/>
              <p:nvPr/>
            </p:nvSpPr>
            <p:spPr bwMode="auto">
              <a:xfrm>
                <a:off x="6323992" y="727739"/>
                <a:ext cx="2534895" cy="1707523"/>
              </a:xfrm>
              <a:prstGeom prst="wedgeRoundRectCallout">
                <a:avLst>
                  <a:gd name="adj1" fmla="val -30811"/>
                  <a:gd name="adj2" fmla="val 56868"/>
                  <a:gd name="adj3" fmla="val 16667"/>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a:ln>
                    <a:noFill/>
                  </a:ln>
                  <a:solidFill>
                    <a:schemeClr val="tx1"/>
                  </a:solidFill>
                  <a:effectLst/>
                  <a:latin typeface="Trebuchet MS" pitchFamily="34" charset="0"/>
                  <a:cs typeface="Times New Roman" pitchFamily="18" charset="0"/>
                </a:endParaRPr>
              </a:p>
            </p:txBody>
          </p:sp>
          <p:pic>
            <p:nvPicPr>
              <p:cNvPr id="19" name="Content Placeholder 3">
                <a:extLst>
                  <a:ext uri="{FF2B5EF4-FFF2-40B4-BE49-F238E27FC236}">
                    <a16:creationId xmlns:a16="http://schemas.microsoft.com/office/drawing/2014/main" id="{649A80B2-3F43-4090-BCC4-564F8D9DBE2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7838" y="568902"/>
                <a:ext cx="2167200" cy="1906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a:extLst>
                <a:ext uri="{FF2B5EF4-FFF2-40B4-BE49-F238E27FC236}">
                  <a16:creationId xmlns:a16="http://schemas.microsoft.com/office/drawing/2014/main" id="{59DE34A5-3881-43C0-AEF7-555E53710910}"/>
                </a:ext>
              </a:extLst>
            </p:cNvPr>
            <p:cNvGrpSpPr/>
            <p:nvPr/>
          </p:nvGrpSpPr>
          <p:grpSpPr>
            <a:xfrm>
              <a:off x="-183576" y="4536382"/>
              <a:ext cx="2452747" cy="1499138"/>
              <a:chOff x="-183576" y="4536382"/>
              <a:chExt cx="2452747" cy="1499138"/>
            </a:xfrm>
          </p:grpSpPr>
          <p:sp>
            <p:nvSpPr>
              <p:cNvPr id="16" name="Speech Bubble: Rectangle with Corners Rounded 15">
                <a:extLst>
                  <a:ext uri="{FF2B5EF4-FFF2-40B4-BE49-F238E27FC236}">
                    <a16:creationId xmlns:a16="http://schemas.microsoft.com/office/drawing/2014/main" id="{789276AF-D0DD-4BF2-BB08-F963875E9683}"/>
                  </a:ext>
                </a:extLst>
              </p:cNvPr>
              <p:cNvSpPr/>
              <p:nvPr/>
            </p:nvSpPr>
            <p:spPr bwMode="auto">
              <a:xfrm>
                <a:off x="-183576" y="4536382"/>
                <a:ext cx="2452747" cy="1499138"/>
              </a:xfrm>
              <a:prstGeom prst="wedgeRoundRectCallout">
                <a:avLst>
                  <a:gd name="adj1" fmla="val 57155"/>
                  <a:gd name="adj2" fmla="val 11035"/>
                  <a:gd name="adj3" fmla="val 16667"/>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a:ln>
                    <a:noFill/>
                  </a:ln>
                  <a:solidFill>
                    <a:schemeClr val="tx1"/>
                  </a:solidFill>
                  <a:effectLst/>
                  <a:latin typeface="Trebuchet MS" pitchFamily="34" charset="0"/>
                  <a:cs typeface="Times New Roman" pitchFamily="18" charset="0"/>
                </a:endParaRPr>
              </a:p>
            </p:txBody>
          </p:sp>
          <p:pic>
            <p:nvPicPr>
              <p:cNvPr id="17" name="Picture 16">
                <a:extLst>
                  <a:ext uri="{FF2B5EF4-FFF2-40B4-BE49-F238E27FC236}">
                    <a16:creationId xmlns:a16="http://schemas.microsoft.com/office/drawing/2014/main" id="{9B3530C7-6B24-4C0E-B4CE-9B237F25326E}"/>
                  </a:ext>
                </a:extLst>
              </p:cNvPr>
              <p:cNvPicPr>
                <a:picLocks noChangeAspect="1"/>
              </p:cNvPicPr>
              <p:nvPr/>
            </p:nvPicPr>
            <p:blipFill>
              <a:blip r:embed="rId6"/>
              <a:stretch>
                <a:fillRect/>
              </a:stretch>
            </p:blipFill>
            <p:spPr>
              <a:xfrm>
                <a:off x="-103748" y="4589732"/>
                <a:ext cx="2192557" cy="1368058"/>
              </a:xfrm>
              <a:prstGeom prst="rect">
                <a:avLst/>
              </a:prstGeom>
            </p:spPr>
          </p:pic>
        </p:grpSp>
      </p:grpSp>
      <p:sp>
        <p:nvSpPr>
          <p:cNvPr id="25" name="Rectangle 24">
            <a:extLst>
              <a:ext uri="{FF2B5EF4-FFF2-40B4-BE49-F238E27FC236}">
                <a16:creationId xmlns:a16="http://schemas.microsoft.com/office/drawing/2014/main" id="{691238FF-3601-4108-9010-80AA69AC5088}"/>
              </a:ext>
            </a:extLst>
          </p:cNvPr>
          <p:cNvSpPr/>
          <p:nvPr/>
        </p:nvSpPr>
        <p:spPr>
          <a:xfrm>
            <a:off x="308344" y="2176742"/>
            <a:ext cx="5782314" cy="1938992"/>
          </a:xfrm>
          <a:prstGeom prst="rect">
            <a:avLst/>
          </a:prstGeom>
          <a:solidFill>
            <a:schemeClr val="accent3"/>
          </a:solidFill>
        </p:spPr>
        <p:txBody>
          <a:bodyPr wrap="square">
            <a:spAutoFit/>
          </a:bodyPr>
          <a:lstStyle/>
          <a:p>
            <a:r>
              <a:rPr lang="ru-RU" sz="1200" dirty="0">
                <a:solidFill>
                  <a:schemeClr val="bg1"/>
                </a:solidFill>
                <a:latin typeface="Andes" panose="02000000000000000000" pitchFamily="50" charset="0"/>
              </a:rPr>
              <a:t>Район Адамава, Камерун</a:t>
            </a:r>
            <a:endParaRPr lang="en-US" sz="1200" dirty="0">
              <a:solidFill>
                <a:schemeClr val="bg1"/>
              </a:solidFill>
              <a:latin typeface="Andes" panose="02000000000000000000" pitchFamily="50" charset="0"/>
            </a:endParaRPr>
          </a:p>
          <a:p>
            <a:pPr marL="285750" indent="-285750">
              <a:buFont typeface="Arial" panose="020B0604020202020204" pitchFamily="34" charset="0"/>
              <a:buChar char="•"/>
            </a:pPr>
            <a:r>
              <a:rPr lang="ru-RU" sz="1200" b="0" dirty="0">
                <a:solidFill>
                  <a:schemeClr val="bg1"/>
                </a:solidFill>
                <a:latin typeface="Andes" panose="02000000000000000000" pitchFamily="50" charset="0"/>
              </a:rPr>
              <a:t>Упрощение, анализ и раскрытие информации о бюджете (с акцентом на здравоохранении и образовании)</a:t>
            </a:r>
            <a:endParaRPr lang="en-US" sz="1200" b="0" dirty="0">
              <a:solidFill>
                <a:schemeClr val="bg1"/>
              </a:solidFill>
              <a:latin typeface="Andes" panose="02000000000000000000" pitchFamily="50" charset="0"/>
            </a:endParaRPr>
          </a:p>
          <a:p>
            <a:pPr marL="285750" indent="-285750">
              <a:buFont typeface="Arial" panose="020B0604020202020204" pitchFamily="34" charset="0"/>
              <a:buChar char="•"/>
            </a:pPr>
            <a:r>
              <a:rPr lang="ru-RU" sz="1200" b="0" dirty="0">
                <a:solidFill>
                  <a:schemeClr val="bg1"/>
                </a:solidFill>
                <a:latin typeface="Andes" panose="02000000000000000000" pitchFamily="50" charset="0"/>
              </a:rPr>
              <a:t>Повышение осведомленности и потенциала государственных служащих и местных/региональных органов власти в области развития диалога с общественностью </a:t>
            </a:r>
            <a:endParaRPr lang="en-US" sz="1200" b="0" dirty="0">
              <a:solidFill>
                <a:schemeClr val="bg1"/>
              </a:solidFill>
              <a:latin typeface="Andes" panose="02000000000000000000" pitchFamily="50" charset="0"/>
            </a:endParaRPr>
          </a:p>
          <a:p>
            <a:pPr marL="285750" indent="-285750">
              <a:buFont typeface="Arial" panose="020B0604020202020204" pitchFamily="34" charset="0"/>
              <a:buChar char="•"/>
            </a:pPr>
            <a:r>
              <a:rPr lang="ru-RU" sz="1200" b="0" dirty="0">
                <a:solidFill>
                  <a:schemeClr val="bg1"/>
                </a:solidFill>
                <a:latin typeface="Andes" panose="02000000000000000000" pitchFamily="50" charset="0"/>
              </a:rPr>
              <a:t>Документирование и распространение информации о мероприятиях</a:t>
            </a:r>
            <a:endParaRPr lang="en-US" sz="1200" b="0" dirty="0">
              <a:solidFill>
                <a:schemeClr val="bg1"/>
              </a:solidFill>
              <a:latin typeface="Andes" panose="02000000000000000000" pitchFamily="50" charset="0"/>
            </a:endParaRPr>
          </a:p>
          <a:p>
            <a:pPr marL="285750" indent="-285750">
              <a:buFont typeface="Arial" panose="020B0604020202020204" pitchFamily="34" charset="0"/>
              <a:buChar char="•"/>
            </a:pPr>
            <a:r>
              <a:rPr lang="ru-RU" sz="1200" b="0" dirty="0">
                <a:solidFill>
                  <a:schemeClr val="bg1"/>
                </a:solidFill>
                <a:latin typeface="Andes" panose="02000000000000000000" pitchFamily="50" charset="0"/>
                <a:cs typeface="Times New Roman" pitchFamily="18" charset="0"/>
              </a:rPr>
              <a:t>Было подготовлено </a:t>
            </a:r>
            <a:r>
              <a:rPr lang="en-US" sz="1200" b="0" dirty="0">
                <a:solidFill>
                  <a:schemeClr val="bg1"/>
                </a:solidFill>
                <a:latin typeface="Andes" panose="02000000000000000000" pitchFamily="50" charset="0"/>
                <a:cs typeface="Times New Roman" pitchFamily="18" charset="0"/>
              </a:rPr>
              <a:t>64 </a:t>
            </a:r>
            <a:r>
              <a:rPr lang="ru-RU" sz="1200" b="0" dirty="0">
                <a:solidFill>
                  <a:schemeClr val="bg1"/>
                </a:solidFill>
                <a:latin typeface="Andes" panose="02000000000000000000" pitchFamily="50" charset="0"/>
                <a:cs typeface="Times New Roman" pitchFamily="18" charset="0"/>
              </a:rPr>
              <a:t>радиопередачи на французском языке и языке фула. Слушатели могут позвонить в программу во время эфира и задать вопросы приглашенным гостям (например, мэру, другим государственным чиновникам)</a:t>
            </a:r>
            <a:endParaRPr lang="en-US" sz="1200" b="0" dirty="0">
              <a:solidFill>
                <a:schemeClr val="bg1"/>
              </a:solidFill>
              <a:latin typeface="Andes" panose="02000000000000000000" pitchFamily="50" charset="0"/>
              <a:cs typeface="Times New Roman" pitchFamily="18" charset="0"/>
            </a:endParaRPr>
          </a:p>
        </p:txBody>
      </p:sp>
      <p:sp>
        <p:nvSpPr>
          <p:cNvPr id="26" name="Rectangle 25">
            <a:extLst>
              <a:ext uri="{FF2B5EF4-FFF2-40B4-BE49-F238E27FC236}">
                <a16:creationId xmlns:a16="http://schemas.microsoft.com/office/drawing/2014/main" id="{089E6BEF-61A2-4836-BC27-F07E09AB73CA}"/>
              </a:ext>
            </a:extLst>
          </p:cNvPr>
          <p:cNvSpPr/>
          <p:nvPr/>
        </p:nvSpPr>
        <p:spPr>
          <a:xfrm>
            <a:off x="308344" y="1395888"/>
            <a:ext cx="11542992" cy="738664"/>
          </a:xfrm>
          <a:prstGeom prst="rect">
            <a:avLst/>
          </a:prstGeom>
          <a:solidFill>
            <a:schemeClr val="accent2"/>
          </a:solidFill>
        </p:spPr>
        <p:txBody>
          <a:bodyPr wrap="square">
            <a:spAutoFit/>
          </a:bodyPr>
          <a:lstStyle/>
          <a:p>
            <a:r>
              <a:rPr lang="ru-RU" sz="1400" dirty="0">
                <a:solidFill>
                  <a:schemeClr val="bg1"/>
                </a:solidFill>
                <a:latin typeface="Andes" panose="02000000000000000000" pitchFamily="50" charset="0"/>
              </a:rPr>
              <a:t>Трудности с точки зрения развития</a:t>
            </a:r>
            <a:r>
              <a:rPr lang="en-US" sz="1400" dirty="0">
                <a:solidFill>
                  <a:schemeClr val="bg1"/>
                </a:solidFill>
                <a:latin typeface="Andes" panose="02000000000000000000" pitchFamily="50" charset="0"/>
              </a:rPr>
              <a:t>:</a:t>
            </a:r>
          </a:p>
          <a:p>
            <a:r>
              <a:rPr lang="ru-RU" sz="1400" b="0" dirty="0">
                <a:solidFill>
                  <a:schemeClr val="bg1"/>
                </a:solidFill>
                <a:latin typeface="Andes" panose="02000000000000000000" pitchFamily="50" charset="0"/>
              </a:rPr>
              <a:t>Отсутствие у граждан информации об использовании государственных средств, исключение из процесса принятия решений и отсутствие возможностей предоставлять надлежащую и своевременную обратную связь об использовании ресурсов</a:t>
            </a:r>
            <a:endParaRPr lang="en-US" sz="1400" b="0" dirty="0">
              <a:solidFill>
                <a:schemeClr val="bg1"/>
              </a:solidFill>
              <a:latin typeface="Andes" panose="02000000000000000000" pitchFamily="50" charset="0"/>
            </a:endParaRPr>
          </a:p>
        </p:txBody>
      </p:sp>
      <p:sp>
        <p:nvSpPr>
          <p:cNvPr id="27" name="Rectangle 26">
            <a:extLst>
              <a:ext uri="{FF2B5EF4-FFF2-40B4-BE49-F238E27FC236}">
                <a16:creationId xmlns:a16="http://schemas.microsoft.com/office/drawing/2014/main" id="{7E35B43E-70C9-4A2A-8453-05A80E70185A}"/>
              </a:ext>
            </a:extLst>
          </p:cNvPr>
          <p:cNvSpPr/>
          <p:nvPr/>
        </p:nvSpPr>
        <p:spPr bwMode="auto">
          <a:xfrm>
            <a:off x="309526" y="4253046"/>
            <a:ext cx="5781132" cy="1286058"/>
          </a:xfrm>
          <a:prstGeom prst="rect">
            <a:avLst/>
          </a:prstGeom>
          <a:solidFill>
            <a:srgbClr val="007EA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ts val="0"/>
              </a:spcBef>
              <a:spcAft>
                <a:spcPct val="0"/>
              </a:spcAft>
              <a:buClrTx/>
              <a:buSzTx/>
              <a:tabLst/>
            </a:pPr>
            <a:r>
              <a:rPr lang="ru-RU" sz="1400" b="0" dirty="0">
                <a:solidFill>
                  <a:schemeClr val="bg1"/>
                </a:solidFill>
                <a:latin typeface="Andes" panose="02000000000000000000" pitchFamily="50" charset="0"/>
                <a:cs typeface="Times New Roman" pitchFamily="18" charset="0"/>
              </a:rPr>
              <a:t>Некоторые итоги</a:t>
            </a:r>
            <a:r>
              <a:rPr lang="en-US" sz="1400" b="0" dirty="0">
                <a:solidFill>
                  <a:schemeClr val="bg1"/>
                </a:solidFill>
                <a:latin typeface="Andes" panose="02000000000000000000" pitchFamily="50" charset="0"/>
                <a:cs typeface="Times New Roman" pitchFamily="18" charset="0"/>
              </a:rPr>
              <a:t>: </a:t>
            </a:r>
          </a:p>
          <a:p>
            <a:pPr marL="285750" marR="0"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pPr>
            <a:r>
              <a:rPr lang="ru-RU" sz="1400" b="0" dirty="0">
                <a:solidFill>
                  <a:schemeClr val="bg1"/>
                </a:solidFill>
                <a:latin typeface="Andes" panose="02000000000000000000" pitchFamily="50" charset="0"/>
                <a:cs typeface="Times New Roman" pitchFamily="18" charset="0"/>
              </a:rPr>
              <a:t>Повышение налоговых доходов на уровне местного совета</a:t>
            </a:r>
            <a:endParaRPr lang="en-US" sz="1400" b="0" dirty="0">
              <a:solidFill>
                <a:schemeClr val="bg1"/>
              </a:solidFill>
              <a:latin typeface="Andes" panose="02000000000000000000" pitchFamily="50" charset="0"/>
              <a:cs typeface="Times New Roman" pitchFamily="18" charset="0"/>
            </a:endParaRPr>
          </a:p>
          <a:p>
            <a:pPr marL="285750" marR="0"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pPr>
            <a:r>
              <a:rPr lang="ru-RU" sz="1400" b="0" dirty="0">
                <a:solidFill>
                  <a:schemeClr val="bg1"/>
                </a:solidFill>
                <a:latin typeface="Andes" panose="02000000000000000000" pitchFamily="50" charset="0"/>
                <a:cs typeface="Times New Roman" pitchFamily="18" charset="0"/>
              </a:rPr>
              <a:t>Г</a:t>
            </a:r>
            <a:r>
              <a:rPr kumimoji="0" lang="ru-RU" sz="1400" b="0" i="0" u="none" strike="noStrike" cap="none" normalizeH="0" baseline="0" dirty="0">
                <a:ln>
                  <a:noFill/>
                </a:ln>
                <a:solidFill>
                  <a:schemeClr val="bg1"/>
                </a:solidFill>
                <a:effectLst/>
                <a:latin typeface="Andes" panose="02000000000000000000" pitchFamily="50" charset="0"/>
                <a:cs typeface="Times New Roman" pitchFamily="18" charset="0"/>
              </a:rPr>
              <a:t>отовность родителей участвовать в финансировании школ</a:t>
            </a:r>
            <a:endParaRPr lang="en-US" sz="1400" b="0" dirty="0">
              <a:solidFill>
                <a:schemeClr val="bg1"/>
              </a:solidFill>
              <a:latin typeface="Andes" panose="02000000000000000000" pitchFamily="50" charset="0"/>
              <a:cs typeface="Times New Roman" pitchFamily="18" charset="0"/>
            </a:endParaRPr>
          </a:p>
          <a:p>
            <a:pPr marL="285750" marR="0"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pPr>
            <a:r>
              <a:rPr kumimoji="0" lang="ru-RU" sz="1400" b="0" i="0" u="none" strike="noStrike" cap="none" normalizeH="0" baseline="0" dirty="0">
                <a:ln>
                  <a:noFill/>
                </a:ln>
                <a:solidFill>
                  <a:schemeClr val="bg1"/>
                </a:solidFill>
                <a:effectLst/>
                <a:latin typeface="Andes" panose="02000000000000000000" pitchFamily="50" charset="0"/>
                <a:cs typeface="Times New Roman" pitchFamily="18" charset="0"/>
              </a:rPr>
              <a:t>Повышение уровня доверия между мэром и избирателями</a:t>
            </a:r>
            <a:endParaRPr kumimoji="0" lang="en-US" sz="1400" b="0" i="0" u="none" strike="noStrike" cap="none" normalizeH="0" baseline="0" dirty="0">
              <a:ln>
                <a:noFill/>
              </a:ln>
              <a:solidFill>
                <a:schemeClr val="bg1"/>
              </a:solidFill>
              <a:effectLst/>
              <a:latin typeface="Andes" panose="02000000000000000000" pitchFamily="50" charset="0"/>
              <a:cs typeface="Times New Roman" pitchFamily="18" charset="0"/>
            </a:endParaRPr>
          </a:p>
        </p:txBody>
      </p:sp>
      <p:sp>
        <p:nvSpPr>
          <p:cNvPr id="4" name="TextBox 3"/>
          <p:cNvSpPr txBox="1"/>
          <p:nvPr/>
        </p:nvSpPr>
        <p:spPr>
          <a:xfrm>
            <a:off x="6408404" y="2323197"/>
            <a:ext cx="1702174" cy="141300"/>
          </a:xfrm>
          <a:prstGeom prst="rect">
            <a:avLst/>
          </a:prstGeom>
          <a:solidFill>
            <a:srgbClr val="F7CD35"/>
          </a:solidFill>
        </p:spPr>
        <p:txBody>
          <a:bodyPr wrap="square" lIns="0" tIns="0" rIns="0" bIns="0" rtlCol="0">
            <a:noAutofit/>
          </a:bodyPr>
          <a:lstStyle/>
          <a:p>
            <a:pPr algn="ctr"/>
            <a:r>
              <a:rPr lang="en-US" sz="700" dirty="0">
                <a:cs typeface="ＭＳ Ｐゴシック" charset="0"/>
              </a:rPr>
              <a:t>SCHOOL XYZ - 2009 Achievements</a:t>
            </a:r>
            <a:endParaRPr lang="en-US" sz="700" b="0" dirty="0">
              <a:cs typeface="ＭＳ Ｐゴシック" charset="0"/>
            </a:endParaRPr>
          </a:p>
          <a:p>
            <a:endParaRPr lang="ru-RU" sz="1400" dirty="0"/>
          </a:p>
        </p:txBody>
      </p:sp>
      <p:sp>
        <p:nvSpPr>
          <p:cNvPr id="22" name="TextBox 21"/>
          <p:cNvSpPr txBox="1"/>
          <p:nvPr/>
        </p:nvSpPr>
        <p:spPr>
          <a:xfrm>
            <a:off x="6419026" y="2497445"/>
            <a:ext cx="360696" cy="45719"/>
          </a:xfrm>
          <a:prstGeom prst="rect">
            <a:avLst/>
          </a:prstGeom>
          <a:solidFill>
            <a:srgbClr val="E7F3F4"/>
          </a:solidFill>
        </p:spPr>
        <p:txBody>
          <a:bodyPr wrap="square" lIns="0" tIns="0" rIns="0" bIns="0" rtlCol="0" anchor="ctr" anchorCtr="0">
            <a:noAutofit/>
          </a:bodyPr>
          <a:lstStyle/>
          <a:p>
            <a:r>
              <a:rPr lang="en-US" sz="350" dirty="0">
                <a:solidFill>
                  <a:srgbClr val="000000"/>
                </a:solidFill>
                <a:cs typeface="ＭＳ Ｐゴシック" charset="0"/>
              </a:rPr>
              <a:t>CLASSROOMS</a:t>
            </a:r>
          </a:p>
        </p:txBody>
      </p:sp>
      <p:sp>
        <p:nvSpPr>
          <p:cNvPr id="24" name="TextBox 23"/>
          <p:cNvSpPr txBox="1"/>
          <p:nvPr/>
        </p:nvSpPr>
        <p:spPr>
          <a:xfrm>
            <a:off x="7804238" y="2473813"/>
            <a:ext cx="288044" cy="66255"/>
          </a:xfrm>
          <a:prstGeom prst="rect">
            <a:avLst/>
          </a:prstGeom>
          <a:solidFill>
            <a:srgbClr val="E7F3F4"/>
          </a:solidFill>
        </p:spPr>
        <p:txBody>
          <a:bodyPr wrap="square" lIns="0" tIns="0" rIns="0" bIns="0" rtlCol="0" anchor="ctr" anchorCtr="0">
            <a:noAutofit/>
          </a:bodyPr>
          <a:lstStyle/>
          <a:p>
            <a:pPr algn="ctr"/>
            <a:r>
              <a:rPr lang="en-US" sz="400" b="0" dirty="0">
                <a:cs typeface="ＭＳ Ｐゴシック" charset="0"/>
              </a:rPr>
              <a:t>Expected</a:t>
            </a:r>
            <a:endParaRPr lang="en-US" sz="700" b="0" dirty="0">
              <a:cs typeface="ＭＳ Ｐゴシック" charset="0"/>
            </a:endParaRPr>
          </a:p>
        </p:txBody>
      </p:sp>
      <p:sp>
        <p:nvSpPr>
          <p:cNvPr id="28" name="TextBox 27"/>
          <p:cNvSpPr txBox="1"/>
          <p:nvPr/>
        </p:nvSpPr>
        <p:spPr>
          <a:xfrm>
            <a:off x="7298314" y="2492605"/>
            <a:ext cx="404766" cy="48692"/>
          </a:xfrm>
          <a:prstGeom prst="rect">
            <a:avLst/>
          </a:prstGeom>
          <a:solidFill>
            <a:srgbClr val="E7F3F4"/>
          </a:solidFill>
        </p:spPr>
        <p:txBody>
          <a:bodyPr wrap="square" lIns="0" tIns="0" rIns="0" bIns="0" rtlCol="0" anchor="ctr" anchorCtr="0">
            <a:noAutofit/>
          </a:bodyPr>
          <a:lstStyle/>
          <a:p>
            <a:pPr algn="ctr"/>
            <a:r>
              <a:rPr lang="en-US" sz="400" dirty="0">
                <a:solidFill>
                  <a:srgbClr val="000000"/>
                </a:solidFill>
                <a:cs typeface="ＭＳ Ｐゴシック" charset="0"/>
              </a:rPr>
              <a:t>NEW TEACHERS</a:t>
            </a:r>
          </a:p>
        </p:txBody>
      </p:sp>
      <p:sp>
        <p:nvSpPr>
          <p:cNvPr id="31" name="TextBox 30"/>
          <p:cNvSpPr txBox="1"/>
          <p:nvPr/>
        </p:nvSpPr>
        <p:spPr>
          <a:xfrm>
            <a:off x="6934681" y="2477892"/>
            <a:ext cx="288044" cy="66255"/>
          </a:xfrm>
          <a:prstGeom prst="rect">
            <a:avLst/>
          </a:prstGeom>
          <a:solidFill>
            <a:srgbClr val="E7F3F4"/>
          </a:solidFill>
        </p:spPr>
        <p:txBody>
          <a:bodyPr wrap="square" lIns="0" tIns="0" rIns="0" bIns="0" rtlCol="0" anchor="ctr" anchorCtr="0">
            <a:noAutofit/>
          </a:bodyPr>
          <a:lstStyle/>
          <a:p>
            <a:pPr algn="ctr"/>
            <a:r>
              <a:rPr lang="en-US" sz="400" b="0" dirty="0">
                <a:cs typeface="ＭＳ Ｐゴシック" charset="0"/>
              </a:rPr>
              <a:t>Expected</a:t>
            </a:r>
            <a:endParaRPr lang="en-US" sz="700" b="0" dirty="0">
              <a:cs typeface="ＭＳ Ｐゴシック" charset="0"/>
            </a:endParaRPr>
          </a:p>
        </p:txBody>
      </p:sp>
      <p:sp>
        <p:nvSpPr>
          <p:cNvPr id="32" name="TextBox 31"/>
          <p:cNvSpPr txBox="1"/>
          <p:nvPr/>
        </p:nvSpPr>
        <p:spPr>
          <a:xfrm>
            <a:off x="7293852" y="3022219"/>
            <a:ext cx="542509" cy="48692"/>
          </a:xfrm>
          <a:prstGeom prst="rect">
            <a:avLst/>
          </a:prstGeom>
          <a:solidFill>
            <a:srgbClr val="F3F9FA"/>
          </a:solidFill>
        </p:spPr>
        <p:txBody>
          <a:bodyPr wrap="square" lIns="0" tIns="0" rIns="0" bIns="0" rtlCol="0" anchor="ctr" anchorCtr="0">
            <a:noAutofit/>
          </a:bodyPr>
          <a:lstStyle/>
          <a:p>
            <a:r>
              <a:rPr lang="en-US" sz="350" dirty="0">
                <a:solidFill>
                  <a:srgbClr val="000000"/>
                </a:solidFill>
                <a:cs typeface="ＭＳ Ｐゴシック" charset="0"/>
              </a:rPr>
              <a:t>NEW TEACHER DESKS</a:t>
            </a:r>
            <a:endParaRPr lang="ru-RU" sz="350" dirty="0">
              <a:solidFill>
                <a:srgbClr val="000000"/>
              </a:solidFill>
            </a:endParaRPr>
          </a:p>
        </p:txBody>
      </p:sp>
      <p:sp>
        <p:nvSpPr>
          <p:cNvPr id="33" name="TextBox 32"/>
          <p:cNvSpPr txBox="1"/>
          <p:nvPr/>
        </p:nvSpPr>
        <p:spPr>
          <a:xfrm>
            <a:off x="6422279" y="3022631"/>
            <a:ext cx="542509" cy="48692"/>
          </a:xfrm>
          <a:prstGeom prst="rect">
            <a:avLst/>
          </a:prstGeom>
          <a:solidFill>
            <a:srgbClr val="F3F9FA"/>
          </a:solidFill>
        </p:spPr>
        <p:txBody>
          <a:bodyPr wrap="square" lIns="0" tIns="0" rIns="0" bIns="0" rtlCol="0" anchor="ctr" anchorCtr="0">
            <a:noAutofit/>
          </a:bodyPr>
          <a:lstStyle/>
          <a:p>
            <a:r>
              <a:rPr lang="en-US" sz="350" dirty="0">
                <a:solidFill>
                  <a:srgbClr val="000000"/>
                </a:solidFill>
                <a:cs typeface="ＭＳ Ｐゴシック" charset="0"/>
              </a:rPr>
              <a:t>NEW STUDENT BENCHES</a:t>
            </a:r>
          </a:p>
        </p:txBody>
      </p:sp>
      <p:sp>
        <p:nvSpPr>
          <p:cNvPr id="34" name="TextBox 33"/>
          <p:cNvSpPr txBox="1"/>
          <p:nvPr/>
        </p:nvSpPr>
        <p:spPr>
          <a:xfrm>
            <a:off x="6968459" y="3011468"/>
            <a:ext cx="288044" cy="66255"/>
          </a:xfrm>
          <a:prstGeom prst="rect">
            <a:avLst/>
          </a:prstGeom>
          <a:solidFill>
            <a:srgbClr val="F3F9FA"/>
          </a:solidFill>
        </p:spPr>
        <p:txBody>
          <a:bodyPr wrap="square" lIns="0" tIns="0" rIns="0" bIns="0" rtlCol="0" anchor="ctr" anchorCtr="0">
            <a:noAutofit/>
          </a:bodyPr>
          <a:lstStyle/>
          <a:p>
            <a:pPr algn="ctr"/>
            <a:r>
              <a:rPr lang="en-US" sz="400" b="0" dirty="0">
                <a:cs typeface="ＭＳ Ｐゴシック" charset="0"/>
              </a:rPr>
              <a:t>Expected</a:t>
            </a:r>
            <a:endParaRPr lang="en-US" sz="700" b="0" dirty="0">
              <a:cs typeface="ＭＳ Ｐゴシック" charset="0"/>
            </a:endParaRPr>
          </a:p>
        </p:txBody>
      </p:sp>
      <p:sp>
        <p:nvSpPr>
          <p:cNvPr id="35" name="TextBox 34"/>
          <p:cNvSpPr txBox="1"/>
          <p:nvPr/>
        </p:nvSpPr>
        <p:spPr>
          <a:xfrm>
            <a:off x="7818605" y="3011467"/>
            <a:ext cx="288044" cy="66255"/>
          </a:xfrm>
          <a:prstGeom prst="rect">
            <a:avLst/>
          </a:prstGeom>
          <a:solidFill>
            <a:srgbClr val="F3F9FA"/>
          </a:solidFill>
        </p:spPr>
        <p:txBody>
          <a:bodyPr wrap="square" lIns="0" tIns="0" rIns="0" bIns="0" rtlCol="0" anchor="ctr" anchorCtr="0">
            <a:noAutofit/>
          </a:bodyPr>
          <a:lstStyle/>
          <a:p>
            <a:pPr algn="ctr"/>
            <a:r>
              <a:rPr lang="en-US" sz="400" b="0" dirty="0">
                <a:cs typeface="ＭＳ Ｐゴシック" charset="0"/>
              </a:rPr>
              <a:t>Expected</a:t>
            </a:r>
            <a:endParaRPr lang="en-US" sz="700" b="0" dirty="0">
              <a:cs typeface="ＭＳ Ｐゴシック" charset="0"/>
            </a:endParaRPr>
          </a:p>
        </p:txBody>
      </p:sp>
      <p:sp>
        <p:nvSpPr>
          <p:cNvPr id="36" name="TextBox 35"/>
          <p:cNvSpPr txBox="1"/>
          <p:nvPr/>
        </p:nvSpPr>
        <p:spPr>
          <a:xfrm>
            <a:off x="6934681" y="2744680"/>
            <a:ext cx="288044" cy="66255"/>
          </a:xfrm>
          <a:prstGeom prst="rect">
            <a:avLst/>
          </a:prstGeom>
          <a:solidFill>
            <a:srgbClr val="E7F3F4"/>
          </a:solidFill>
        </p:spPr>
        <p:txBody>
          <a:bodyPr wrap="square" lIns="0" tIns="0" rIns="0" bIns="0" rtlCol="0" anchor="ctr" anchorCtr="0">
            <a:noAutofit/>
          </a:bodyPr>
          <a:lstStyle/>
          <a:p>
            <a:pPr algn="ctr"/>
            <a:r>
              <a:rPr lang="en-US" sz="400" b="0" dirty="0">
                <a:solidFill>
                  <a:srgbClr val="000000"/>
                </a:solidFill>
                <a:cs typeface="ＭＳ Ｐゴシック" charset="0"/>
              </a:rPr>
              <a:t>Obtained</a:t>
            </a:r>
          </a:p>
        </p:txBody>
      </p:sp>
      <p:sp>
        <p:nvSpPr>
          <p:cNvPr id="37" name="TextBox 36"/>
          <p:cNvSpPr txBox="1"/>
          <p:nvPr/>
        </p:nvSpPr>
        <p:spPr>
          <a:xfrm>
            <a:off x="7804238" y="2733646"/>
            <a:ext cx="288044" cy="66255"/>
          </a:xfrm>
          <a:prstGeom prst="rect">
            <a:avLst/>
          </a:prstGeom>
          <a:solidFill>
            <a:srgbClr val="E7F3F4"/>
          </a:solidFill>
        </p:spPr>
        <p:txBody>
          <a:bodyPr wrap="square" lIns="0" tIns="0" rIns="0" bIns="0" rtlCol="0" anchor="ctr" anchorCtr="0">
            <a:noAutofit/>
          </a:bodyPr>
          <a:lstStyle/>
          <a:p>
            <a:pPr algn="ctr"/>
            <a:r>
              <a:rPr lang="en-US" sz="400" b="0" dirty="0">
                <a:solidFill>
                  <a:srgbClr val="000000"/>
                </a:solidFill>
                <a:cs typeface="ＭＳ Ｐゴシック" charset="0"/>
              </a:rPr>
              <a:t>Obtained</a:t>
            </a:r>
          </a:p>
        </p:txBody>
      </p:sp>
      <p:sp>
        <p:nvSpPr>
          <p:cNvPr id="39" name="TextBox 38"/>
          <p:cNvSpPr txBox="1"/>
          <p:nvPr/>
        </p:nvSpPr>
        <p:spPr>
          <a:xfrm>
            <a:off x="7812616" y="3266283"/>
            <a:ext cx="288044" cy="66255"/>
          </a:xfrm>
          <a:prstGeom prst="rect">
            <a:avLst/>
          </a:prstGeom>
          <a:solidFill>
            <a:srgbClr val="F3F9FA"/>
          </a:solidFill>
        </p:spPr>
        <p:txBody>
          <a:bodyPr wrap="square" lIns="0" tIns="0" rIns="0" bIns="0" rtlCol="0" anchor="ctr" anchorCtr="0">
            <a:noAutofit/>
          </a:bodyPr>
          <a:lstStyle/>
          <a:p>
            <a:pPr algn="ctr"/>
            <a:r>
              <a:rPr lang="en-US" sz="400" b="0" dirty="0">
                <a:solidFill>
                  <a:srgbClr val="000000"/>
                </a:solidFill>
                <a:cs typeface="ＭＳ Ｐゴシック" charset="0"/>
              </a:rPr>
              <a:t>Obtained</a:t>
            </a:r>
          </a:p>
        </p:txBody>
      </p:sp>
      <p:sp>
        <p:nvSpPr>
          <p:cNvPr id="41" name="TextBox 40"/>
          <p:cNvSpPr txBox="1"/>
          <p:nvPr/>
        </p:nvSpPr>
        <p:spPr>
          <a:xfrm>
            <a:off x="6960081" y="3285826"/>
            <a:ext cx="288044" cy="66255"/>
          </a:xfrm>
          <a:prstGeom prst="rect">
            <a:avLst/>
          </a:prstGeom>
          <a:solidFill>
            <a:srgbClr val="F3F9FA"/>
          </a:solidFill>
        </p:spPr>
        <p:txBody>
          <a:bodyPr wrap="square" lIns="0" tIns="0" rIns="0" bIns="0" rtlCol="0" anchor="ctr" anchorCtr="0">
            <a:noAutofit/>
          </a:bodyPr>
          <a:lstStyle/>
          <a:p>
            <a:pPr algn="ctr"/>
            <a:r>
              <a:rPr lang="en-US" sz="400" b="0" dirty="0">
                <a:solidFill>
                  <a:srgbClr val="000000"/>
                </a:solidFill>
                <a:cs typeface="ＭＳ Ｐゴシック" charset="0"/>
              </a:rPr>
              <a:t>Obtained</a:t>
            </a:r>
          </a:p>
        </p:txBody>
      </p:sp>
      <p:sp>
        <p:nvSpPr>
          <p:cNvPr id="42" name="TextBox 41"/>
          <p:cNvSpPr txBox="1"/>
          <p:nvPr/>
        </p:nvSpPr>
        <p:spPr>
          <a:xfrm>
            <a:off x="9999692" y="3846939"/>
            <a:ext cx="701646" cy="120224"/>
          </a:xfrm>
          <a:prstGeom prst="rect">
            <a:avLst/>
          </a:prstGeom>
          <a:solidFill>
            <a:schemeClr val="bg1"/>
          </a:solidFill>
        </p:spPr>
        <p:txBody>
          <a:bodyPr wrap="square" lIns="0" tIns="0" rIns="0" bIns="0" rtlCol="0" anchor="ctr" anchorCtr="0">
            <a:noAutofit/>
          </a:bodyPr>
          <a:lstStyle/>
          <a:p>
            <a:r>
              <a:rPr lang="ru-RU" sz="800" dirty="0">
                <a:solidFill>
                  <a:srgbClr val="8F082C"/>
                </a:solidFill>
                <a:latin typeface="+mn-lt"/>
                <a:cs typeface="ＭＳ Ｐゴシック" charset="0"/>
              </a:rPr>
              <a:t>Распространение</a:t>
            </a:r>
            <a:endParaRPr lang="en-US" sz="800" b="0" dirty="0">
              <a:solidFill>
                <a:srgbClr val="8F082C"/>
              </a:solidFill>
              <a:latin typeface="+mn-lt"/>
              <a:cs typeface="ＭＳ Ｐゴシック" charset="0"/>
            </a:endParaRPr>
          </a:p>
        </p:txBody>
      </p:sp>
      <p:sp>
        <p:nvSpPr>
          <p:cNvPr id="43" name="TextBox 42"/>
          <p:cNvSpPr txBox="1"/>
          <p:nvPr/>
        </p:nvSpPr>
        <p:spPr>
          <a:xfrm>
            <a:off x="8429625" y="4368275"/>
            <a:ext cx="751811" cy="156099"/>
          </a:xfrm>
          <a:prstGeom prst="rect">
            <a:avLst/>
          </a:prstGeom>
          <a:solidFill>
            <a:schemeClr val="bg1"/>
          </a:solidFill>
        </p:spPr>
        <p:txBody>
          <a:bodyPr wrap="square" lIns="0" tIns="0" rIns="0" bIns="0" rtlCol="0" anchor="ctr" anchorCtr="0">
            <a:noAutofit/>
          </a:bodyPr>
          <a:lstStyle/>
          <a:p>
            <a:r>
              <a:rPr lang="ru-RU" sz="850" dirty="0">
                <a:solidFill>
                  <a:srgbClr val="8F082C"/>
                </a:solidFill>
                <a:latin typeface="+mn-lt"/>
                <a:cs typeface="ＭＳ Ｐゴシック" charset="0"/>
              </a:rPr>
              <a:t>упрощение </a:t>
            </a:r>
            <a:endParaRPr lang="en-US" sz="850" b="0" dirty="0">
              <a:solidFill>
                <a:srgbClr val="8F082C"/>
              </a:solidFill>
              <a:latin typeface="+mn-lt"/>
              <a:cs typeface="ＭＳ Ｐゴシック" charset="0"/>
            </a:endParaRPr>
          </a:p>
        </p:txBody>
      </p:sp>
      <p:sp>
        <p:nvSpPr>
          <p:cNvPr id="44" name="TextBox 43"/>
          <p:cNvSpPr txBox="1"/>
          <p:nvPr/>
        </p:nvSpPr>
        <p:spPr>
          <a:xfrm>
            <a:off x="7222725" y="4510604"/>
            <a:ext cx="751811" cy="156099"/>
          </a:xfrm>
          <a:prstGeom prst="rect">
            <a:avLst/>
          </a:prstGeom>
          <a:solidFill>
            <a:schemeClr val="bg1"/>
          </a:solidFill>
        </p:spPr>
        <p:txBody>
          <a:bodyPr wrap="square" lIns="0" tIns="0" rIns="0" bIns="0" rtlCol="0" anchor="ctr" anchorCtr="0">
            <a:noAutofit/>
          </a:bodyPr>
          <a:lstStyle/>
          <a:p>
            <a:r>
              <a:rPr lang="ru-RU" sz="900" dirty="0">
                <a:solidFill>
                  <a:srgbClr val="8F082C"/>
                </a:solidFill>
                <a:latin typeface="+mn-lt"/>
                <a:cs typeface="ＭＳ Ｐゴシック" charset="0"/>
              </a:rPr>
              <a:t>раскрытие</a:t>
            </a:r>
            <a:endParaRPr lang="en-US" sz="900" b="0" dirty="0">
              <a:solidFill>
                <a:srgbClr val="8F082C"/>
              </a:solidFill>
              <a:latin typeface="+mn-lt"/>
              <a:cs typeface="ＭＳ Ｐゴシック" charset="0"/>
            </a:endParaRPr>
          </a:p>
        </p:txBody>
      </p:sp>
      <p:sp>
        <p:nvSpPr>
          <p:cNvPr id="45" name="TextBox 44"/>
          <p:cNvSpPr txBox="1"/>
          <p:nvPr/>
        </p:nvSpPr>
        <p:spPr>
          <a:xfrm>
            <a:off x="8186175" y="5550777"/>
            <a:ext cx="751811" cy="156099"/>
          </a:xfrm>
          <a:prstGeom prst="rect">
            <a:avLst/>
          </a:prstGeom>
          <a:solidFill>
            <a:schemeClr val="bg1"/>
          </a:solidFill>
        </p:spPr>
        <p:txBody>
          <a:bodyPr wrap="square" lIns="0" tIns="0" rIns="0" bIns="0" rtlCol="0" anchor="ctr" anchorCtr="0">
            <a:noAutofit/>
          </a:bodyPr>
          <a:lstStyle/>
          <a:p>
            <a:r>
              <a:rPr lang="ru-RU" sz="900" dirty="0">
                <a:solidFill>
                  <a:srgbClr val="8F082C"/>
                </a:solidFill>
                <a:latin typeface="+mn-lt"/>
                <a:cs typeface="ＭＳ Ｐゴシック" charset="0"/>
              </a:rPr>
              <a:t>обсуждение</a:t>
            </a:r>
            <a:endParaRPr lang="en-US" sz="900" b="0" dirty="0">
              <a:solidFill>
                <a:srgbClr val="8F082C"/>
              </a:solidFill>
              <a:latin typeface="+mn-lt"/>
              <a:cs typeface="ＭＳ Ｐゴシック" charset="0"/>
            </a:endParaRPr>
          </a:p>
        </p:txBody>
      </p:sp>
      <p:sp>
        <p:nvSpPr>
          <p:cNvPr id="47" name="TextBox 46"/>
          <p:cNvSpPr txBox="1"/>
          <p:nvPr/>
        </p:nvSpPr>
        <p:spPr>
          <a:xfrm>
            <a:off x="6546503" y="6115232"/>
            <a:ext cx="959197" cy="156099"/>
          </a:xfrm>
          <a:prstGeom prst="rect">
            <a:avLst/>
          </a:prstGeom>
          <a:solidFill>
            <a:schemeClr val="bg1"/>
          </a:solidFill>
        </p:spPr>
        <p:txBody>
          <a:bodyPr wrap="square" lIns="0" tIns="0" rIns="0" bIns="0" rtlCol="0" anchor="ctr" anchorCtr="0">
            <a:noAutofit/>
          </a:bodyPr>
          <a:lstStyle/>
          <a:p>
            <a:r>
              <a:rPr lang="ru-RU" sz="900" dirty="0">
                <a:solidFill>
                  <a:srgbClr val="8F082C"/>
                </a:solidFill>
                <a:latin typeface="+mn-lt"/>
                <a:cs typeface="ＭＳ Ｐゴシック" charset="0"/>
              </a:rPr>
              <a:t>Обратная связь</a:t>
            </a:r>
            <a:endParaRPr lang="en-US" sz="900" b="0" dirty="0">
              <a:solidFill>
                <a:srgbClr val="8F082C"/>
              </a:solidFill>
              <a:latin typeface="+mn-lt"/>
              <a:cs typeface="ＭＳ Ｐゴシック" charset="0"/>
            </a:endParaRPr>
          </a:p>
        </p:txBody>
      </p:sp>
      <p:sp>
        <p:nvSpPr>
          <p:cNvPr id="48" name="TextBox 47"/>
          <p:cNvSpPr txBox="1"/>
          <p:nvPr/>
        </p:nvSpPr>
        <p:spPr>
          <a:xfrm>
            <a:off x="9108728" y="6271512"/>
            <a:ext cx="959197" cy="405849"/>
          </a:xfrm>
          <a:prstGeom prst="rect">
            <a:avLst/>
          </a:prstGeom>
          <a:solidFill>
            <a:schemeClr val="bg1"/>
          </a:solidFill>
        </p:spPr>
        <p:txBody>
          <a:bodyPr wrap="square" lIns="0" tIns="0" rIns="0" bIns="0" rtlCol="0" anchor="ctr" anchorCtr="0">
            <a:noAutofit/>
          </a:bodyPr>
          <a:lstStyle/>
          <a:p>
            <a:pPr algn="ctr"/>
            <a:r>
              <a:rPr lang="ru-RU" sz="900" dirty="0">
                <a:solidFill>
                  <a:srgbClr val="8F082C"/>
                </a:solidFill>
                <a:latin typeface="+mn-lt"/>
                <a:cs typeface="ＭＳ Ｐゴシック" charset="0"/>
              </a:rPr>
              <a:t>Понимание и анализ</a:t>
            </a:r>
            <a:endParaRPr lang="en-US" sz="900" b="0" dirty="0">
              <a:solidFill>
                <a:srgbClr val="8F082C"/>
              </a:solidFill>
              <a:latin typeface="+mn-lt"/>
              <a:cs typeface="ＭＳ Ｐゴシック" charset="0"/>
            </a:endParaRPr>
          </a:p>
        </p:txBody>
      </p:sp>
      <p:sp>
        <p:nvSpPr>
          <p:cNvPr id="49" name="TextBox 48"/>
          <p:cNvSpPr txBox="1"/>
          <p:nvPr/>
        </p:nvSpPr>
        <p:spPr>
          <a:xfrm>
            <a:off x="6328119" y="4500066"/>
            <a:ext cx="542509" cy="526379"/>
          </a:xfrm>
          <a:prstGeom prst="rect">
            <a:avLst/>
          </a:prstGeom>
          <a:solidFill>
            <a:srgbClr val="FAB072"/>
          </a:solidFill>
        </p:spPr>
        <p:txBody>
          <a:bodyPr wrap="square" lIns="0" tIns="0" rIns="0" bIns="0" rtlCol="0" anchor="ctr" anchorCtr="0">
            <a:noAutofit/>
          </a:bodyPr>
          <a:lstStyle/>
          <a:p>
            <a:pPr>
              <a:spcAft>
                <a:spcPts val="600"/>
              </a:spcAft>
            </a:pPr>
            <a:r>
              <a:rPr lang="ru-RU" sz="600" b="0" dirty="0">
                <a:solidFill>
                  <a:srgbClr val="000000"/>
                </a:solidFill>
                <a:latin typeface="+mn-lt"/>
                <a:cs typeface="ＭＳ Ｐゴシック" charset="0"/>
              </a:rPr>
              <a:t>Государственные органы</a:t>
            </a:r>
            <a:endParaRPr lang="en-US" sz="600" b="0" dirty="0">
              <a:solidFill>
                <a:srgbClr val="000000"/>
              </a:solidFill>
              <a:latin typeface="+mn-lt"/>
              <a:cs typeface="ＭＳ Ｐゴシック" charset="0"/>
            </a:endParaRPr>
          </a:p>
          <a:p>
            <a:pPr marL="171450" indent="-108000">
              <a:buFont typeface="Arial" panose="020B0604020202020204" pitchFamily="34" charset="0"/>
              <a:buChar char="•"/>
            </a:pPr>
            <a:r>
              <a:rPr lang="ru-RU" sz="600" b="0" dirty="0">
                <a:solidFill>
                  <a:srgbClr val="000000"/>
                </a:solidFill>
                <a:latin typeface="+mn-lt"/>
                <a:cs typeface="ＭＳ Ｐゴシック" charset="0"/>
              </a:rPr>
              <a:t>Национальные</a:t>
            </a:r>
            <a:endParaRPr lang="en-US" sz="600" b="0" dirty="0">
              <a:solidFill>
                <a:srgbClr val="000000"/>
              </a:solidFill>
              <a:latin typeface="+mn-lt"/>
              <a:cs typeface="ＭＳ Ｐゴシック" charset="0"/>
            </a:endParaRPr>
          </a:p>
          <a:p>
            <a:pPr marL="171450" indent="-108000">
              <a:buFont typeface="Arial" panose="020B0604020202020204" pitchFamily="34" charset="0"/>
              <a:buChar char="•"/>
            </a:pPr>
            <a:r>
              <a:rPr lang="ru-RU" sz="600" b="0" dirty="0">
                <a:solidFill>
                  <a:srgbClr val="000000"/>
                </a:solidFill>
                <a:latin typeface="+mn-lt"/>
                <a:cs typeface="ＭＳ Ｐゴシック" charset="0"/>
              </a:rPr>
              <a:t>Провинциальные</a:t>
            </a:r>
            <a:endParaRPr lang="en-US" sz="600" b="0" dirty="0">
              <a:solidFill>
                <a:srgbClr val="000000"/>
              </a:solidFill>
              <a:latin typeface="+mn-lt"/>
              <a:cs typeface="ＭＳ Ｐゴシック" charset="0"/>
            </a:endParaRPr>
          </a:p>
          <a:p>
            <a:pPr marL="171450" indent="-108000">
              <a:buFont typeface="Arial" panose="020B0604020202020204" pitchFamily="34" charset="0"/>
              <a:buChar char="•"/>
            </a:pPr>
            <a:r>
              <a:rPr lang="ru-RU" sz="600" b="0" dirty="0">
                <a:solidFill>
                  <a:srgbClr val="000000"/>
                </a:solidFill>
                <a:latin typeface="+mn-lt"/>
                <a:cs typeface="ＭＳ Ｐゴシック" charset="0"/>
              </a:rPr>
              <a:t>Местные</a:t>
            </a:r>
            <a:endParaRPr lang="en-US" sz="600" b="0" dirty="0">
              <a:solidFill>
                <a:srgbClr val="000000"/>
              </a:solidFill>
              <a:latin typeface="+mn-lt"/>
              <a:cs typeface="ＭＳ Ｐゴシック" charset="0"/>
            </a:endParaRPr>
          </a:p>
        </p:txBody>
      </p:sp>
      <p:sp>
        <p:nvSpPr>
          <p:cNvPr id="50" name="TextBox 49"/>
          <p:cNvSpPr txBox="1"/>
          <p:nvPr/>
        </p:nvSpPr>
        <p:spPr>
          <a:xfrm>
            <a:off x="10694988" y="5613400"/>
            <a:ext cx="582026" cy="420121"/>
          </a:xfrm>
          <a:prstGeom prst="rect">
            <a:avLst/>
          </a:prstGeom>
          <a:solidFill>
            <a:srgbClr val="FAB072"/>
          </a:solidFill>
        </p:spPr>
        <p:txBody>
          <a:bodyPr wrap="square" lIns="0" tIns="0" rIns="0" bIns="0" rtlCol="0" anchor="ctr" anchorCtr="0">
            <a:noAutofit/>
          </a:bodyPr>
          <a:lstStyle/>
          <a:p>
            <a:pPr algn="r"/>
            <a:r>
              <a:rPr lang="ru-RU" sz="600" b="0" dirty="0">
                <a:solidFill>
                  <a:srgbClr val="000000"/>
                </a:solidFill>
                <a:latin typeface="+mn-lt"/>
                <a:cs typeface="ＭＳ Ｐゴシック" charset="0"/>
              </a:rPr>
              <a:t>Избранные представители и граждане</a:t>
            </a:r>
            <a:endParaRPr lang="en-US" sz="600" b="0" dirty="0">
              <a:solidFill>
                <a:srgbClr val="000000"/>
              </a:solidFill>
              <a:latin typeface="+mn-lt"/>
              <a:cs typeface="ＭＳ Ｐゴシック" charset="0"/>
            </a:endParaRPr>
          </a:p>
        </p:txBody>
      </p:sp>
    </p:spTree>
    <p:extLst>
      <p:ext uri="{BB962C8B-B14F-4D97-AF65-F5344CB8AC3E}">
        <p14:creationId xmlns:p14="http://schemas.microsoft.com/office/powerpoint/2010/main" val="919369709"/>
      </p:ext>
    </p:extLst>
  </p:cSld>
  <p:clrMapOvr>
    <a:masterClrMapping/>
  </p:clrMapOvr>
</p:sld>
</file>

<file path=ppt/theme/theme1.xml><?xml version="1.0" encoding="utf-8"?>
<a:theme xmlns:a="http://schemas.openxmlformats.org/drawingml/2006/main" name="WBG-Any_Logo">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BG-Any_Logo.pot [Read-Only] [Compatibility Mode]" id="{FB139154-ADCD-4D00-BE69-875DE9E67498}" vid="{3AF4451B-7D7A-4CCE-B66D-55097067AE6C}"/>
    </a:ext>
  </a:extLst>
</a:theme>
</file>

<file path=ppt/theme/theme2.xml><?xml version="1.0" encoding="utf-8"?>
<a:theme xmlns:a="http://schemas.openxmlformats.org/drawingml/2006/main" name="Full Page Interior">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BG-Any_Logo.pot [Read-Only] [Compatibility Mode]" id="{FB139154-ADCD-4D00-BE69-875DE9E67498}" vid="{638A9786-B8E7-4FE1-BAEB-969025869D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84A3277B7707A48B0E1B9AC835E8163" ma:contentTypeVersion="13" ma:contentTypeDescription="Create a new document." ma:contentTypeScope="" ma:versionID="44e5614c4f58c11e04b9a14020673b04">
  <xsd:schema xmlns:xsd="http://www.w3.org/2001/XMLSchema" xmlns:xs="http://www.w3.org/2001/XMLSchema" xmlns:p="http://schemas.microsoft.com/office/2006/metadata/properties" xmlns:ns3="aa3449fd-d373-417f-9c8d-cf261ce8b785" xmlns:ns4="eda4fd43-f936-4ced-9b4a-46c1ef7d5473" targetNamespace="http://schemas.microsoft.com/office/2006/metadata/properties" ma:root="true" ma:fieldsID="660b77a6d3499bc80d0ed95776888b4c" ns3:_="" ns4:_="">
    <xsd:import namespace="aa3449fd-d373-417f-9c8d-cf261ce8b785"/>
    <xsd:import namespace="eda4fd43-f936-4ced-9b4a-46c1ef7d547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EventHashCode" minOccurs="0"/>
                <xsd:element ref="ns4:MediaServiceGenerationTime" minOccurs="0"/>
                <xsd:element ref="ns4:MediaServiceAutoKeyPoints" minOccurs="0"/>
                <xsd:element ref="ns4:MediaServiceKeyPoints" minOccurs="0"/>
                <xsd:element ref="ns4:MediaServiceAutoTags" minOccurs="0"/>
                <xsd:element ref="ns4:MediaServiceDateTaken" minOccurs="0"/>
                <xsd:element ref="ns4:MediaServiceLocation"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449fd-d373-417f-9c8d-cf261ce8b78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a4fd43-f936-4ced-9b4a-46c1ef7d5473"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55B5BE-8AC0-451F-B873-AFE8F2BABDE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5B82B0F-6B72-4615-9C77-52E6AC6F49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3449fd-d373-417f-9c8d-cf261ce8b785"/>
    <ds:schemaRef ds:uri="eda4fd43-f936-4ced-9b4a-46c1ef7d54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60A060-7BEA-4467-8B10-1865D89629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WBG_Governance_Template</Template>
  <TotalTime>2528</TotalTime>
  <Words>2467</Words>
  <Application>Microsoft Office PowerPoint</Application>
  <PresentationFormat>Widescreen</PresentationFormat>
  <Paragraphs>276</Paragraphs>
  <Slides>17</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Andes</vt:lpstr>
      <vt:lpstr>Andes ExtraLight</vt:lpstr>
      <vt:lpstr>Arial</vt:lpstr>
      <vt:lpstr>Arial Bold</vt:lpstr>
      <vt:lpstr>Calibri</vt:lpstr>
      <vt:lpstr>Times New Roman</vt:lpstr>
      <vt:lpstr>Trebuchet MS</vt:lpstr>
      <vt:lpstr>Wingdings</vt:lpstr>
      <vt:lpstr>WBG-Any_Logo</vt:lpstr>
      <vt:lpstr>Full Page Interior</vt:lpstr>
      <vt:lpstr>Участие общественности в целях повышения подотчетности</vt:lpstr>
      <vt:lpstr>Мир стремительно меняется</vt:lpstr>
      <vt:lpstr>PowerPoint Presentation</vt:lpstr>
      <vt:lpstr>Придание приоритетного значения вопросам участия общественности в государственном управлении</vt:lpstr>
      <vt:lpstr>Накопленный Всемирным банком опыт</vt:lpstr>
      <vt:lpstr>Придание приоритетного значения участию общественности в УГФ для достижения лучших результатов</vt:lpstr>
      <vt:lpstr>Различные аспекты и подходы к участию общественности</vt:lpstr>
      <vt:lpstr>Цикличный характер УГФ и участие общественности</vt:lpstr>
      <vt:lpstr>Примеры (1): инициативы по повышению прозрачности бюджета</vt:lpstr>
      <vt:lpstr>Примеры (2): партисипаторное бюджетирование, г. Кананеа, Мексика</vt:lpstr>
      <vt:lpstr>Участие общественности в УГФ: тенденции</vt:lpstr>
      <vt:lpstr>Удовлетворенность граждан: три наблюдения </vt:lpstr>
      <vt:lpstr>Удовлетворенность граждан …чем и зачем? </vt:lpstr>
      <vt:lpstr>Удовлетворенность граждан …как? </vt:lpstr>
      <vt:lpstr>Категории опросов (пример) </vt:lpstr>
      <vt:lpstr>Удовлетворенность граждан …что дальше? Установление стандарта? </vt:lpstr>
      <vt:lpstr>Спасибо!</vt:lpstr>
    </vt:vector>
  </TitlesOfParts>
  <Company>The World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Kimie Velhagen</dc:creator>
  <cp:lastModifiedBy>Iryna Shcherbyna</cp:lastModifiedBy>
  <cp:revision>168</cp:revision>
  <cp:lastPrinted>2019-10-15T14:04:11Z</cp:lastPrinted>
  <dcterms:created xsi:type="dcterms:W3CDTF">2017-02-07T15:39:26Z</dcterms:created>
  <dcterms:modified xsi:type="dcterms:W3CDTF">2019-11-02T19:20:31Z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0x010100884A3277B7707A48B0E1B9AC835E8163</vt:lpwstr>
  </property>
</Properties>
</file>