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4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5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6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2" r:id="rId5"/>
    <p:sldMasterId id="2147483687" r:id="rId6"/>
    <p:sldMasterId id="2147483701" r:id="rId7"/>
    <p:sldMasterId id="2147483715" r:id="rId8"/>
    <p:sldMasterId id="2147483743" r:id="rId9"/>
    <p:sldMasterId id="2147483758" r:id="rId10"/>
  </p:sldMasterIdLst>
  <p:notesMasterIdLst>
    <p:notesMasterId r:id="rId28"/>
  </p:notesMasterIdLst>
  <p:handoutMasterIdLst>
    <p:handoutMasterId r:id="rId29"/>
  </p:handoutMasterIdLst>
  <p:sldIdLst>
    <p:sldId id="256" r:id="rId11"/>
    <p:sldId id="296" r:id="rId12"/>
    <p:sldId id="263" r:id="rId13"/>
    <p:sldId id="298" r:id="rId14"/>
    <p:sldId id="304" r:id="rId15"/>
    <p:sldId id="272" r:id="rId16"/>
    <p:sldId id="299" r:id="rId17"/>
    <p:sldId id="305" r:id="rId18"/>
    <p:sldId id="307" r:id="rId19"/>
    <p:sldId id="301" r:id="rId20"/>
    <p:sldId id="302" r:id="rId21"/>
    <p:sldId id="294" r:id="rId22"/>
    <p:sldId id="295" r:id="rId23"/>
    <p:sldId id="308" r:id="rId24"/>
    <p:sldId id="300" r:id="rId25"/>
    <p:sldId id="306" r:id="rId26"/>
    <p:sldId id="271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2F36EE06-BBB7-4BC4-A464-0E1F3C23FBA2}">
          <p14:sldIdLst>
            <p14:sldId id="256"/>
            <p14:sldId id="296"/>
            <p14:sldId id="263"/>
            <p14:sldId id="298"/>
            <p14:sldId id="304"/>
            <p14:sldId id="272"/>
            <p14:sldId id="299"/>
            <p14:sldId id="305"/>
            <p14:sldId id="307"/>
            <p14:sldId id="301"/>
            <p14:sldId id="302"/>
            <p14:sldId id="294"/>
            <p14:sldId id="295"/>
            <p14:sldId id="308"/>
            <p14:sldId id="300"/>
            <p14:sldId id="306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6F"/>
    <a:srgbClr val="0095B7"/>
    <a:srgbClr val="94C11E"/>
    <a:srgbClr val="FFC000"/>
    <a:srgbClr val="38AB4C"/>
    <a:srgbClr val="A4CA4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8" autoAdjust="0"/>
    <p:restoredTop sz="94679" autoAdjust="0"/>
  </p:normalViewPr>
  <p:slideViewPr>
    <p:cSldViewPr snapToGrid="0">
      <p:cViewPr varScale="1">
        <p:scale>
          <a:sx n="65" d="100"/>
          <a:sy n="65" d="100"/>
        </p:scale>
        <p:origin x="465" y="3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Feuil1!$A$2:$A$4</c:f>
              <c:strCache>
                <c:ptCount val="3"/>
                <c:pt idx="0">
                  <c:v>Public service satisfaction  / Quality of service </c:v>
                </c:pt>
                <c:pt idx="1">
                  <c:v>Administrative delays</c:v>
                </c:pt>
                <c:pt idx="2">
                  <c:v>Output and outcomes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0.22000000000000011</c:v>
                </c:pt>
                <c:pt idx="1">
                  <c:v>0.32000000000000023</c:v>
                </c:pt>
                <c:pt idx="2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6F-4A2E-ABF3-2A7B2961FA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50926464"/>
        <c:axId val="150928000"/>
      </c:barChart>
      <c:catAx>
        <c:axId val="150926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928000"/>
        <c:crosses val="autoZero"/>
        <c:auto val="1"/>
        <c:lblAlgn val="ctr"/>
        <c:lblOffset val="100"/>
        <c:noMultiLvlLbl val="0"/>
      </c:catAx>
      <c:valAx>
        <c:axId val="150928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926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r>
              <a:rPr lang="fr-FR" sz="2000" b="1" dirty="0">
                <a:solidFill>
                  <a:schemeClr val="accent6"/>
                </a:solidFill>
              </a:rPr>
              <a:t>2015</a:t>
            </a:r>
          </a:p>
        </c:rich>
      </c:tx>
      <c:layout>
        <c:manualLayout>
          <c:xMode val="edge"/>
          <c:yMode val="edge"/>
          <c:x val="1.7354739180702103E-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accent6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792564801124011"/>
          <c:y val="0.24919452199392353"/>
          <c:w val="0.56825104186017172"/>
          <c:h val="0.65965902254524744"/>
        </c:manualLayout>
      </c:layout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2EA4-4691-896B-D3D687595A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EA4-4691-896B-D3D687595A0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EA4-4691-896B-D3D687595A0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EA4-4691-896B-D3D687595A07}"/>
              </c:ext>
            </c:extLst>
          </c:dPt>
          <c:dLbls>
            <c:dLbl>
              <c:idx val="0"/>
              <c:layout>
                <c:manualLayout>
                  <c:x val="9.5385972704089758E-3"/>
                  <c:y val="-6.2746780267692481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Задержки
85%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A4-4691-896B-D3D687595A07}"/>
                </c:ext>
              </c:extLst>
            </c:dLbl>
            <c:dLbl>
              <c:idx val="1"/>
              <c:layout>
                <c:manualLayout>
                  <c:x val="-0.20014105106829791"/>
                  <c:y val="5.8018168988580683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Качество услуг
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12785025053215"/>
                      <c:h val="0.248772528826027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EA4-4691-896B-D3D687595A07}"/>
                </c:ext>
              </c:extLst>
            </c:dLbl>
            <c:dLbl>
              <c:idx val="2"/>
              <c:layout>
                <c:manualLayout>
                  <c:x val="-0.16056638738521778"/>
                  <c:y val="-0.166094563670108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Удовлетворенность 
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31661934087041"/>
                      <c:h val="0.1893476369254484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2EA4-4691-896B-D3D687595A07}"/>
                </c:ext>
              </c:extLst>
            </c:dLbl>
            <c:dLbl>
              <c:idx val="3"/>
              <c:layout>
                <c:manualLayout>
                  <c:x val="5.0872518775514464E-2"/>
                  <c:y val="-0.1624035765955381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200" dirty="0"/>
                      <a:t>Конечный результат
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66290096532611"/>
                      <c:h val="0.204111585223728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EA4-4691-896B-D3D687595A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Delay</c:v>
                </c:pt>
                <c:pt idx="1">
                  <c:v>Quality of service</c:v>
                </c:pt>
                <c:pt idx="2">
                  <c:v>Satisfaction rate</c:v>
                </c:pt>
                <c:pt idx="3">
                  <c:v>Outcome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29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EA4-4691-896B-D3D687595A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r>
              <a:rPr lang="fr-FR" sz="2000" b="1" dirty="0">
                <a:solidFill>
                  <a:schemeClr val="accent6"/>
                </a:solidFill>
              </a:rPr>
              <a:t>2019</a:t>
            </a:r>
          </a:p>
        </c:rich>
      </c:tx>
      <c:layout>
        <c:manualLayout>
          <c:xMode val="edge"/>
          <c:yMode val="edge"/>
          <c:x val="3.1813850644093186E-2"/>
          <c:y val="2.58369095219910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accent6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6833676405716372"/>
          <c:y val="0.20490267709908183"/>
          <c:w val="0.56825104186017172"/>
          <c:h val="0.65965902254524744"/>
        </c:manualLayout>
      </c:layout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C03E-4450-92A9-74E6D4AFF1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03E-4450-92A9-74E6D4AFF1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03E-4450-92A9-74E6D4AFF1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03E-4450-92A9-74E6D4AFF1EF}"/>
              </c:ext>
            </c:extLst>
          </c:dPt>
          <c:dLbls>
            <c:dLbl>
              <c:idx val="0"/>
              <c:layout>
                <c:manualLayout>
                  <c:x val="9.5385972704089758E-3"/>
                  <c:y val="-6.2746780267692481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Задержки
58%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3E-4450-92A9-74E6D4AFF1EF}"/>
                </c:ext>
              </c:extLst>
            </c:dLbl>
            <c:dLbl>
              <c:idx val="1"/>
              <c:layout>
                <c:manualLayout>
                  <c:x val="-0.11359142457573272"/>
                  <c:y val="0.1107294669226526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Качество услуг
11%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12785025053215"/>
                      <c:h val="0.248772528826027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03E-4450-92A9-74E6D4AFF1EF}"/>
                </c:ext>
              </c:extLst>
            </c:dLbl>
            <c:dLbl>
              <c:idx val="2"/>
              <c:layout>
                <c:manualLayout>
                  <c:x val="-0.17056013347026208"/>
                  <c:y val="-7.3821194635921173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Удовлетворенность 
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13928555155376"/>
                      <c:h val="0.1893476369254484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03E-4450-92A9-74E6D4AFF1EF}"/>
                </c:ext>
              </c:extLst>
            </c:dLbl>
            <c:dLbl>
              <c:idx val="3"/>
              <c:layout>
                <c:manualLayout>
                  <c:x val="-8.2667843010211156E-2"/>
                  <c:y val="-9.22748221787054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200" dirty="0"/>
                      <a:t>Конечный результат
25%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66290096532611"/>
                      <c:h val="0.204111585223728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03E-4450-92A9-74E6D4AFF1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Delay</c:v>
                </c:pt>
                <c:pt idx="1">
                  <c:v>Quality of service</c:v>
                </c:pt>
                <c:pt idx="2">
                  <c:v>Satisfaction rate</c:v>
                </c:pt>
                <c:pt idx="3">
                  <c:v>Outcome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21</c:v>
                </c:pt>
                <c:pt idx="1">
                  <c:v>4</c:v>
                </c:pt>
                <c:pt idx="2">
                  <c:v>2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03E-4450-92A9-74E6D4AFF1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0.29907</cdr:x>
      <cdr:y>0.20298</cdr:y>
    </cdr:from>
    <cdr:to>
      <cdr:x>0.36266</cdr:x>
      <cdr:y>0.3174</cdr:y>
    </cdr:to>
    <cdr:cxnSp macro="">
      <cdr:nvCxnSpPr>
        <cdr:cNvPr id="3" name="Connecteur droit 2">
          <a:extLst xmlns:a="http://schemas.openxmlformats.org/drawingml/2006/main">
            <a:ext uri="{FF2B5EF4-FFF2-40B4-BE49-F238E27FC236}">
              <a16:creationId xmlns:a16="http://schemas.microsoft.com/office/drawing/2014/main" id="{920123B6-0703-4051-ACD4-4F409817B1D9}"/>
            </a:ext>
          </a:extLst>
        </cdr:cNvPr>
        <cdr:cNvCxnSpPr/>
      </cdr:nvCxnSpPr>
      <cdr:spPr>
        <a:xfrm xmlns:a="http://schemas.openxmlformats.org/drawingml/2006/main">
          <a:off x="1194567" y="814922"/>
          <a:ext cx="254000" cy="459383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>
              <a:lumMod val="50000"/>
              <a:lumOff val="50000"/>
            </a:schemeClr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0.22906</cdr:x>
      <cdr:y>0.37438</cdr:y>
    </cdr:from>
    <cdr:to>
      <cdr:x>0.28626</cdr:x>
      <cdr:y>0.38221</cdr:y>
    </cdr:to>
    <cdr:cxnSp macro="">
      <cdr:nvCxnSpPr>
        <cdr:cNvPr id="4" name="Connecteur droit 3">
          <a:extLst xmlns:a="http://schemas.openxmlformats.org/drawingml/2006/main">
            <a:ext uri="{FF2B5EF4-FFF2-40B4-BE49-F238E27FC236}">
              <a16:creationId xmlns:a16="http://schemas.microsoft.com/office/drawing/2014/main" id="{5D736A82-ABB0-41B2-86C7-1F9E9F992DB2}"/>
            </a:ext>
          </a:extLst>
        </cdr:cNvPr>
        <cdr:cNvCxnSpPr/>
      </cdr:nvCxnSpPr>
      <cdr:spPr>
        <a:xfrm xmlns:a="http://schemas.openxmlformats.org/drawingml/2006/main">
          <a:off x="914930" y="1503075"/>
          <a:ext cx="228471" cy="3142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>
              <a:lumMod val="50000"/>
              <a:lumOff val="50000"/>
            </a:schemeClr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0.44886</cdr:x>
      <cdr:y>0.23534</cdr:y>
    </cdr:from>
    <cdr:to>
      <cdr:x>0.45956</cdr:x>
      <cdr:y>0.28429</cdr:y>
    </cdr:to>
    <cdr:cxnSp macro="">
      <cdr:nvCxnSpPr>
        <cdr:cNvPr id="9" name="Connecteur droit 8">
          <a:extLst xmlns:a="http://schemas.openxmlformats.org/drawingml/2006/main">
            <a:ext uri="{FF2B5EF4-FFF2-40B4-BE49-F238E27FC236}">
              <a16:creationId xmlns:a16="http://schemas.microsoft.com/office/drawing/2014/main" id="{994F7CC4-D537-433F-B4CA-92E8E0F9B49D}"/>
            </a:ext>
          </a:extLst>
        </cdr:cNvPr>
        <cdr:cNvCxnSpPr/>
      </cdr:nvCxnSpPr>
      <cdr:spPr>
        <a:xfrm xmlns:a="http://schemas.openxmlformats.org/drawingml/2006/main" flipV="1">
          <a:off x="1792881" y="944844"/>
          <a:ext cx="42729" cy="196553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>
              <a:lumMod val="50000"/>
              <a:lumOff val="50000"/>
            </a:schemeClr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0.21316</cdr:x>
      <cdr:y>0.58845</cdr:y>
    </cdr:from>
    <cdr:to>
      <cdr:x>0.27039</cdr:x>
      <cdr:y>0.59399</cdr:y>
    </cdr:to>
    <cdr:cxnSp macro="">
      <cdr:nvCxnSpPr>
        <cdr:cNvPr id="4" name="Connecteur droit 3">
          <a:extLst xmlns:a="http://schemas.openxmlformats.org/drawingml/2006/main">
            <a:ext uri="{FF2B5EF4-FFF2-40B4-BE49-F238E27FC236}">
              <a16:creationId xmlns:a16="http://schemas.microsoft.com/office/drawing/2014/main" id="{3D9E4100-3F00-4A19-8DA2-F07A2EB5C6B7}"/>
            </a:ext>
          </a:extLst>
        </cdr:cNvPr>
        <cdr:cNvCxnSpPr/>
      </cdr:nvCxnSpPr>
      <cdr:spPr>
        <a:xfrm xmlns:a="http://schemas.openxmlformats.org/drawingml/2006/main" flipV="1">
          <a:off x="851434" y="2024764"/>
          <a:ext cx="228596" cy="1905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>
              <a:lumMod val="50000"/>
              <a:lumOff val="50000"/>
            </a:schemeClr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29A09-962F-4FC3-82A1-A78A2FB6C83D}" type="datetimeFigureOut">
              <a:rPr lang="fr-FR" smtClean="0"/>
              <a:pPr/>
              <a:t>02/11/2019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928DC-93B9-46FF-8237-D551D1C1FDC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63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27C33-1F7F-4C82-8682-C609DF23F2E9}" type="datetimeFigureOut">
              <a:rPr lang="fr-FR" smtClean="0"/>
              <a:pPr/>
              <a:t>02/11/2019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E209A-EA01-422B-AD08-646C7495AEC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474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E209A-EA01-422B-AD08-646C7495AEC7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462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pitchFamily="87" charset="-128"/>
              </a:defRPr>
            </a:lvl1pPr>
            <a:lvl2pPr marL="715905" indent="-274616" defTabSz="912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pitchFamily="87" charset="-128"/>
              </a:defRPr>
            </a:lvl2pPr>
            <a:lvl3pPr marL="1101636" indent="-219057" defTabSz="912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pitchFamily="87" charset="-128"/>
              </a:defRPr>
            </a:lvl3pPr>
            <a:lvl4pPr marL="1542925" indent="-219057" defTabSz="912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pitchFamily="87" charset="-128"/>
              </a:defRPr>
            </a:lvl4pPr>
            <a:lvl5pPr marL="1984213" indent="-219057" defTabSz="912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pitchFamily="87" charset="-128"/>
              </a:defRPr>
            </a:lvl5pPr>
            <a:lvl6pPr marL="2441376" indent="-219057" defTabSz="912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87" charset="-128"/>
              </a:defRPr>
            </a:lvl6pPr>
            <a:lvl7pPr marL="2898539" indent="-219057" defTabSz="912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87" charset="-128"/>
              </a:defRPr>
            </a:lvl7pPr>
            <a:lvl8pPr marL="3355702" indent="-219057" defTabSz="912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87" charset="-128"/>
              </a:defRPr>
            </a:lvl8pPr>
            <a:lvl9pPr marL="3812865" indent="-219057" defTabSz="912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87" charset="-128"/>
              </a:defRPr>
            </a:lvl9pPr>
          </a:lstStyle>
          <a:p>
            <a:pPr>
              <a:spcBef>
                <a:spcPct val="0"/>
              </a:spcBef>
            </a:pPr>
            <a:fld id="{491B7E64-9009-46DE-9012-EB17376E3D73}" type="slidenum">
              <a:rPr lang="fr-FR" altLang="fr-FR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16</a:t>
            </a:fld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63588"/>
            <a:ext cx="4921250" cy="3690937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32338"/>
            <a:ext cx="4984750" cy="4489450"/>
          </a:xfrm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08069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13.png"/></Relationships>
</file>

<file path=ppt/slideLayouts/_rels/slideLayout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13.png"/></Relationships>
</file>

<file path=ppt/slideLayouts/_rels/slideLayout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7.jpeg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16.png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15.png"/></Relationships>
</file>

<file path=ppt/slideLayouts/_rels/slideLayout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15.png"/></Relationships>
</file>

<file path=ppt/slideLayouts/_rels/slideLayout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1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15.png"/></Relationships>
</file>

<file path=ppt/slideLayouts/_rels/slideLayout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15.png"/></Relationships>
</file>

<file path=ppt/slideLayouts/_rels/slideLayout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15.png"/></Relationships>
</file>

<file path=ppt/slideLayouts/_rels/slideLayout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1.jpeg"/></Relationships>
</file>

<file path=ppt/slideLayouts/_rels/slideLayout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15.png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 avec Mariann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0"/>
            <a:ext cx="56388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80000" y="2685041"/>
            <a:ext cx="4428104" cy="738664"/>
          </a:xfrm>
        </p:spPr>
        <p:txBody>
          <a:bodyPr anchor="b" anchorCtr="0">
            <a:spAutoFit/>
          </a:bodyPr>
          <a:lstStyle>
            <a:lvl1pPr>
              <a:defRPr sz="2100"/>
            </a:lvl1pPr>
          </a:lstStyle>
          <a:p>
            <a:r>
              <a:rPr lang="fr-FR" dirty="0"/>
              <a:t>CLIQUEZ POUR SAISIR LE titre de la présentation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080000" y="3408000"/>
            <a:ext cx="3240360" cy="307777"/>
          </a:xfrm>
        </p:spPr>
        <p:txBody>
          <a:bodyPr>
            <a:spAutoFit/>
          </a:bodyPr>
          <a:lstStyle>
            <a:lvl1pPr marL="0" indent="0" algn="l">
              <a:buNone/>
              <a:defRPr sz="1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saisir le sous-titre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5950800"/>
            <a:ext cx="1872000" cy="63293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200" y="5684400"/>
            <a:ext cx="620698" cy="79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50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Titre et 2 Textes ou graphiqu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de la présentation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EBDD-958C-4AE8-A34D-C4DA2B38600E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6" hasCustomPrompt="1"/>
          </p:nvPr>
        </p:nvSpPr>
        <p:spPr>
          <a:xfrm>
            <a:off x="468000" y="1170000"/>
            <a:ext cx="7848600" cy="936000"/>
          </a:xfrm>
        </p:spPr>
        <p:txBody>
          <a:bodyPr>
            <a:noAutofit/>
          </a:bodyPr>
          <a:lstStyle>
            <a:lvl1pPr>
              <a:defRPr/>
            </a:lvl1pPr>
            <a:lvl3pPr marL="180000">
              <a:tabLst>
                <a:tab pos="482400" algn="r"/>
                <a:tab pos="626400" algn="l"/>
              </a:tabLst>
              <a:defRPr/>
            </a:lvl3pPr>
            <a:lvl4pPr marL="180000">
              <a:tabLst>
                <a:tab pos="482400" algn="r"/>
                <a:tab pos="626400" algn="l"/>
              </a:tabLst>
              <a:defRPr/>
            </a:lvl4pPr>
            <a:lvl5pPr>
              <a:defRPr/>
            </a:lvl5pPr>
            <a:lvl6pPr>
              <a:defRPr/>
            </a:lvl6pPr>
            <a:lvl7pPr marL="608400" indent="0">
              <a:buNone/>
              <a:defRPr/>
            </a:lvl7pPr>
            <a:lvl8pPr marL="1094400">
              <a:defRPr/>
            </a:lvl8pPr>
            <a:lvl9pPr>
              <a:defRPr/>
            </a:lvl9pPr>
          </a:lstStyle>
          <a:p>
            <a:pPr lvl="0"/>
            <a:r>
              <a:rPr lang="fr-FR" dirty="0"/>
              <a:t>Cliquez pour saisir le texte</a:t>
            </a:r>
          </a:p>
        </p:txBody>
      </p:sp>
      <p:sp>
        <p:nvSpPr>
          <p:cNvPr id="15" name="Espace réservé du contenu 2"/>
          <p:cNvSpPr>
            <a:spLocks noGrp="1"/>
          </p:cNvSpPr>
          <p:nvPr>
            <p:ph sz="half" idx="13"/>
          </p:nvPr>
        </p:nvSpPr>
        <p:spPr>
          <a:xfrm>
            <a:off x="1044000" y="2604950"/>
            <a:ext cx="3312368" cy="211203"/>
          </a:xfrm>
          <a:solidFill>
            <a:schemeClr val="bg2"/>
          </a:solidFill>
          <a:ln w="6350">
            <a:solidFill>
              <a:srgbClr val="000000">
                <a:alpha val="20000"/>
              </a:srgbClr>
            </a:solidFill>
          </a:ln>
        </p:spPr>
        <p:txBody>
          <a:bodyPr tIns="36000" bIns="36000" anchor="ctr" anchorCtr="0">
            <a:spAutoFit/>
          </a:bodyPr>
          <a:lstStyle>
            <a:lvl1pPr algn="ctr">
              <a:spcBef>
                <a:spcPts val="0"/>
              </a:spcBef>
              <a:defRPr sz="900" b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7" name="Espace réservé du contenu 2"/>
          <p:cNvSpPr>
            <a:spLocks noGrp="1"/>
          </p:cNvSpPr>
          <p:nvPr>
            <p:ph sz="half" idx="14"/>
          </p:nvPr>
        </p:nvSpPr>
        <p:spPr>
          <a:xfrm>
            <a:off x="4572000" y="2604950"/>
            <a:ext cx="3312368" cy="211203"/>
          </a:xfrm>
          <a:solidFill>
            <a:schemeClr val="bg2"/>
          </a:solidFill>
          <a:ln w="6350">
            <a:solidFill>
              <a:srgbClr val="000000">
                <a:alpha val="20000"/>
              </a:srgbClr>
            </a:solidFill>
          </a:ln>
        </p:spPr>
        <p:txBody>
          <a:bodyPr tIns="36000" bIns="36000" anchor="ctr" anchorCtr="0">
            <a:spAutoFit/>
          </a:bodyPr>
          <a:lstStyle>
            <a:lvl1pPr algn="ctr">
              <a:spcBef>
                <a:spcPts val="0"/>
              </a:spcBef>
              <a:defRPr sz="900" b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18" name="Imag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000"/>
            <a:ext cx="819150" cy="39370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6296400"/>
            <a:ext cx="937262" cy="393193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497" y="360000"/>
            <a:ext cx="1007983" cy="340803"/>
          </a:xfrm>
          <a:prstGeom prst="rect">
            <a:avLst/>
          </a:prstGeom>
        </p:spPr>
      </p:pic>
      <p:sp>
        <p:nvSpPr>
          <p:cNvPr id="21" name="Titre 1"/>
          <p:cNvSpPr>
            <a:spLocks noGrp="1"/>
          </p:cNvSpPr>
          <p:nvPr>
            <p:ph type="title" hasCustomPrompt="1"/>
          </p:nvPr>
        </p:nvSpPr>
        <p:spPr>
          <a:xfrm>
            <a:off x="828000" y="342000"/>
            <a:ext cx="6768336" cy="288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Cliquez pour saisir le Titre de la DIAPOSITIVE</a:t>
            </a:r>
          </a:p>
        </p:txBody>
      </p:sp>
      <p:sp>
        <p:nvSpPr>
          <p:cNvPr id="22" name="Espace réservé du texte 15"/>
          <p:cNvSpPr>
            <a:spLocks noGrp="1"/>
          </p:cNvSpPr>
          <p:nvPr>
            <p:ph type="body" sz="quarter" idx="20" hasCustomPrompt="1"/>
          </p:nvPr>
        </p:nvSpPr>
        <p:spPr>
          <a:xfrm>
            <a:off x="972000" y="565200"/>
            <a:ext cx="6624000" cy="288000"/>
          </a:xfrm>
        </p:spPr>
        <p:txBody>
          <a:bodyPr/>
          <a:lstStyle/>
          <a:p>
            <a:pPr lvl="0"/>
            <a:r>
              <a:rPr lang="fr-FR" dirty="0"/>
              <a:t>Cliquez pour saisir le sous titre de la diapositive</a:t>
            </a:r>
          </a:p>
        </p:txBody>
      </p:sp>
      <p:sp>
        <p:nvSpPr>
          <p:cNvPr id="16" name="Espace réservé du contenu 3"/>
          <p:cNvSpPr>
            <a:spLocks noGrp="1"/>
          </p:cNvSpPr>
          <p:nvPr>
            <p:ph sz="half" idx="28" hasCustomPrompt="1"/>
          </p:nvPr>
        </p:nvSpPr>
        <p:spPr>
          <a:xfrm>
            <a:off x="1062000" y="2924176"/>
            <a:ext cx="3312000" cy="2543174"/>
          </a:xfrm>
          <a:ln w="6350">
            <a:solidFill>
              <a:srgbClr val="000000">
                <a:alpha val="20000"/>
              </a:srgbClr>
            </a:solidFill>
          </a:ln>
        </p:spPr>
        <p:txBody>
          <a:bodyPr vert="horz" lIns="0" tIns="45720" rIns="252000" bIns="45720" rtlCol="0">
            <a:noAutofit/>
          </a:bodyPr>
          <a:lstStyle>
            <a:lvl1pPr>
              <a:defRPr lang="fr-FR" sz="2800" baseline="0" smtClean="0"/>
            </a:lvl1pPr>
            <a:lvl2pPr>
              <a:defRPr lang="fr-FR" sz="2400" smtClean="0"/>
            </a:lvl2pPr>
            <a:lvl3pPr>
              <a:defRPr lang="fr-FR" sz="2000" smtClean="0"/>
            </a:lvl3pPr>
            <a:lvl4pPr>
              <a:defRPr lang="fr-FR" sz="1800" smtClean="0"/>
            </a:lvl4pPr>
            <a:lvl5pPr>
              <a:defRPr lang="fr-FR" sz="1800"/>
            </a:lvl5pPr>
          </a:lstStyle>
          <a:p>
            <a:pPr lvl="4"/>
            <a:r>
              <a:rPr lang="fr-FR" dirty="0"/>
              <a:t>Cliquez pour saisir le texte ou ajouter un élément graphique</a:t>
            </a:r>
          </a:p>
        </p:txBody>
      </p:sp>
      <p:sp>
        <p:nvSpPr>
          <p:cNvPr id="23" name="Espace réservé du contenu 3"/>
          <p:cNvSpPr>
            <a:spLocks noGrp="1"/>
          </p:cNvSpPr>
          <p:nvPr>
            <p:ph sz="half" idx="29" hasCustomPrompt="1"/>
          </p:nvPr>
        </p:nvSpPr>
        <p:spPr>
          <a:xfrm>
            <a:off x="4582022" y="2933701"/>
            <a:ext cx="3312000" cy="2543174"/>
          </a:xfrm>
          <a:ln w="6350">
            <a:solidFill>
              <a:srgbClr val="000000">
                <a:alpha val="20000"/>
              </a:srgbClr>
            </a:solidFill>
          </a:ln>
        </p:spPr>
        <p:txBody>
          <a:bodyPr vert="horz" lIns="0" tIns="45720" rIns="252000" bIns="45720" rtlCol="0">
            <a:noAutofit/>
          </a:bodyPr>
          <a:lstStyle>
            <a:lvl1pPr>
              <a:defRPr lang="fr-FR" sz="2800" baseline="0" smtClean="0"/>
            </a:lvl1pPr>
            <a:lvl2pPr>
              <a:defRPr lang="fr-FR" sz="2400" smtClean="0"/>
            </a:lvl2pPr>
            <a:lvl3pPr>
              <a:defRPr lang="fr-FR" sz="2000" smtClean="0"/>
            </a:lvl3pPr>
            <a:lvl4pPr>
              <a:defRPr lang="fr-FR" sz="1800" smtClean="0"/>
            </a:lvl4pPr>
            <a:lvl5pPr>
              <a:defRPr lang="fr-FR" sz="1800"/>
            </a:lvl5pPr>
          </a:lstStyle>
          <a:p>
            <a:pPr lvl="4"/>
            <a:r>
              <a:rPr lang="fr-FR" dirty="0"/>
              <a:t>Cliquez pour saisir le texte ou ajouter un élément graphique</a:t>
            </a:r>
          </a:p>
        </p:txBody>
      </p:sp>
    </p:spTree>
    <p:extLst>
      <p:ext uri="{BB962C8B-B14F-4D97-AF65-F5344CB8AC3E}">
        <p14:creationId xmlns:p14="http://schemas.microsoft.com/office/powerpoint/2010/main" val="2256824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4 Textes ou Graphiqu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de la présentation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EBDD-958C-4AE8-A34D-C4DA2B38600E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5" name="Espace réservé du contenu 2"/>
          <p:cNvSpPr>
            <a:spLocks noGrp="1"/>
          </p:cNvSpPr>
          <p:nvPr>
            <p:ph sz="half" idx="13"/>
          </p:nvPr>
        </p:nvSpPr>
        <p:spPr>
          <a:xfrm>
            <a:off x="971992" y="1661650"/>
            <a:ext cx="3312000" cy="211203"/>
          </a:xfrm>
          <a:solidFill>
            <a:schemeClr val="accent4"/>
          </a:solidFill>
          <a:ln w="6350">
            <a:solidFill>
              <a:srgbClr val="000000">
                <a:alpha val="20000"/>
              </a:srgbClr>
            </a:solidFill>
          </a:ln>
        </p:spPr>
        <p:txBody>
          <a:bodyPr tIns="36000" bIns="36000" anchor="ctr" anchorCtr="0">
            <a:spAutoFit/>
          </a:bodyPr>
          <a:lstStyle>
            <a:lvl1pPr algn="ctr">
              <a:spcBef>
                <a:spcPts val="0"/>
              </a:spcBef>
              <a:defRPr sz="900" b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7" name="Espace réservé du contenu 2"/>
          <p:cNvSpPr>
            <a:spLocks noGrp="1"/>
          </p:cNvSpPr>
          <p:nvPr>
            <p:ph sz="half" idx="14"/>
          </p:nvPr>
        </p:nvSpPr>
        <p:spPr>
          <a:xfrm>
            <a:off x="4716384" y="1661650"/>
            <a:ext cx="3312000" cy="211203"/>
          </a:xfrm>
          <a:solidFill>
            <a:schemeClr val="accent6"/>
          </a:solidFill>
          <a:ln w="6350">
            <a:solidFill>
              <a:srgbClr val="000000">
                <a:alpha val="20000"/>
              </a:srgbClr>
            </a:solidFill>
          </a:ln>
        </p:spPr>
        <p:txBody>
          <a:bodyPr tIns="36000" bIns="36000" anchor="ctr" anchorCtr="0">
            <a:spAutoFit/>
          </a:bodyPr>
          <a:lstStyle>
            <a:lvl1pPr algn="ctr">
              <a:spcBef>
                <a:spcPts val="0"/>
              </a:spcBef>
              <a:defRPr sz="900" b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Espace réservé du contenu 2"/>
          <p:cNvSpPr>
            <a:spLocks noGrp="1"/>
          </p:cNvSpPr>
          <p:nvPr>
            <p:ph sz="half" idx="22"/>
          </p:nvPr>
        </p:nvSpPr>
        <p:spPr>
          <a:xfrm>
            <a:off x="971600" y="3461650"/>
            <a:ext cx="3312000" cy="211203"/>
          </a:xfrm>
          <a:solidFill>
            <a:schemeClr val="accent3"/>
          </a:solidFill>
          <a:ln w="6350">
            <a:solidFill>
              <a:srgbClr val="000000">
                <a:alpha val="20000"/>
              </a:srgbClr>
            </a:solidFill>
          </a:ln>
        </p:spPr>
        <p:txBody>
          <a:bodyPr tIns="36000" bIns="36000" anchor="ctr" anchorCtr="0">
            <a:spAutoFit/>
          </a:bodyPr>
          <a:lstStyle>
            <a:lvl1pPr algn="ctr">
              <a:spcBef>
                <a:spcPts val="0"/>
              </a:spcBef>
              <a:defRPr sz="900" b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1" name="Espace réservé du contenu 2"/>
          <p:cNvSpPr>
            <a:spLocks noGrp="1"/>
          </p:cNvSpPr>
          <p:nvPr>
            <p:ph sz="half" idx="23"/>
          </p:nvPr>
        </p:nvSpPr>
        <p:spPr>
          <a:xfrm>
            <a:off x="4715992" y="3461650"/>
            <a:ext cx="3312000" cy="211203"/>
          </a:xfrm>
          <a:solidFill>
            <a:schemeClr val="bg2"/>
          </a:solidFill>
          <a:ln w="6350">
            <a:solidFill>
              <a:srgbClr val="000000">
                <a:alpha val="20000"/>
              </a:srgbClr>
            </a:solidFill>
          </a:ln>
        </p:spPr>
        <p:txBody>
          <a:bodyPr tIns="36000" bIns="36000" anchor="ctr" anchorCtr="0">
            <a:spAutoFit/>
          </a:bodyPr>
          <a:lstStyle>
            <a:lvl1pPr algn="ctr">
              <a:spcBef>
                <a:spcPts val="0"/>
              </a:spcBef>
              <a:defRPr sz="900" b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18" name="Imag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000"/>
            <a:ext cx="819150" cy="393700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6296400"/>
            <a:ext cx="937262" cy="39319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497" y="360000"/>
            <a:ext cx="1007983" cy="340803"/>
          </a:xfrm>
          <a:prstGeom prst="rect">
            <a:avLst/>
          </a:prstGeom>
        </p:spPr>
      </p:pic>
      <p:sp>
        <p:nvSpPr>
          <p:cNvPr id="24" name="Titre 1"/>
          <p:cNvSpPr>
            <a:spLocks noGrp="1"/>
          </p:cNvSpPr>
          <p:nvPr>
            <p:ph type="title" hasCustomPrompt="1"/>
          </p:nvPr>
        </p:nvSpPr>
        <p:spPr>
          <a:xfrm>
            <a:off x="828000" y="342000"/>
            <a:ext cx="6768336" cy="288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Cliquez pour saisir le Titre de la DIAPOSITIVE</a:t>
            </a:r>
          </a:p>
        </p:txBody>
      </p:sp>
      <p:sp>
        <p:nvSpPr>
          <p:cNvPr id="25" name="Espace réservé du texte 15"/>
          <p:cNvSpPr>
            <a:spLocks noGrp="1"/>
          </p:cNvSpPr>
          <p:nvPr>
            <p:ph type="body" sz="quarter" idx="25" hasCustomPrompt="1"/>
          </p:nvPr>
        </p:nvSpPr>
        <p:spPr>
          <a:xfrm>
            <a:off x="972000" y="565200"/>
            <a:ext cx="6624000" cy="288000"/>
          </a:xfrm>
        </p:spPr>
        <p:txBody>
          <a:bodyPr/>
          <a:lstStyle/>
          <a:p>
            <a:pPr lvl="0"/>
            <a:r>
              <a:rPr lang="fr-FR" dirty="0"/>
              <a:t>Cliquez pour saisir le sous titre de la diapositive</a:t>
            </a:r>
          </a:p>
        </p:txBody>
      </p:sp>
      <p:sp>
        <p:nvSpPr>
          <p:cNvPr id="27" name="Espace réservé du contenu 3"/>
          <p:cNvSpPr>
            <a:spLocks noGrp="1"/>
          </p:cNvSpPr>
          <p:nvPr>
            <p:ph sz="half" idx="16" hasCustomPrompt="1"/>
          </p:nvPr>
        </p:nvSpPr>
        <p:spPr>
          <a:xfrm>
            <a:off x="1062000" y="1943100"/>
            <a:ext cx="3312000" cy="1381125"/>
          </a:xfrm>
          <a:ln w="6350">
            <a:solidFill>
              <a:srgbClr val="000000">
                <a:alpha val="20000"/>
              </a:srgbClr>
            </a:solidFill>
          </a:ln>
        </p:spPr>
        <p:txBody>
          <a:bodyPr vert="horz" lIns="0" tIns="45720" rIns="252000" bIns="45720" rtlCol="0">
            <a:noAutofit/>
          </a:bodyPr>
          <a:lstStyle>
            <a:lvl1pPr>
              <a:defRPr lang="fr-FR" sz="2800" baseline="0" smtClean="0"/>
            </a:lvl1pPr>
            <a:lvl2pPr>
              <a:defRPr lang="fr-FR" sz="2400" smtClean="0"/>
            </a:lvl2pPr>
            <a:lvl3pPr>
              <a:defRPr lang="fr-FR" sz="2000" smtClean="0"/>
            </a:lvl3pPr>
            <a:lvl4pPr>
              <a:defRPr lang="fr-FR" sz="1800" smtClean="0"/>
            </a:lvl4pPr>
            <a:lvl5pPr>
              <a:defRPr lang="fr-FR" sz="1500"/>
            </a:lvl5pPr>
          </a:lstStyle>
          <a:p>
            <a:pPr lvl="4"/>
            <a:r>
              <a:rPr lang="fr-FR" dirty="0"/>
              <a:t>Cliquez pour saisir le texte ou ajouter un élément graphique</a:t>
            </a:r>
          </a:p>
        </p:txBody>
      </p:sp>
      <p:sp>
        <p:nvSpPr>
          <p:cNvPr id="28" name="Espace réservé du contenu 3"/>
          <p:cNvSpPr>
            <a:spLocks noGrp="1"/>
          </p:cNvSpPr>
          <p:nvPr>
            <p:ph sz="half" idx="27" hasCustomPrompt="1"/>
          </p:nvPr>
        </p:nvSpPr>
        <p:spPr>
          <a:xfrm>
            <a:off x="4719600" y="1943100"/>
            <a:ext cx="3312000" cy="1381125"/>
          </a:xfrm>
          <a:ln w="6350">
            <a:solidFill>
              <a:srgbClr val="000000">
                <a:alpha val="20000"/>
              </a:srgbClr>
            </a:solidFill>
          </a:ln>
        </p:spPr>
        <p:txBody>
          <a:bodyPr vert="horz" lIns="0" tIns="45720" rIns="252000" bIns="45720" rtlCol="0">
            <a:noAutofit/>
          </a:bodyPr>
          <a:lstStyle>
            <a:lvl1pPr>
              <a:defRPr lang="fr-FR" sz="2800" baseline="0" smtClean="0"/>
            </a:lvl1pPr>
            <a:lvl2pPr>
              <a:defRPr lang="fr-FR" sz="2400" smtClean="0"/>
            </a:lvl2pPr>
            <a:lvl3pPr>
              <a:defRPr lang="fr-FR" sz="2000" smtClean="0"/>
            </a:lvl3pPr>
            <a:lvl4pPr>
              <a:defRPr lang="fr-FR" sz="1800" smtClean="0"/>
            </a:lvl4pPr>
            <a:lvl5pPr>
              <a:defRPr lang="fr-FR" sz="1500"/>
            </a:lvl5pPr>
          </a:lstStyle>
          <a:p>
            <a:pPr lvl="4"/>
            <a:r>
              <a:rPr lang="fr-FR" dirty="0"/>
              <a:t>Cliquez pour saisir le texte ou ajouter un élément graphique</a:t>
            </a:r>
          </a:p>
        </p:txBody>
      </p:sp>
      <p:sp>
        <p:nvSpPr>
          <p:cNvPr id="29" name="Espace réservé du contenu 3"/>
          <p:cNvSpPr>
            <a:spLocks noGrp="1"/>
          </p:cNvSpPr>
          <p:nvPr>
            <p:ph sz="half" idx="28" hasCustomPrompt="1"/>
          </p:nvPr>
        </p:nvSpPr>
        <p:spPr>
          <a:xfrm>
            <a:off x="976275" y="3752850"/>
            <a:ext cx="3312000" cy="1381125"/>
          </a:xfrm>
          <a:ln w="6350">
            <a:solidFill>
              <a:srgbClr val="000000">
                <a:alpha val="20000"/>
              </a:srgbClr>
            </a:solidFill>
          </a:ln>
        </p:spPr>
        <p:txBody>
          <a:bodyPr vert="horz" lIns="0" tIns="45720" rIns="252000" bIns="45720" rtlCol="0">
            <a:noAutofit/>
          </a:bodyPr>
          <a:lstStyle>
            <a:lvl1pPr>
              <a:defRPr lang="fr-FR" sz="2800" baseline="0" smtClean="0"/>
            </a:lvl1pPr>
            <a:lvl2pPr>
              <a:defRPr lang="fr-FR" sz="2400" smtClean="0"/>
            </a:lvl2pPr>
            <a:lvl3pPr>
              <a:defRPr lang="fr-FR" sz="2000" smtClean="0"/>
            </a:lvl3pPr>
            <a:lvl4pPr>
              <a:defRPr lang="fr-FR" sz="1800" smtClean="0"/>
            </a:lvl4pPr>
            <a:lvl5pPr>
              <a:defRPr lang="fr-FR" sz="1500"/>
            </a:lvl5pPr>
          </a:lstStyle>
          <a:p>
            <a:pPr lvl="4"/>
            <a:r>
              <a:rPr lang="fr-FR" dirty="0"/>
              <a:t>Cliquez pour saisir le texte ou ajouter un élément graphique</a:t>
            </a:r>
          </a:p>
        </p:txBody>
      </p:sp>
      <p:sp>
        <p:nvSpPr>
          <p:cNvPr id="30" name="Espace réservé du contenu 3"/>
          <p:cNvSpPr>
            <a:spLocks noGrp="1"/>
          </p:cNvSpPr>
          <p:nvPr>
            <p:ph sz="half" idx="29" hasCustomPrompt="1"/>
          </p:nvPr>
        </p:nvSpPr>
        <p:spPr>
          <a:xfrm>
            <a:off x="4734422" y="3743325"/>
            <a:ext cx="3312000" cy="1381125"/>
          </a:xfrm>
          <a:ln w="6350">
            <a:solidFill>
              <a:srgbClr val="000000">
                <a:alpha val="20000"/>
              </a:srgbClr>
            </a:solidFill>
          </a:ln>
        </p:spPr>
        <p:txBody>
          <a:bodyPr vert="horz" lIns="0" tIns="45720" rIns="252000" bIns="45720" rtlCol="0">
            <a:noAutofit/>
          </a:bodyPr>
          <a:lstStyle>
            <a:lvl1pPr>
              <a:defRPr lang="fr-FR" sz="2800" baseline="0" smtClean="0"/>
            </a:lvl1pPr>
            <a:lvl2pPr>
              <a:defRPr lang="fr-FR" sz="2400" smtClean="0"/>
            </a:lvl2pPr>
            <a:lvl3pPr>
              <a:defRPr lang="fr-FR" sz="2000" smtClean="0"/>
            </a:lvl3pPr>
            <a:lvl4pPr>
              <a:defRPr lang="fr-FR" sz="1800" smtClean="0"/>
            </a:lvl4pPr>
            <a:lvl5pPr>
              <a:defRPr lang="fr-FR" sz="1500"/>
            </a:lvl5pPr>
          </a:lstStyle>
          <a:p>
            <a:pPr lvl="4"/>
            <a:r>
              <a:rPr lang="fr-FR" dirty="0"/>
              <a:t>Cliquez pour saisir le texte ou ajouter un élément graphique</a:t>
            </a:r>
          </a:p>
        </p:txBody>
      </p:sp>
    </p:spTree>
    <p:extLst>
      <p:ext uri="{BB962C8B-B14F-4D97-AF65-F5344CB8AC3E}">
        <p14:creationId xmlns:p14="http://schemas.microsoft.com/office/powerpoint/2010/main" val="2435856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ntac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08000" y="2678400"/>
            <a:ext cx="4428104" cy="492443"/>
          </a:xfrm>
          <a:ln>
            <a:noFill/>
          </a:ln>
        </p:spPr>
        <p:txBody>
          <a:bodyPr anchor="b" anchorCtr="0">
            <a:spAutoFit/>
          </a:bodyPr>
          <a:lstStyle>
            <a:lvl1pPr>
              <a:defRPr sz="2600"/>
            </a:lvl1pPr>
          </a:lstStyle>
          <a:p>
            <a:r>
              <a:rPr lang="fr-FR" dirty="0"/>
              <a:t>contact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296000" y="3140969"/>
            <a:ext cx="2952328" cy="261610"/>
          </a:xfrm>
          <a:ln>
            <a:noFill/>
          </a:ln>
        </p:spPr>
        <p:txBody>
          <a:bodyPr>
            <a:spAutoFit/>
          </a:bodyPr>
          <a:lstStyle>
            <a:lvl1pPr marL="0" indent="0" algn="l">
              <a:buNone/>
              <a:defRPr lang="fr-FR" sz="1100" b="0" i="0" u="none" strike="noStrike" baseline="0" smtClean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z="1100" b="0" i="0" u="none" strike="noStrike" baseline="0" dirty="0">
                <a:latin typeface="ArialMT"/>
              </a:rPr>
              <a:t>Nom du contact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5950800"/>
            <a:ext cx="1872000" cy="63293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200" y="5684400"/>
            <a:ext cx="620698" cy="798456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0"/>
            <a:ext cx="5638800" cy="68580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5600" y="5836800"/>
            <a:ext cx="620698" cy="79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929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Titre et sous-titre seul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de la présentation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EBDD-958C-4AE8-A34D-C4DA2B38600E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000"/>
            <a:ext cx="819150" cy="393700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6296400"/>
            <a:ext cx="937262" cy="393193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497" y="360000"/>
            <a:ext cx="1007983" cy="340803"/>
          </a:xfrm>
          <a:prstGeom prst="rect">
            <a:avLst/>
          </a:prstGeom>
        </p:spPr>
      </p:pic>
      <p:sp>
        <p:nvSpPr>
          <p:cNvPr id="22" name="Titre 1"/>
          <p:cNvSpPr>
            <a:spLocks noGrp="1"/>
          </p:cNvSpPr>
          <p:nvPr>
            <p:ph type="title" hasCustomPrompt="1"/>
          </p:nvPr>
        </p:nvSpPr>
        <p:spPr>
          <a:xfrm>
            <a:off x="828000" y="342000"/>
            <a:ext cx="6768336" cy="288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Cliquez pour saisir le Titre de la DIAPOSITIVE</a:t>
            </a:r>
          </a:p>
        </p:txBody>
      </p:sp>
      <p:sp>
        <p:nvSpPr>
          <p:cNvPr id="23" name="Espace réservé du texte 15"/>
          <p:cNvSpPr>
            <a:spLocks noGrp="1"/>
          </p:cNvSpPr>
          <p:nvPr>
            <p:ph type="body" sz="quarter" idx="25" hasCustomPrompt="1"/>
          </p:nvPr>
        </p:nvSpPr>
        <p:spPr>
          <a:xfrm>
            <a:off x="972000" y="565200"/>
            <a:ext cx="6624000" cy="28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/>
              <a:t>Cliquez pour saisir le sous titre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2265112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de la présentation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EBDD-958C-4AE8-A34D-C4DA2B38600E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>
          <a:xfrm>
            <a:off x="828000" y="342000"/>
            <a:ext cx="6768336" cy="288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Cliquez pour saisir le Titre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1983153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positive 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Titre de la présentation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EBDD-958C-4AE8-A34D-C4DA2B38600E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8077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193" y="5981249"/>
            <a:ext cx="1979613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bandeau db"/>
          <p:cNvPicPr preferRelativeResize="0"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3725863"/>
            <a:ext cx="797877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6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584200" y="1493838"/>
            <a:ext cx="7961313" cy="40052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4B7D19"/>
                </a:solidFill>
                <a:miter lim="800000"/>
                <a:headEnd/>
                <a:tailEnd/>
              </a14:hiddenLine>
            </a:ext>
          </a:extLst>
        </p:spPr>
        <p:txBody>
          <a:bodyPr tIns="1080000" rIns="91440" anchor="t"/>
          <a:lstStyle>
            <a:lvl1pPr algn="ctr">
              <a:lnSpc>
                <a:spcPct val="85000"/>
              </a:lnSpc>
              <a:defRPr sz="3200">
                <a:solidFill>
                  <a:srgbClr val="2A6A1D"/>
                </a:solidFill>
              </a:defRPr>
            </a:lvl1pPr>
          </a:lstStyle>
          <a:p>
            <a:pPr lvl="0"/>
            <a:r>
              <a:rPr lang="fr-FR" altLang="fr-FR" noProof="0"/>
              <a:t>Modifiez le style du titre</a:t>
            </a:r>
            <a:endParaRPr lang="fr-FR" altLang="fr-FR" noProof="0" dirty="0"/>
          </a:p>
        </p:txBody>
      </p:sp>
      <p:sp>
        <p:nvSpPr>
          <p:cNvPr id="63497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84200" y="3878263"/>
            <a:ext cx="7975600" cy="1863725"/>
          </a:xfrm>
          <a:solidFill>
            <a:srgbClr val="2A6A1D"/>
          </a:solidFill>
        </p:spPr>
        <p:txBody>
          <a:bodyPr tIns="82800"/>
          <a:lstStyle>
            <a:lvl1pPr marL="0" indent="0" algn="ctr">
              <a:buFont typeface="Arial" charset="0"/>
              <a:buNone/>
              <a:defRPr sz="280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altLang="fr-FR" noProof="0"/>
              <a:t>Modifiez le style des sous-titres du masque</a:t>
            </a:r>
            <a:endParaRPr lang="fr-FR" altLang="fr-FR" noProof="0" dirty="0"/>
          </a:p>
        </p:txBody>
      </p:sp>
    </p:spTree>
    <p:extLst>
      <p:ext uri="{BB962C8B-B14F-4D97-AF65-F5344CB8AC3E}">
        <p14:creationId xmlns:p14="http://schemas.microsoft.com/office/powerpoint/2010/main" val="3443679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2A6A1D"/>
              </a:buClr>
              <a:defRPr sz="2000"/>
            </a:lvl1pPr>
            <a:lvl2pPr marL="617538" indent="-254000">
              <a:buClr>
                <a:srgbClr val="2A6A1D"/>
              </a:buClr>
              <a:defRPr sz="1800"/>
            </a:lvl2pPr>
            <a:lvl3pPr marL="1008063" indent="0">
              <a:buNone/>
              <a:defRPr/>
            </a:lvl3pPr>
            <a:lvl4pPr marL="1416050" indent="0">
              <a:buNone/>
              <a:defRPr/>
            </a:lvl4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527315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ous-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2288" y="1349829"/>
            <a:ext cx="8097837" cy="4984296"/>
          </a:xfrm>
        </p:spPr>
        <p:txBody>
          <a:bodyPr/>
          <a:lstStyle>
            <a:lvl1pPr>
              <a:buClr>
                <a:srgbClr val="2A6A1D"/>
              </a:buClr>
              <a:defRPr sz="2000" b="0"/>
            </a:lvl1pPr>
            <a:lvl2pPr>
              <a:buClr>
                <a:srgbClr val="2A6A1D"/>
              </a:buClr>
              <a:defRPr sz="18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1"/>
          </p:nvPr>
        </p:nvSpPr>
        <p:spPr>
          <a:xfrm>
            <a:off x="551769" y="914400"/>
            <a:ext cx="8040461" cy="362857"/>
          </a:xfrm>
        </p:spPr>
        <p:txBody>
          <a:bodyPr/>
          <a:lstStyle>
            <a:lvl1pPr marL="0" indent="0">
              <a:buNone/>
              <a:defRPr sz="2000" b="1">
                <a:solidFill>
                  <a:srgbClr val="7D0055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9587" y="138113"/>
            <a:ext cx="7827963" cy="703716"/>
          </a:xfrm>
        </p:spPr>
        <p:txBody>
          <a:bodyPr/>
          <a:lstStyle>
            <a:lvl1pPr>
              <a:defRPr sz="2800"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91563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avec coule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2288" y="986972"/>
            <a:ext cx="8097837" cy="2823028"/>
          </a:xfrm>
        </p:spPr>
        <p:txBody>
          <a:bodyPr/>
          <a:lstStyle>
            <a:lvl1pPr>
              <a:buClr>
                <a:srgbClr val="2A6A1D"/>
              </a:buClr>
              <a:defRPr sz="2000"/>
            </a:lvl1pPr>
            <a:lvl2pPr>
              <a:buClr>
                <a:srgbClr val="2A6A1D"/>
              </a:buClr>
              <a:defRPr sz="1800"/>
            </a:lvl2pPr>
            <a:lvl3pPr marL="1008063" indent="0">
              <a:buNone/>
              <a:defRPr/>
            </a:lvl3pPr>
            <a:lvl4pPr marL="1416050" indent="0">
              <a:buNone/>
              <a:defRPr/>
            </a:lvl4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1"/>
          </p:nvPr>
        </p:nvSpPr>
        <p:spPr>
          <a:xfrm>
            <a:off x="566738" y="3810000"/>
            <a:ext cx="8040687" cy="747713"/>
          </a:xfrm>
          <a:solidFill>
            <a:srgbClr val="2A6A1D"/>
          </a:solidFill>
        </p:spPr>
        <p:txBody>
          <a:bodyPr/>
          <a:lstStyle>
            <a:lvl1pPr marL="0" indent="0" algn="ctr">
              <a:buNone/>
              <a:defRPr b="1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551656" y="4709885"/>
            <a:ext cx="8040687" cy="747713"/>
          </a:xfrm>
          <a:solidFill>
            <a:srgbClr val="7D0055"/>
          </a:solidFill>
        </p:spPr>
        <p:txBody>
          <a:bodyPr/>
          <a:lstStyle>
            <a:lvl1pPr marL="0" indent="0" algn="ctr">
              <a:buNone/>
              <a:defRPr b="1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9351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 avec Mariann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0"/>
            <a:ext cx="5638799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80000" y="2685041"/>
            <a:ext cx="4428104" cy="738664"/>
          </a:xfrm>
        </p:spPr>
        <p:txBody>
          <a:bodyPr anchor="b" anchorCtr="0">
            <a:spAutoFit/>
          </a:bodyPr>
          <a:lstStyle>
            <a:lvl1pPr>
              <a:defRPr sz="2100"/>
            </a:lvl1pPr>
          </a:lstStyle>
          <a:p>
            <a:r>
              <a:rPr lang="fr-FR" dirty="0"/>
              <a:t>CLIQUEZ POUR SAISIR LE titre de la présentation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080000" y="3408000"/>
            <a:ext cx="3240360" cy="307777"/>
          </a:xfrm>
        </p:spPr>
        <p:txBody>
          <a:bodyPr>
            <a:spAutoFit/>
          </a:bodyPr>
          <a:lstStyle>
            <a:lvl1pPr marL="0" indent="0" algn="l">
              <a:buNone/>
              <a:defRPr sz="1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saisir le sous-titre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5950800"/>
            <a:ext cx="1872000" cy="63293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200" y="5684400"/>
            <a:ext cx="620698" cy="79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440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>
            <a:lvl1pPr>
              <a:defRPr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8745" y="1016001"/>
            <a:ext cx="3971925" cy="5138056"/>
          </a:xfrm>
        </p:spPr>
        <p:txBody>
          <a:bodyPr/>
          <a:lstStyle>
            <a:lvl1pPr>
              <a:buClr>
                <a:srgbClr val="2A6A1D"/>
              </a:buClr>
              <a:defRPr sz="2000"/>
            </a:lvl1pPr>
            <a:lvl2pPr>
              <a:buClr>
                <a:srgbClr val="2A6A1D"/>
              </a:buClr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6" name="Espace réservé du contenu 2"/>
          <p:cNvSpPr>
            <a:spLocks noGrp="1"/>
          </p:cNvSpPr>
          <p:nvPr>
            <p:ph sz="half" idx="11"/>
          </p:nvPr>
        </p:nvSpPr>
        <p:spPr>
          <a:xfrm>
            <a:off x="4688114" y="984477"/>
            <a:ext cx="3971925" cy="5155066"/>
          </a:xfrm>
        </p:spPr>
        <p:txBody>
          <a:bodyPr/>
          <a:lstStyle>
            <a:lvl1pPr>
              <a:buClr>
                <a:srgbClr val="2A6A1D"/>
              </a:buClr>
              <a:defRPr sz="2000"/>
            </a:lvl1pPr>
            <a:lvl2pPr>
              <a:buClr>
                <a:srgbClr val="2A6A1D"/>
              </a:buClr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cxnSp>
        <p:nvCxnSpPr>
          <p:cNvPr id="7" name="Connecteur droit 6"/>
          <p:cNvCxnSpPr/>
          <p:nvPr userDrawn="1"/>
        </p:nvCxnSpPr>
        <p:spPr bwMode="auto">
          <a:xfrm>
            <a:off x="4572000" y="957943"/>
            <a:ext cx="0" cy="518160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478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antages/inconvéni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83961" y="1683657"/>
            <a:ext cx="3971925" cy="4064000"/>
          </a:xfrm>
          <a:ln>
            <a:solidFill>
              <a:srgbClr val="2A6A1D"/>
            </a:solidFill>
          </a:ln>
        </p:spPr>
        <p:txBody>
          <a:bodyPr/>
          <a:lstStyle>
            <a:lvl1pPr marL="342900" indent="-342900" algn="l">
              <a:buClr>
                <a:srgbClr val="2A6A1D"/>
              </a:buClr>
              <a:buFont typeface="Arial" panose="020B0604020202020204" pitchFamily="34" charset="0"/>
              <a:buChar char="•"/>
              <a:defRPr sz="1800" b="0">
                <a:solidFill>
                  <a:schemeClr val="bg1"/>
                </a:solidFill>
              </a:defRPr>
            </a:lvl1pPr>
            <a:lvl2pPr marL="285750" indent="-285750">
              <a:buClr>
                <a:srgbClr val="2A6A1D"/>
              </a:buClr>
              <a:buFont typeface="Arial" panose="020B0604020202020204" pitchFamily="34" charset="0"/>
              <a:buChar char="-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357144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ECF34B64-A66A-4006-9773-0A7FD7550B09}" type="datetime1">
              <a:rPr lang="fr-FR" altLang="fr-FR" sz="2800" b="1" smtClean="0">
                <a:solidFill>
                  <a:srgbClr val="1B772D"/>
                </a:solidFill>
                <a:ea typeface="ヒラギノ角ゴ Pro W3" pitchFamily="87" charset="-128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02/11/2019</a:t>
            </a:fld>
            <a:endParaRPr lang="fr-FR" altLang="fr-FR" sz="2800" b="1">
              <a:solidFill>
                <a:srgbClr val="1B772D"/>
              </a:solidFill>
              <a:ea typeface="ヒラギノ角ゴ Pro W3" pitchFamily="87" charset="-128"/>
            </a:endParaRPr>
          </a:p>
        </p:txBody>
      </p:sp>
      <p:sp>
        <p:nvSpPr>
          <p:cNvPr id="8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78972" y="914400"/>
            <a:ext cx="8229600" cy="348343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7D0055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508000" y="5791200"/>
            <a:ext cx="8193314" cy="478971"/>
          </a:xfrm>
          <a:ln>
            <a:solidFill>
              <a:srgbClr val="7D0055"/>
            </a:solidFill>
          </a:ln>
        </p:spPr>
        <p:txBody>
          <a:bodyPr/>
          <a:lstStyle>
            <a:lvl1pPr marL="0" indent="0">
              <a:buNone/>
              <a:defRPr sz="1800" b="1">
                <a:solidFill>
                  <a:srgbClr val="7D0055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479425" y="1306285"/>
            <a:ext cx="3917950" cy="377371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rgbClr val="2A6A1D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Espace réservé du texte 6"/>
          <p:cNvSpPr>
            <a:spLocks noGrp="1"/>
          </p:cNvSpPr>
          <p:nvPr>
            <p:ph type="body" sz="quarter" idx="15"/>
          </p:nvPr>
        </p:nvSpPr>
        <p:spPr>
          <a:xfrm>
            <a:off x="4688114" y="1291771"/>
            <a:ext cx="3990975" cy="377371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rgbClr val="7D0055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Espace réservé du contenu 2"/>
          <p:cNvSpPr>
            <a:spLocks noGrp="1"/>
          </p:cNvSpPr>
          <p:nvPr>
            <p:ph sz="half" idx="16"/>
          </p:nvPr>
        </p:nvSpPr>
        <p:spPr>
          <a:xfrm>
            <a:off x="4736647" y="1669143"/>
            <a:ext cx="3971925" cy="4064000"/>
          </a:xfrm>
          <a:ln>
            <a:solidFill>
              <a:srgbClr val="7D0055"/>
            </a:solidFill>
          </a:ln>
        </p:spPr>
        <p:txBody>
          <a:bodyPr/>
          <a:lstStyle>
            <a:lvl1pPr marL="342900" indent="-342900" algn="l">
              <a:buClr>
                <a:srgbClr val="7D0055"/>
              </a:buClr>
              <a:buFont typeface="Arial" panose="020B0604020202020204" pitchFamily="34" charset="0"/>
              <a:buChar char="•"/>
              <a:defRPr sz="1800" b="0">
                <a:solidFill>
                  <a:schemeClr val="bg1"/>
                </a:solidFill>
              </a:defRPr>
            </a:lvl1pPr>
            <a:lvl2pPr marL="285750" indent="-285750">
              <a:buClr>
                <a:srgbClr val="7D0055"/>
              </a:buClr>
              <a:buFont typeface="Arial Narrow" panose="020B0606020202030204" pitchFamily="34" charset="0"/>
              <a:buChar char="-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40974087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8745" y="922791"/>
            <a:ext cx="4093255" cy="2633209"/>
          </a:xfrm>
          <a:ln>
            <a:solidFill>
              <a:srgbClr val="7D0055"/>
            </a:solidFill>
          </a:ln>
        </p:spPr>
        <p:txBody>
          <a:bodyPr/>
          <a:lstStyle>
            <a:lvl1pPr>
              <a:buClr>
                <a:srgbClr val="2A6A1D"/>
              </a:buClr>
              <a:defRPr sz="1800"/>
            </a:lvl1pPr>
            <a:lvl2pPr>
              <a:buClr>
                <a:srgbClr val="2A6A1D"/>
              </a:buClr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357144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3D315AEC-636C-497A-BFCE-C86DAEC65743}" type="datetime1">
              <a:rPr lang="fr-FR" altLang="fr-FR" sz="2800" b="1" smtClean="0">
                <a:solidFill>
                  <a:srgbClr val="1B772D"/>
                </a:solidFill>
                <a:ea typeface="ヒラギノ角ゴ Pro W3" pitchFamily="87" charset="-128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02/11/2019</a:t>
            </a:fld>
            <a:endParaRPr lang="fr-FR" altLang="fr-FR" sz="2800" b="1">
              <a:solidFill>
                <a:srgbClr val="1B772D"/>
              </a:solidFill>
              <a:ea typeface="ヒラギノ角ゴ Pro W3" pitchFamily="87" charset="-128"/>
            </a:endParaRPr>
          </a:p>
        </p:txBody>
      </p:sp>
      <p:sp>
        <p:nvSpPr>
          <p:cNvPr id="10" name="Espace réservé du contenu 2"/>
          <p:cNvSpPr>
            <a:spLocks noGrp="1"/>
          </p:cNvSpPr>
          <p:nvPr>
            <p:ph sz="half" idx="11"/>
          </p:nvPr>
        </p:nvSpPr>
        <p:spPr>
          <a:xfrm>
            <a:off x="478745" y="3650343"/>
            <a:ext cx="4093255" cy="2633209"/>
          </a:xfrm>
          <a:ln>
            <a:solidFill>
              <a:srgbClr val="7D0055"/>
            </a:solidFill>
          </a:ln>
        </p:spPr>
        <p:txBody>
          <a:bodyPr/>
          <a:lstStyle>
            <a:lvl1pPr>
              <a:buClr>
                <a:srgbClr val="2A6A1D"/>
              </a:buClr>
              <a:defRPr sz="1800"/>
            </a:lvl1pPr>
            <a:lvl2pPr>
              <a:buClr>
                <a:srgbClr val="2A6A1D"/>
              </a:buClr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sz="half" idx="12"/>
          </p:nvPr>
        </p:nvSpPr>
        <p:spPr>
          <a:xfrm>
            <a:off x="4687888" y="922791"/>
            <a:ext cx="4093255" cy="2633209"/>
          </a:xfrm>
          <a:ln>
            <a:solidFill>
              <a:srgbClr val="7D0055"/>
            </a:solidFill>
          </a:ln>
        </p:spPr>
        <p:txBody>
          <a:bodyPr/>
          <a:lstStyle>
            <a:lvl1pPr>
              <a:buClr>
                <a:srgbClr val="2A6A1D"/>
              </a:buClr>
              <a:defRPr sz="1800"/>
            </a:lvl1pPr>
            <a:lvl2pPr>
              <a:buClr>
                <a:srgbClr val="2A6A1D"/>
              </a:buClr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2" name="Espace réservé du contenu 2"/>
          <p:cNvSpPr>
            <a:spLocks noGrp="1"/>
          </p:cNvSpPr>
          <p:nvPr>
            <p:ph sz="half" idx="13"/>
          </p:nvPr>
        </p:nvSpPr>
        <p:spPr>
          <a:xfrm>
            <a:off x="4687888" y="3650343"/>
            <a:ext cx="4093255" cy="2633209"/>
          </a:xfrm>
          <a:ln>
            <a:solidFill>
              <a:srgbClr val="7D0055"/>
            </a:solidFill>
          </a:ln>
        </p:spPr>
        <p:txBody>
          <a:bodyPr/>
          <a:lstStyle>
            <a:lvl1pPr>
              <a:buClr>
                <a:srgbClr val="2A6A1D"/>
              </a:buClr>
              <a:defRPr sz="1800"/>
            </a:lvl1pPr>
            <a:lvl2pPr>
              <a:buClr>
                <a:srgbClr val="2A6A1D"/>
              </a:buClr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2755854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357144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4A9531B8-C08A-4EFC-A21B-A9827DB7F936}" type="datetime1">
              <a:rPr lang="fr-FR" altLang="fr-FR" sz="2800" b="1" smtClean="0">
                <a:solidFill>
                  <a:srgbClr val="1B772D"/>
                </a:solidFill>
                <a:ea typeface="ヒラギノ角ゴ Pro W3" pitchFamily="87" charset="-128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02/11/2019</a:t>
            </a:fld>
            <a:endParaRPr lang="fr-FR" altLang="fr-FR" sz="2800" b="1">
              <a:solidFill>
                <a:srgbClr val="1B772D"/>
              </a:solidFill>
              <a:ea typeface="ヒラギノ角ゴ Pro W3" pitchFamily="8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34821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357144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71821D04-48B3-4A84-8E15-E8E4B261F742}" type="datetime1">
              <a:rPr lang="fr-FR" altLang="fr-FR" sz="2800" b="1" smtClean="0">
                <a:solidFill>
                  <a:srgbClr val="1B772D"/>
                </a:solidFill>
                <a:ea typeface="ヒラギノ角ゴ Pro W3" pitchFamily="87" charset="-128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02/11/2019</a:t>
            </a:fld>
            <a:endParaRPr lang="fr-FR" altLang="fr-FR" sz="2800" b="1">
              <a:solidFill>
                <a:srgbClr val="1B772D"/>
              </a:solidFill>
              <a:ea typeface="ヒラギノ角ゴ Pro W3" pitchFamily="8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7447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pr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3081" y="1726067"/>
            <a:ext cx="8097837" cy="922337"/>
          </a:xfrm>
        </p:spPr>
        <p:txBody>
          <a:bodyPr/>
          <a:lstStyle>
            <a:lvl1pPr algn="ctr">
              <a:defRPr>
                <a:solidFill>
                  <a:srgbClr val="7D0055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357144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2150D8B3-B4F0-40B4-969D-22B815FFA979}" type="datetime1">
              <a:rPr lang="fr-FR" altLang="fr-FR" sz="2800" b="1" smtClean="0">
                <a:solidFill>
                  <a:srgbClr val="1B772D"/>
                </a:solidFill>
                <a:ea typeface="ヒラギノ角ゴ Pro W3" pitchFamily="87" charset="-128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02/11/2019</a:t>
            </a:fld>
            <a:endParaRPr lang="fr-FR" altLang="fr-FR" sz="2800" b="1">
              <a:solidFill>
                <a:srgbClr val="1B772D"/>
              </a:solidFill>
              <a:ea typeface="ヒラギノ角ゴ Pro W3" pitchFamily="87" charset="-128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>
          <a:xfrm>
            <a:off x="609600" y="2887663"/>
            <a:ext cx="8128000" cy="1727880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7D0055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110750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357144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971C6D20-6ABC-4834-8291-AB5AB20D5C13}" type="datetime1">
              <a:rPr lang="fr-FR" altLang="fr-FR" sz="2800" b="1" smtClean="0">
                <a:solidFill>
                  <a:srgbClr val="1B772D"/>
                </a:solidFill>
                <a:ea typeface="ヒラギノ角ゴ Pro W3" pitchFamily="87" charset="-128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02/11/2019</a:t>
            </a:fld>
            <a:endParaRPr lang="fr-FR" altLang="fr-FR" sz="2800" b="1">
              <a:solidFill>
                <a:srgbClr val="1B772D"/>
              </a:solidFill>
              <a:ea typeface="ヒラギノ角ゴ Pro W3" pitchFamily="87" charset="-128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1"/>
          </p:nvPr>
        </p:nvSpPr>
        <p:spPr>
          <a:xfrm>
            <a:off x="575469" y="1161143"/>
            <a:ext cx="8007350" cy="4601028"/>
          </a:xfrm>
        </p:spPr>
        <p:txBody>
          <a:bodyPr/>
          <a:lstStyle>
            <a:lvl1pPr marL="514350" marR="0" indent="-5143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1C782D"/>
              </a:buClr>
              <a:buSzTx/>
              <a:buFont typeface="+mj-lt"/>
              <a:buAutoNum type="arabicPeriod"/>
              <a:tabLst/>
              <a:defRPr sz="2800" b="1">
                <a:solidFill>
                  <a:srgbClr val="2A6A1D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522288" y="138113"/>
            <a:ext cx="7827963" cy="703716"/>
          </a:xfrm>
        </p:spPr>
        <p:txBody>
          <a:bodyPr/>
          <a:lstStyle>
            <a:lvl1pPr algn="ctr">
              <a:defRPr sz="2800" baseline="0"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48466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357144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DB0FC866-7B11-4E99-9D89-287636318C79}" type="datetime1">
              <a:rPr lang="fr-FR" altLang="fr-FR" sz="2800" b="1" smtClean="0">
                <a:solidFill>
                  <a:srgbClr val="1B772D"/>
                </a:solidFill>
                <a:ea typeface="ヒラギノ角ゴ Pro W3" pitchFamily="87" charset="-128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02/11/2019</a:t>
            </a:fld>
            <a:endParaRPr lang="fr-FR" altLang="fr-FR" sz="2800" b="1">
              <a:solidFill>
                <a:srgbClr val="1B772D"/>
              </a:solidFill>
              <a:ea typeface="ヒラギノ角ゴ Pro W3" pitchFamily="8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14177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193" y="5981249"/>
            <a:ext cx="1979613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bandeau db"/>
          <p:cNvPicPr preferRelativeResize="0"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3725863"/>
            <a:ext cx="797877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6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584200" y="1493838"/>
            <a:ext cx="7961313" cy="40052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4B7D19"/>
                </a:solidFill>
                <a:miter lim="800000"/>
                <a:headEnd/>
                <a:tailEnd/>
              </a14:hiddenLine>
            </a:ext>
          </a:extLst>
        </p:spPr>
        <p:txBody>
          <a:bodyPr tIns="1080000" rIns="91440" anchor="t"/>
          <a:lstStyle>
            <a:lvl1pPr algn="ctr">
              <a:lnSpc>
                <a:spcPct val="85000"/>
              </a:lnSpc>
              <a:defRPr sz="3200">
                <a:solidFill>
                  <a:srgbClr val="2A6A1D"/>
                </a:solidFill>
              </a:defRPr>
            </a:lvl1pPr>
          </a:lstStyle>
          <a:p>
            <a:pPr lvl="0"/>
            <a:r>
              <a:rPr lang="fr-FR" altLang="fr-FR" noProof="0"/>
              <a:t>Modifiez le style du titre</a:t>
            </a:r>
            <a:endParaRPr lang="fr-FR" altLang="fr-FR" noProof="0" dirty="0"/>
          </a:p>
        </p:txBody>
      </p:sp>
    </p:spTree>
    <p:extLst>
      <p:ext uri="{BB962C8B-B14F-4D97-AF65-F5344CB8AC3E}">
        <p14:creationId xmlns:p14="http://schemas.microsoft.com/office/powerpoint/2010/main" val="9340749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 userDrawn="1"/>
        </p:nvSpPr>
        <p:spPr>
          <a:xfrm>
            <a:off x="3611563" y="6540500"/>
            <a:ext cx="3244850" cy="250825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algn="r">
              <a:defRPr/>
            </a:pPr>
            <a:endParaRPr lang="fr-FR" sz="1100" b="1" kern="0" cap="all" spc="100" dirty="0">
              <a:solidFill>
                <a:srgbClr val="1B772D"/>
              </a:solidFill>
              <a:ea typeface="Arial"/>
              <a:cs typeface="Arial"/>
            </a:endParaRPr>
          </a:p>
        </p:txBody>
      </p:sp>
      <p:cxnSp>
        <p:nvCxnSpPr>
          <p:cNvPr id="5" name="Connecteur droit 4"/>
          <p:cNvCxnSpPr/>
          <p:nvPr userDrawn="1"/>
        </p:nvCxnSpPr>
        <p:spPr>
          <a:xfrm rot="5400000">
            <a:off x="6896894" y="6631782"/>
            <a:ext cx="257175" cy="1587"/>
          </a:xfrm>
          <a:prstGeom prst="line">
            <a:avLst/>
          </a:prstGeom>
          <a:ln w="19050">
            <a:solidFill>
              <a:srgbClr val="9BC3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 userDrawn="1"/>
        </p:nvCxnSpPr>
        <p:spPr>
          <a:xfrm rot="5400000">
            <a:off x="8054181" y="6631782"/>
            <a:ext cx="257175" cy="1588"/>
          </a:xfrm>
          <a:prstGeom prst="line">
            <a:avLst/>
          </a:prstGeom>
          <a:ln w="19050">
            <a:solidFill>
              <a:srgbClr val="9BC3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407988" y="3314700"/>
            <a:ext cx="360000" cy="2654300"/>
          </a:xfrm>
          <a:prstGeom prst="rect">
            <a:avLst/>
          </a:prstGeom>
        </p:spPr>
        <p:txBody>
          <a:bodyPr/>
          <a:lstStyle>
            <a:lvl1pPr algn="ctr">
              <a:spcBef>
                <a:spcPts val="200"/>
              </a:spcBef>
              <a:spcAft>
                <a:spcPts val="0"/>
              </a:spcAft>
              <a:defRPr sz="19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Arial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0"/>
              </a:spcAft>
              <a:defRPr/>
            </a:lvl2pPr>
            <a:lvl3pPr>
              <a:spcBef>
                <a:spcPts val="0"/>
              </a:spcBef>
              <a:spcAft>
                <a:spcPts val="0"/>
              </a:spcAft>
              <a:defRPr/>
            </a:lvl3pPr>
            <a:lvl4pPr>
              <a:spcBef>
                <a:spcPts val="0"/>
              </a:spcBef>
              <a:spcAft>
                <a:spcPts val="0"/>
              </a:spcAft>
              <a:defRPr/>
            </a:lvl4pPr>
            <a:lvl5pPr>
              <a:spcBef>
                <a:spcPts val="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1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876300" y="3314700"/>
            <a:ext cx="7785101" cy="2654300"/>
          </a:xfrm>
          <a:prstGeom prst="rect">
            <a:avLst/>
          </a:prstGeom>
        </p:spPr>
        <p:txBody>
          <a:bodyPr/>
          <a:lstStyle>
            <a:lvl1pPr marL="177800" indent="-177800">
              <a:spcBef>
                <a:spcPts val="200"/>
              </a:spcBef>
              <a:spcAft>
                <a:spcPts val="0"/>
              </a:spcAft>
              <a:buClr>
                <a:srgbClr val="ABC100"/>
              </a:buClr>
              <a:buSzPct val="100000"/>
              <a:buFont typeface="Lucida Grande"/>
              <a:buChar char="▏"/>
              <a:defRPr sz="1900">
                <a:latin typeface="Arial" pitchFamily="34" charset="0"/>
                <a:ea typeface="Arial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0"/>
              </a:spcAft>
              <a:defRPr/>
            </a:lvl2pPr>
            <a:lvl3pPr>
              <a:spcBef>
                <a:spcPts val="0"/>
              </a:spcBef>
              <a:spcAft>
                <a:spcPts val="0"/>
              </a:spcAft>
              <a:defRPr/>
            </a:lvl3pPr>
            <a:lvl4pPr>
              <a:spcBef>
                <a:spcPts val="0"/>
              </a:spcBef>
              <a:spcAft>
                <a:spcPts val="0"/>
              </a:spcAft>
              <a:defRPr/>
            </a:lvl4pPr>
            <a:lvl5pPr>
              <a:spcBef>
                <a:spcPts val="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8810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sans Marian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0"/>
            <a:ext cx="5638800" cy="685800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080000" y="3408000"/>
            <a:ext cx="3240360" cy="307777"/>
          </a:xfrm>
        </p:spPr>
        <p:txBody>
          <a:bodyPr>
            <a:spAutoFit/>
          </a:bodyPr>
          <a:lstStyle>
            <a:lvl1pPr marL="0" indent="0" algn="l">
              <a:buNone/>
              <a:defRPr sz="1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saisir le sous-titre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Titre de la présentation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6EBDD-958C-4AE8-A34D-C4DA2B38600E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Titre 1"/>
          <p:cNvSpPr>
            <a:spLocks noGrp="1"/>
          </p:cNvSpPr>
          <p:nvPr>
            <p:ph type="ctrTitle" hasCustomPrompt="1"/>
          </p:nvPr>
        </p:nvSpPr>
        <p:spPr>
          <a:xfrm>
            <a:off x="1080000" y="2685041"/>
            <a:ext cx="4428104" cy="738664"/>
          </a:xfrm>
        </p:spPr>
        <p:txBody>
          <a:bodyPr anchor="b" anchorCtr="0">
            <a:spAutoFit/>
          </a:bodyPr>
          <a:lstStyle>
            <a:lvl1pPr>
              <a:defRPr sz="2100"/>
            </a:lvl1pPr>
          </a:lstStyle>
          <a:p>
            <a:r>
              <a:rPr lang="fr-FR" dirty="0"/>
              <a:t>CLIQUEZ POUR SAISIR LE titre de la présentation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200" y="536799"/>
            <a:ext cx="1008000" cy="34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5248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193" y="5981249"/>
            <a:ext cx="1979613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bandeau db"/>
          <p:cNvPicPr preferRelativeResize="0"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3725863"/>
            <a:ext cx="797877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6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584200" y="1493838"/>
            <a:ext cx="7961313" cy="40052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4B7D19"/>
                </a:solidFill>
                <a:miter lim="800000"/>
                <a:headEnd/>
                <a:tailEnd/>
              </a14:hiddenLine>
            </a:ext>
          </a:extLst>
        </p:spPr>
        <p:txBody>
          <a:bodyPr tIns="1080000" rIns="91440" anchor="t"/>
          <a:lstStyle>
            <a:lvl1pPr algn="ctr">
              <a:lnSpc>
                <a:spcPct val="85000"/>
              </a:lnSpc>
              <a:defRPr sz="3200">
                <a:solidFill>
                  <a:srgbClr val="2A6A1D"/>
                </a:solidFill>
              </a:defRPr>
            </a:lvl1pPr>
          </a:lstStyle>
          <a:p>
            <a:pPr lvl="0"/>
            <a:r>
              <a:rPr lang="fr-FR" altLang="fr-FR" noProof="0"/>
              <a:t>Modifiez le style du titre</a:t>
            </a:r>
            <a:endParaRPr lang="fr-FR" altLang="fr-FR" noProof="0" dirty="0"/>
          </a:p>
        </p:txBody>
      </p:sp>
      <p:sp>
        <p:nvSpPr>
          <p:cNvPr id="63497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84200" y="3878263"/>
            <a:ext cx="7975600" cy="1863725"/>
          </a:xfrm>
          <a:solidFill>
            <a:srgbClr val="2A6A1D"/>
          </a:solidFill>
        </p:spPr>
        <p:txBody>
          <a:bodyPr tIns="82800"/>
          <a:lstStyle>
            <a:lvl1pPr marL="0" indent="0" algn="ctr">
              <a:buFont typeface="Arial" charset="0"/>
              <a:buNone/>
              <a:defRPr sz="280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altLang="fr-FR" noProof="0"/>
              <a:t>Modifiez le style des sous-titres du masque</a:t>
            </a:r>
            <a:endParaRPr lang="fr-FR" altLang="fr-FR" noProof="0" dirty="0"/>
          </a:p>
        </p:txBody>
      </p:sp>
    </p:spTree>
    <p:extLst>
      <p:ext uri="{BB962C8B-B14F-4D97-AF65-F5344CB8AC3E}">
        <p14:creationId xmlns:p14="http://schemas.microsoft.com/office/powerpoint/2010/main" val="1956658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2A6A1D"/>
              </a:buClr>
              <a:defRPr sz="2000"/>
            </a:lvl1pPr>
            <a:lvl2pPr marL="617538" indent="-254000">
              <a:buClr>
                <a:srgbClr val="2A6A1D"/>
              </a:buClr>
              <a:defRPr sz="1800"/>
            </a:lvl2pPr>
            <a:lvl3pPr marL="1008063" indent="0">
              <a:buNone/>
              <a:defRPr/>
            </a:lvl3pPr>
            <a:lvl4pPr marL="1416050" indent="0">
              <a:buNone/>
              <a:defRPr/>
            </a:lvl4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482982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ous-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2288" y="1349829"/>
            <a:ext cx="8097837" cy="4984296"/>
          </a:xfrm>
        </p:spPr>
        <p:txBody>
          <a:bodyPr/>
          <a:lstStyle>
            <a:lvl1pPr>
              <a:buClr>
                <a:srgbClr val="2A6A1D"/>
              </a:buClr>
              <a:defRPr sz="2000" b="0"/>
            </a:lvl1pPr>
            <a:lvl2pPr>
              <a:buClr>
                <a:srgbClr val="2A6A1D"/>
              </a:buClr>
              <a:defRPr sz="18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1"/>
          </p:nvPr>
        </p:nvSpPr>
        <p:spPr>
          <a:xfrm>
            <a:off x="551769" y="914400"/>
            <a:ext cx="8040461" cy="362857"/>
          </a:xfrm>
        </p:spPr>
        <p:txBody>
          <a:bodyPr/>
          <a:lstStyle>
            <a:lvl1pPr marL="0" indent="0">
              <a:buNone/>
              <a:defRPr sz="2000" b="1">
                <a:solidFill>
                  <a:srgbClr val="7D0055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9587" y="138113"/>
            <a:ext cx="7827963" cy="703716"/>
          </a:xfrm>
        </p:spPr>
        <p:txBody>
          <a:bodyPr/>
          <a:lstStyle>
            <a:lvl1pPr>
              <a:defRPr sz="2800"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21943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avec coule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2288" y="986972"/>
            <a:ext cx="8097837" cy="2823028"/>
          </a:xfrm>
        </p:spPr>
        <p:txBody>
          <a:bodyPr/>
          <a:lstStyle>
            <a:lvl1pPr>
              <a:buClr>
                <a:srgbClr val="2A6A1D"/>
              </a:buClr>
              <a:defRPr sz="2000"/>
            </a:lvl1pPr>
            <a:lvl2pPr>
              <a:buClr>
                <a:srgbClr val="2A6A1D"/>
              </a:buClr>
              <a:defRPr sz="1800"/>
            </a:lvl2pPr>
            <a:lvl3pPr marL="1008063" indent="0">
              <a:buNone/>
              <a:defRPr/>
            </a:lvl3pPr>
            <a:lvl4pPr marL="1416050" indent="0">
              <a:buNone/>
              <a:defRPr/>
            </a:lvl4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1"/>
          </p:nvPr>
        </p:nvSpPr>
        <p:spPr>
          <a:xfrm>
            <a:off x="566738" y="3810000"/>
            <a:ext cx="8040687" cy="747713"/>
          </a:xfrm>
          <a:solidFill>
            <a:srgbClr val="2A6A1D"/>
          </a:solidFill>
        </p:spPr>
        <p:txBody>
          <a:bodyPr/>
          <a:lstStyle>
            <a:lvl1pPr marL="0" indent="0" algn="ctr">
              <a:buNone/>
              <a:defRPr b="1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551656" y="4709885"/>
            <a:ext cx="8040687" cy="747713"/>
          </a:xfrm>
          <a:solidFill>
            <a:srgbClr val="7D0055"/>
          </a:solidFill>
        </p:spPr>
        <p:txBody>
          <a:bodyPr/>
          <a:lstStyle>
            <a:lvl1pPr marL="0" indent="0" algn="ctr">
              <a:buNone/>
              <a:defRPr b="1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045679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>
            <a:lvl1pPr>
              <a:defRPr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8745" y="1016001"/>
            <a:ext cx="3971925" cy="5138056"/>
          </a:xfrm>
        </p:spPr>
        <p:txBody>
          <a:bodyPr/>
          <a:lstStyle>
            <a:lvl1pPr>
              <a:buClr>
                <a:srgbClr val="2A6A1D"/>
              </a:buClr>
              <a:defRPr sz="2000"/>
            </a:lvl1pPr>
            <a:lvl2pPr>
              <a:buClr>
                <a:srgbClr val="2A6A1D"/>
              </a:buClr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contenu 2"/>
          <p:cNvSpPr>
            <a:spLocks noGrp="1"/>
          </p:cNvSpPr>
          <p:nvPr>
            <p:ph sz="half" idx="11"/>
          </p:nvPr>
        </p:nvSpPr>
        <p:spPr>
          <a:xfrm>
            <a:off x="4688114" y="984477"/>
            <a:ext cx="3971925" cy="5155066"/>
          </a:xfrm>
        </p:spPr>
        <p:txBody>
          <a:bodyPr/>
          <a:lstStyle>
            <a:lvl1pPr>
              <a:buClr>
                <a:srgbClr val="2A6A1D"/>
              </a:buClr>
              <a:defRPr sz="2000"/>
            </a:lvl1pPr>
            <a:lvl2pPr>
              <a:buClr>
                <a:srgbClr val="2A6A1D"/>
              </a:buClr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cxnSp>
        <p:nvCxnSpPr>
          <p:cNvPr id="7" name="Connecteur droit 6"/>
          <p:cNvCxnSpPr/>
          <p:nvPr userDrawn="1"/>
        </p:nvCxnSpPr>
        <p:spPr bwMode="auto">
          <a:xfrm>
            <a:off x="4572000" y="957943"/>
            <a:ext cx="0" cy="518160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0312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antages/inconvéni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83961" y="1683657"/>
            <a:ext cx="3971925" cy="4064000"/>
          </a:xfrm>
          <a:ln>
            <a:solidFill>
              <a:srgbClr val="2A6A1D"/>
            </a:solidFill>
          </a:ln>
        </p:spPr>
        <p:txBody>
          <a:bodyPr/>
          <a:lstStyle>
            <a:lvl1pPr marL="342900" indent="-342900" algn="l">
              <a:buClr>
                <a:srgbClr val="2A6A1D"/>
              </a:buClr>
              <a:buFont typeface="Arial" panose="020B0604020202020204" pitchFamily="34" charset="0"/>
              <a:buChar char="•"/>
              <a:defRPr sz="1800" b="0">
                <a:solidFill>
                  <a:schemeClr val="bg1"/>
                </a:solidFill>
              </a:defRPr>
            </a:lvl1pPr>
            <a:lvl2pPr marL="285750" indent="-285750">
              <a:buClr>
                <a:srgbClr val="2A6A1D"/>
              </a:buClr>
              <a:buFont typeface="Arial" panose="020B0604020202020204" pitchFamily="34" charset="0"/>
              <a:buChar char="-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78972" y="914400"/>
            <a:ext cx="8229600" cy="348343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7D0055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508000" y="5791200"/>
            <a:ext cx="8193314" cy="478971"/>
          </a:xfrm>
          <a:ln>
            <a:solidFill>
              <a:srgbClr val="7D0055"/>
            </a:solidFill>
          </a:ln>
        </p:spPr>
        <p:txBody>
          <a:bodyPr/>
          <a:lstStyle>
            <a:lvl1pPr marL="0" indent="0">
              <a:buNone/>
              <a:defRPr sz="1800" b="1">
                <a:solidFill>
                  <a:srgbClr val="7D0055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479425" y="1306285"/>
            <a:ext cx="3917950" cy="377371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rgbClr val="2A6A1D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Espace réservé du texte 6"/>
          <p:cNvSpPr>
            <a:spLocks noGrp="1"/>
          </p:cNvSpPr>
          <p:nvPr>
            <p:ph type="body" sz="quarter" idx="15"/>
          </p:nvPr>
        </p:nvSpPr>
        <p:spPr>
          <a:xfrm>
            <a:off x="4688114" y="1291771"/>
            <a:ext cx="3990975" cy="377371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rgbClr val="7D0055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Espace réservé du contenu 2"/>
          <p:cNvSpPr>
            <a:spLocks noGrp="1"/>
          </p:cNvSpPr>
          <p:nvPr>
            <p:ph sz="half" idx="16"/>
          </p:nvPr>
        </p:nvSpPr>
        <p:spPr>
          <a:xfrm>
            <a:off x="4736647" y="1669143"/>
            <a:ext cx="3971925" cy="4064000"/>
          </a:xfrm>
          <a:ln>
            <a:solidFill>
              <a:srgbClr val="7D0055"/>
            </a:solidFill>
          </a:ln>
        </p:spPr>
        <p:txBody>
          <a:bodyPr/>
          <a:lstStyle>
            <a:lvl1pPr marL="342900" indent="-342900" algn="l">
              <a:buClr>
                <a:srgbClr val="7D0055"/>
              </a:buClr>
              <a:buFont typeface="Arial" panose="020B0604020202020204" pitchFamily="34" charset="0"/>
              <a:buChar char="•"/>
              <a:defRPr sz="1800" b="0">
                <a:solidFill>
                  <a:schemeClr val="bg1"/>
                </a:solidFill>
              </a:defRPr>
            </a:lvl1pPr>
            <a:lvl2pPr marL="285750" indent="-285750">
              <a:buClr>
                <a:srgbClr val="7D0055"/>
              </a:buClr>
              <a:buFont typeface="Arial Narrow" panose="020B0606020202030204" pitchFamily="34" charset="0"/>
              <a:buChar char="-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5085901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8745" y="922791"/>
            <a:ext cx="4093255" cy="2633209"/>
          </a:xfrm>
          <a:ln>
            <a:solidFill>
              <a:srgbClr val="7D0055"/>
            </a:solidFill>
          </a:ln>
        </p:spPr>
        <p:txBody>
          <a:bodyPr/>
          <a:lstStyle>
            <a:lvl1pPr>
              <a:buClr>
                <a:srgbClr val="2A6A1D"/>
              </a:buClr>
              <a:defRPr sz="1800"/>
            </a:lvl1pPr>
            <a:lvl2pPr>
              <a:buClr>
                <a:srgbClr val="2A6A1D"/>
              </a:buClr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" name="Espace réservé du contenu 2"/>
          <p:cNvSpPr>
            <a:spLocks noGrp="1"/>
          </p:cNvSpPr>
          <p:nvPr>
            <p:ph sz="half" idx="11"/>
          </p:nvPr>
        </p:nvSpPr>
        <p:spPr>
          <a:xfrm>
            <a:off x="478745" y="3650343"/>
            <a:ext cx="4093255" cy="2633209"/>
          </a:xfrm>
          <a:ln>
            <a:solidFill>
              <a:srgbClr val="7D0055"/>
            </a:solidFill>
          </a:ln>
        </p:spPr>
        <p:txBody>
          <a:bodyPr/>
          <a:lstStyle>
            <a:lvl1pPr>
              <a:buClr>
                <a:srgbClr val="2A6A1D"/>
              </a:buClr>
              <a:defRPr sz="1800"/>
            </a:lvl1pPr>
            <a:lvl2pPr>
              <a:buClr>
                <a:srgbClr val="2A6A1D"/>
              </a:buClr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sz="half" idx="12"/>
          </p:nvPr>
        </p:nvSpPr>
        <p:spPr>
          <a:xfrm>
            <a:off x="4687888" y="922791"/>
            <a:ext cx="4093255" cy="2633209"/>
          </a:xfrm>
          <a:ln>
            <a:solidFill>
              <a:srgbClr val="7D0055"/>
            </a:solidFill>
          </a:ln>
        </p:spPr>
        <p:txBody>
          <a:bodyPr/>
          <a:lstStyle>
            <a:lvl1pPr>
              <a:buClr>
                <a:srgbClr val="2A6A1D"/>
              </a:buClr>
              <a:defRPr sz="1800"/>
            </a:lvl1pPr>
            <a:lvl2pPr>
              <a:buClr>
                <a:srgbClr val="2A6A1D"/>
              </a:buClr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2" name="Espace réservé du contenu 2"/>
          <p:cNvSpPr>
            <a:spLocks noGrp="1"/>
          </p:cNvSpPr>
          <p:nvPr>
            <p:ph sz="half" idx="13"/>
          </p:nvPr>
        </p:nvSpPr>
        <p:spPr>
          <a:xfrm>
            <a:off x="4687888" y="3650343"/>
            <a:ext cx="4093255" cy="2633209"/>
          </a:xfrm>
          <a:ln>
            <a:solidFill>
              <a:srgbClr val="7D0055"/>
            </a:solidFill>
          </a:ln>
        </p:spPr>
        <p:txBody>
          <a:bodyPr/>
          <a:lstStyle>
            <a:lvl1pPr>
              <a:buClr>
                <a:srgbClr val="2A6A1D"/>
              </a:buClr>
              <a:defRPr sz="1800"/>
            </a:lvl1pPr>
            <a:lvl2pPr>
              <a:buClr>
                <a:srgbClr val="2A6A1D"/>
              </a:buClr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6205083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116935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888426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pr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3081" y="1726067"/>
            <a:ext cx="8097837" cy="922337"/>
          </a:xfrm>
        </p:spPr>
        <p:txBody>
          <a:bodyPr/>
          <a:lstStyle>
            <a:lvl1pPr algn="ctr">
              <a:defRPr>
                <a:solidFill>
                  <a:srgbClr val="7D0055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>
          <a:xfrm>
            <a:off x="609600" y="2887663"/>
            <a:ext cx="8128000" cy="1727880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7D0055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4289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mmai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28151" y="396000"/>
            <a:ext cx="5904000" cy="384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Cliquez pour saisir le titre du sommaire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792041" y="1411200"/>
            <a:ext cx="5507159" cy="4436653"/>
          </a:xfrm>
        </p:spPr>
        <p:txBody>
          <a:bodyPr/>
          <a:lstStyle>
            <a:lvl1pPr>
              <a:tabLst>
                <a:tab pos="1080000" algn="r"/>
                <a:tab pos="3888000" algn="l"/>
              </a:tabLst>
              <a:defRPr/>
            </a:lvl1pPr>
            <a:lvl2pPr>
              <a:tabLst>
                <a:tab pos="1080000" algn="r"/>
                <a:tab pos="4860000" algn="l"/>
              </a:tabLst>
              <a:defRPr/>
            </a:lvl2pPr>
            <a:lvl3pPr marL="180000">
              <a:tabLst>
                <a:tab pos="482400" algn="r"/>
                <a:tab pos="626400" algn="l"/>
                <a:tab pos="4860000" algn="l"/>
              </a:tabLst>
              <a:defRPr/>
            </a:lvl3pPr>
            <a:lvl4pPr marL="180000">
              <a:tabLst>
                <a:tab pos="482400" algn="r"/>
                <a:tab pos="626400" algn="l"/>
                <a:tab pos="4860000" algn="l"/>
              </a:tabLst>
              <a:defRPr/>
            </a:lvl4pPr>
            <a:lvl5pPr>
              <a:tabLst>
                <a:tab pos="1080000" algn="r"/>
                <a:tab pos="5220000" algn="l"/>
              </a:tabLst>
              <a:defRPr/>
            </a:lvl5pPr>
          </a:lstStyle>
          <a:p>
            <a:pPr lvl="0"/>
            <a:r>
              <a:rPr lang="fr-FR" dirty="0"/>
              <a:t>Cliquez pour saisir le sommaire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3"/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de la présentation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36000" y="6309320"/>
            <a:ext cx="549424" cy="365125"/>
          </a:xfrm>
        </p:spPr>
        <p:txBody>
          <a:bodyPr/>
          <a:lstStyle/>
          <a:p>
            <a:fld id="{3B06EBDD-958C-4AE8-A34D-C4DA2B38600E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333" y="0"/>
            <a:ext cx="2878667" cy="68580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200" y="536799"/>
            <a:ext cx="1008000" cy="34080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000"/>
            <a:ext cx="81915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1365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1"/>
          </p:nvPr>
        </p:nvSpPr>
        <p:spPr>
          <a:xfrm>
            <a:off x="575469" y="1161143"/>
            <a:ext cx="8007350" cy="4601028"/>
          </a:xfrm>
        </p:spPr>
        <p:txBody>
          <a:bodyPr/>
          <a:lstStyle>
            <a:lvl1pPr marL="514350" marR="0" indent="-5143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1C782D"/>
              </a:buClr>
              <a:buSzTx/>
              <a:buFont typeface="+mj-lt"/>
              <a:buAutoNum type="arabicPeriod"/>
              <a:tabLst/>
              <a:defRPr sz="2800" b="1">
                <a:solidFill>
                  <a:srgbClr val="2A6A1D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522288" y="138113"/>
            <a:ext cx="7827963" cy="703716"/>
          </a:xfrm>
        </p:spPr>
        <p:txBody>
          <a:bodyPr/>
          <a:lstStyle>
            <a:lvl1pPr algn="ctr">
              <a:defRPr sz="2800" baseline="0"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71217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061305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193" y="5981249"/>
            <a:ext cx="1979613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bandeau db"/>
          <p:cNvPicPr preferRelativeResize="0"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3725863"/>
            <a:ext cx="797877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6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584200" y="1493838"/>
            <a:ext cx="7961313" cy="40052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4B7D19"/>
                </a:solidFill>
                <a:miter lim="800000"/>
                <a:headEnd/>
                <a:tailEnd/>
              </a14:hiddenLine>
            </a:ext>
          </a:extLst>
        </p:spPr>
        <p:txBody>
          <a:bodyPr tIns="1080000" rIns="91440" anchor="t"/>
          <a:lstStyle>
            <a:lvl1pPr algn="ctr">
              <a:lnSpc>
                <a:spcPct val="85000"/>
              </a:lnSpc>
              <a:defRPr sz="3200">
                <a:solidFill>
                  <a:srgbClr val="2A6A1D"/>
                </a:solidFill>
              </a:defRPr>
            </a:lvl1pPr>
          </a:lstStyle>
          <a:p>
            <a:pPr lvl="0"/>
            <a:r>
              <a:rPr lang="fr-FR" altLang="fr-FR" noProof="0"/>
              <a:t>Modifiez le style du titre</a:t>
            </a:r>
            <a:endParaRPr lang="fr-FR" altLang="fr-FR" noProof="0" dirty="0"/>
          </a:p>
        </p:txBody>
      </p:sp>
    </p:spTree>
    <p:extLst>
      <p:ext uri="{BB962C8B-B14F-4D97-AF65-F5344CB8AC3E}">
        <p14:creationId xmlns:p14="http://schemas.microsoft.com/office/powerpoint/2010/main" val="18331337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193" y="5981249"/>
            <a:ext cx="1979613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bandeau db"/>
          <p:cNvPicPr preferRelativeResize="0"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3725863"/>
            <a:ext cx="797877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6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584200" y="1493838"/>
            <a:ext cx="7961313" cy="40052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4B7D19"/>
                </a:solidFill>
                <a:miter lim="800000"/>
                <a:headEnd/>
                <a:tailEnd/>
              </a14:hiddenLine>
            </a:ext>
          </a:extLst>
        </p:spPr>
        <p:txBody>
          <a:bodyPr tIns="1080000" rIns="91440" anchor="t"/>
          <a:lstStyle>
            <a:lvl1pPr algn="ctr">
              <a:lnSpc>
                <a:spcPct val="85000"/>
              </a:lnSpc>
              <a:defRPr sz="3200">
                <a:solidFill>
                  <a:srgbClr val="2A6A1D"/>
                </a:solidFill>
              </a:defRPr>
            </a:lvl1pPr>
          </a:lstStyle>
          <a:p>
            <a:pPr lvl="0"/>
            <a:r>
              <a:rPr lang="fr-FR" altLang="fr-FR" noProof="0"/>
              <a:t>Modifiez le style du titre</a:t>
            </a:r>
            <a:endParaRPr lang="fr-FR" altLang="fr-FR" noProof="0" dirty="0"/>
          </a:p>
        </p:txBody>
      </p:sp>
      <p:sp>
        <p:nvSpPr>
          <p:cNvPr id="63497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84200" y="3878263"/>
            <a:ext cx="7975600" cy="1863725"/>
          </a:xfrm>
          <a:solidFill>
            <a:srgbClr val="2A6A1D"/>
          </a:solidFill>
        </p:spPr>
        <p:txBody>
          <a:bodyPr tIns="82800"/>
          <a:lstStyle>
            <a:lvl1pPr marL="0" indent="0" algn="ctr">
              <a:buFont typeface="Arial" charset="0"/>
              <a:buNone/>
              <a:defRPr sz="280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altLang="fr-FR" noProof="0"/>
              <a:t>Modifiez le style des sous-titres du masque</a:t>
            </a:r>
            <a:endParaRPr lang="fr-FR" altLang="fr-FR" noProof="0" dirty="0"/>
          </a:p>
        </p:txBody>
      </p:sp>
    </p:spTree>
    <p:extLst>
      <p:ext uri="{BB962C8B-B14F-4D97-AF65-F5344CB8AC3E}">
        <p14:creationId xmlns:p14="http://schemas.microsoft.com/office/powerpoint/2010/main" val="169743268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2A6A1D"/>
              </a:buClr>
              <a:defRPr sz="2000"/>
            </a:lvl1pPr>
            <a:lvl2pPr marL="617538" indent="-254000">
              <a:buClr>
                <a:srgbClr val="2A6A1D"/>
              </a:buClr>
              <a:defRPr sz="1800"/>
            </a:lvl2pPr>
            <a:lvl3pPr marL="1008063" indent="0">
              <a:buNone/>
              <a:defRPr/>
            </a:lvl3pPr>
            <a:lvl4pPr marL="1416050" indent="0">
              <a:buNone/>
              <a:defRPr/>
            </a:lvl4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31499-6168-4FFE-B4F2-C0A5BB42B83E}" type="datetime1">
              <a:rPr lang="fr-FR" altLang="fr-FR" smtClean="0"/>
              <a:pPr>
                <a:defRPr/>
              </a:pPr>
              <a:t>02/11/2019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68141422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ous-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2288" y="1349829"/>
            <a:ext cx="8097837" cy="4984296"/>
          </a:xfrm>
        </p:spPr>
        <p:txBody>
          <a:bodyPr/>
          <a:lstStyle>
            <a:lvl1pPr>
              <a:buClr>
                <a:srgbClr val="2A6A1D"/>
              </a:buClr>
              <a:defRPr sz="2000" b="0"/>
            </a:lvl1pPr>
            <a:lvl2pPr>
              <a:buClr>
                <a:srgbClr val="2A6A1D"/>
              </a:buClr>
              <a:defRPr sz="18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091AE-9ADA-49C4-89C2-872236DF5929}" type="datetime1">
              <a:rPr lang="fr-FR" altLang="fr-FR" smtClean="0"/>
              <a:pPr>
                <a:defRPr/>
              </a:pPr>
              <a:t>02/11/2019</a:t>
            </a:fld>
            <a:endParaRPr lang="fr-FR" alt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1"/>
          </p:nvPr>
        </p:nvSpPr>
        <p:spPr>
          <a:xfrm>
            <a:off x="551769" y="914400"/>
            <a:ext cx="8040461" cy="362857"/>
          </a:xfrm>
        </p:spPr>
        <p:txBody>
          <a:bodyPr/>
          <a:lstStyle>
            <a:lvl1pPr marL="0" indent="0">
              <a:buNone/>
              <a:defRPr sz="2000" b="1">
                <a:solidFill>
                  <a:srgbClr val="7D0055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9587" y="231097"/>
            <a:ext cx="7827963" cy="436562"/>
          </a:xfrm>
        </p:spPr>
        <p:txBody>
          <a:bodyPr/>
          <a:lstStyle>
            <a:lvl1pPr>
              <a:defRPr sz="2800"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993296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avec coule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2288" y="986972"/>
            <a:ext cx="8097837" cy="2823028"/>
          </a:xfrm>
        </p:spPr>
        <p:txBody>
          <a:bodyPr/>
          <a:lstStyle>
            <a:lvl1pPr>
              <a:buClr>
                <a:srgbClr val="2A6A1D"/>
              </a:buClr>
              <a:defRPr sz="2000"/>
            </a:lvl1pPr>
            <a:lvl2pPr>
              <a:buClr>
                <a:srgbClr val="2A6A1D"/>
              </a:buClr>
              <a:defRPr sz="1800"/>
            </a:lvl2pPr>
            <a:lvl3pPr marL="1008063" indent="0">
              <a:buNone/>
              <a:defRPr/>
            </a:lvl3pPr>
            <a:lvl4pPr marL="1416050" indent="0">
              <a:buNone/>
              <a:defRPr/>
            </a:lvl4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55832-8AF7-429A-ADD1-90D4DA8DDAFA}" type="datetime1">
              <a:rPr lang="fr-FR" altLang="fr-FR" smtClean="0"/>
              <a:pPr>
                <a:defRPr/>
              </a:pPr>
              <a:t>02/11/2019</a:t>
            </a:fld>
            <a:endParaRPr lang="fr-FR" alt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1"/>
          </p:nvPr>
        </p:nvSpPr>
        <p:spPr>
          <a:xfrm>
            <a:off x="566738" y="3810000"/>
            <a:ext cx="8040687" cy="747713"/>
          </a:xfrm>
          <a:solidFill>
            <a:srgbClr val="2A6A1D"/>
          </a:solidFill>
        </p:spPr>
        <p:txBody>
          <a:bodyPr/>
          <a:lstStyle>
            <a:lvl1pPr marL="0" indent="0" algn="ctr">
              <a:buNone/>
              <a:defRPr b="1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551656" y="4709885"/>
            <a:ext cx="8040687" cy="747713"/>
          </a:xfrm>
          <a:solidFill>
            <a:srgbClr val="7D0055"/>
          </a:solidFill>
        </p:spPr>
        <p:txBody>
          <a:bodyPr/>
          <a:lstStyle>
            <a:lvl1pPr marL="0" indent="0" algn="ctr">
              <a:buNone/>
              <a:defRPr b="1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675747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8745" y="1016001"/>
            <a:ext cx="3971925" cy="5138056"/>
          </a:xfrm>
        </p:spPr>
        <p:txBody>
          <a:bodyPr/>
          <a:lstStyle>
            <a:lvl1pPr>
              <a:buClr>
                <a:srgbClr val="2A6A1D"/>
              </a:buClr>
              <a:defRPr sz="2000"/>
            </a:lvl1pPr>
            <a:lvl2pPr>
              <a:buClr>
                <a:srgbClr val="2A6A1D"/>
              </a:buClr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87C9F-918F-4F9C-8B16-3A59E5650D53}" type="datetime1">
              <a:rPr lang="fr-FR" altLang="fr-FR" smtClean="0"/>
              <a:pPr>
                <a:defRPr/>
              </a:pPr>
              <a:t>02/11/2019</a:t>
            </a:fld>
            <a:endParaRPr lang="fr-FR" altLang="fr-FR"/>
          </a:p>
        </p:txBody>
      </p:sp>
      <p:sp>
        <p:nvSpPr>
          <p:cNvPr id="6" name="Espace réservé du contenu 2"/>
          <p:cNvSpPr>
            <a:spLocks noGrp="1"/>
          </p:cNvSpPr>
          <p:nvPr>
            <p:ph sz="half" idx="11"/>
          </p:nvPr>
        </p:nvSpPr>
        <p:spPr>
          <a:xfrm>
            <a:off x="4688114" y="984477"/>
            <a:ext cx="3971925" cy="5155066"/>
          </a:xfrm>
        </p:spPr>
        <p:txBody>
          <a:bodyPr/>
          <a:lstStyle>
            <a:lvl1pPr>
              <a:buClr>
                <a:srgbClr val="2A6A1D"/>
              </a:buClr>
              <a:defRPr sz="2000"/>
            </a:lvl1pPr>
            <a:lvl2pPr>
              <a:buClr>
                <a:srgbClr val="2A6A1D"/>
              </a:buClr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cxnSp>
        <p:nvCxnSpPr>
          <p:cNvPr id="7" name="Connecteur droit 6"/>
          <p:cNvCxnSpPr/>
          <p:nvPr userDrawn="1"/>
        </p:nvCxnSpPr>
        <p:spPr bwMode="auto">
          <a:xfrm>
            <a:off x="4572000" y="957943"/>
            <a:ext cx="0" cy="518160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14513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antages/inconvéni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83961" y="1683657"/>
            <a:ext cx="3971925" cy="4064000"/>
          </a:xfrm>
          <a:ln>
            <a:solidFill>
              <a:srgbClr val="2A6A1D"/>
            </a:solidFill>
          </a:ln>
        </p:spPr>
        <p:txBody>
          <a:bodyPr/>
          <a:lstStyle>
            <a:lvl1pPr marL="342900" indent="-342900" algn="l">
              <a:buClr>
                <a:srgbClr val="2A6A1D"/>
              </a:buClr>
              <a:buFont typeface="Arial" panose="020B0604020202020204" pitchFamily="34" charset="0"/>
              <a:buChar char="•"/>
              <a:defRPr sz="1800" b="0">
                <a:solidFill>
                  <a:schemeClr val="bg1"/>
                </a:solidFill>
              </a:defRPr>
            </a:lvl1pPr>
            <a:lvl2pPr marL="285750" indent="-285750">
              <a:buClr>
                <a:srgbClr val="2A6A1D"/>
              </a:buClr>
              <a:buFont typeface="Arial" panose="020B0604020202020204" pitchFamily="34" charset="0"/>
              <a:buChar char="-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34B64-A66A-4006-9773-0A7FD7550B09}" type="datetime1">
              <a:rPr lang="fr-FR" altLang="fr-FR" smtClean="0"/>
              <a:pPr>
                <a:defRPr/>
              </a:pPr>
              <a:t>02/11/2019</a:t>
            </a:fld>
            <a:endParaRPr lang="fr-FR" altLang="fr-FR"/>
          </a:p>
        </p:txBody>
      </p:sp>
      <p:sp>
        <p:nvSpPr>
          <p:cNvPr id="8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78972" y="914400"/>
            <a:ext cx="8229600" cy="348343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7D0055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508000" y="5791200"/>
            <a:ext cx="8193314" cy="478971"/>
          </a:xfrm>
          <a:ln>
            <a:solidFill>
              <a:srgbClr val="7D0055"/>
            </a:solidFill>
          </a:ln>
        </p:spPr>
        <p:txBody>
          <a:bodyPr/>
          <a:lstStyle>
            <a:lvl1pPr marL="0" indent="0">
              <a:buNone/>
              <a:defRPr sz="1800" b="1">
                <a:solidFill>
                  <a:srgbClr val="7D0055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479425" y="1306285"/>
            <a:ext cx="3917950" cy="377371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rgbClr val="2A6A1D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Espace réservé du texte 6"/>
          <p:cNvSpPr>
            <a:spLocks noGrp="1"/>
          </p:cNvSpPr>
          <p:nvPr>
            <p:ph type="body" sz="quarter" idx="15"/>
          </p:nvPr>
        </p:nvSpPr>
        <p:spPr>
          <a:xfrm>
            <a:off x="4688114" y="1291771"/>
            <a:ext cx="3990975" cy="377371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rgbClr val="7D0055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Espace réservé du contenu 2"/>
          <p:cNvSpPr>
            <a:spLocks noGrp="1"/>
          </p:cNvSpPr>
          <p:nvPr>
            <p:ph sz="half" idx="16"/>
          </p:nvPr>
        </p:nvSpPr>
        <p:spPr>
          <a:xfrm>
            <a:off x="4736647" y="1669143"/>
            <a:ext cx="3971925" cy="4064000"/>
          </a:xfrm>
          <a:ln>
            <a:solidFill>
              <a:srgbClr val="7D0055"/>
            </a:solidFill>
          </a:ln>
        </p:spPr>
        <p:txBody>
          <a:bodyPr/>
          <a:lstStyle>
            <a:lvl1pPr marL="342900" indent="-342900" algn="l">
              <a:buClr>
                <a:srgbClr val="7D0055"/>
              </a:buClr>
              <a:buFont typeface="Arial" panose="020B0604020202020204" pitchFamily="34" charset="0"/>
              <a:buChar char="•"/>
              <a:defRPr sz="1800" b="0">
                <a:solidFill>
                  <a:schemeClr val="bg1"/>
                </a:solidFill>
              </a:defRPr>
            </a:lvl1pPr>
            <a:lvl2pPr marL="285750" indent="-285750">
              <a:buClr>
                <a:srgbClr val="7D0055"/>
              </a:buClr>
              <a:buFont typeface="Arial Narrow" panose="020B0606020202030204" pitchFamily="34" charset="0"/>
              <a:buChar char="-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226202844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8745" y="922791"/>
            <a:ext cx="4093255" cy="2633209"/>
          </a:xfrm>
          <a:ln>
            <a:solidFill>
              <a:srgbClr val="7D0055"/>
            </a:solidFill>
          </a:ln>
        </p:spPr>
        <p:txBody>
          <a:bodyPr/>
          <a:lstStyle>
            <a:lvl1pPr>
              <a:buClr>
                <a:srgbClr val="2A6A1D"/>
              </a:buClr>
              <a:defRPr sz="1800"/>
            </a:lvl1pPr>
            <a:lvl2pPr>
              <a:buClr>
                <a:srgbClr val="2A6A1D"/>
              </a:buClr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15AEC-636C-497A-BFCE-C86DAEC65743}" type="datetime1">
              <a:rPr lang="fr-FR" altLang="fr-FR" smtClean="0"/>
              <a:pPr>
                <a:defRPr/>
              </a:pPr>
              <a:t>02/11/2019</a:t>
            </a:fld>
            <a:endParaRPr lang="fr-FR" altLang="fr-FR"/>
          </a:p>
        </p:txBody>
      </p:sp>
      <p:sp>
        <p:nvSpPr>
          <p:cNvPr id="10" name="Espace réservé du contenu 2"/>
          <p:cNvSpPr>
            <a:spLocks noGrp="1"/>
          </p:cNvSpPr>
          <p:nvPr>
            <p:ph sz="half" idx="11"/>
          </p:nvPr>
        </p:nvSpPr>
        <p:spPr>
          <a:xfrm>
            <a:off x="478745" y="3650343"/>
            <a:ext cx="4093255" cy="2633209"/>
          </a:xfrm>
          <a:ln>
            <a:solidFill>
              <a:srgbClr val="7D0055"/>
            </a:solidFill>
          </a:ln>
        </p:spPr>
        <p:txBody>
          <a:bodyPr/>
          <a:lstStyle>
            <a:lvl1pPr>
              <a:buClr>
                <a:srgbClr val="2A6A1D"/>
              </a:buClr>
              <a:defRPr sz="1800"/>
            </a:lvl1pPr>
            <a:lvl2pPr>
              <a:buClr>
                <a:srgbClr val="2A6A1D"/>
              </a:buClr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sz="half" idx="12"/>
          </p:nvPr>
        </p:nvSpPr>
        <p:spPr>
          <a:xfrm>
            <a:off x="4687888" y="922791"/>
            <a:ext cx="4093255" cy="2633209"/>
          </a:xfrm>
          <a:ln>
            <a:solidFill>
              <a:srgbClr val="7D0055"/>
            </a:solidFill>
          </a:ln>
        </p:spPr>
        <p:txBody>
          <a:bodyPr/>
          <a:lstStyle>
            <a:lvl1pPr>
              <a:buClr>
                <a:srgbClr val="2A6A1D"/>
              </a:buClr>
              <a:defRPr sz="1800"/>
            </a:lvl1pPr>
            <a:lvl2pPr>
              <a:buClr>
                <a:srgbClr val="2A6A1D"/>
              </a:buClr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2" name="Espace réservé du contenu 2"/>
          <p:cNvSpPr>
            <a:spLocks noGrp="1"/>
          </p:cNvSpPr>
          <p:nvPr>
            <p:ph sz="half" idx="13"/>
          </p:nvPr>
        </p:nvSpPr>
        <p:spPr>
          <a:xfrm>
            <a:off x="4687888" y="3650343"/>
            <a:ext cx="4093255" cy="2633209"/>
          </a:xfrm>
          <a:ln>
            <a:solidFill>
              <a:srgbClr val="7D0055"/>
            </a:solidFill>
          </a:ln>
        </p:spPr>
        <p:txBody>
          <a:bodyPr/>
          <a:lstStyle>
            <a:lvl1pPr>
              <a:buClr>
                <a:srgbClr val="2A6A1D"/>
              </a:buClr>
              <a:defRPr sz="1800"/>
            </a:lvl1pPr>
            <a:lvl2pPr>
              <a:buClr>
                <a:srgbClr val="2A6A1D"/>
              </a:buClr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29051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1 Contenu texte ou graphiq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19150" y="340850"/>
            <a:ext cx="6768336" cy="288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CLIQUEZ POUR SAISIR LE Titre de la diapositive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Titre de la présentation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EBDD-958C-4AE8-A34D-C4DA2B38600E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7" hasCustomPrompt="1"/>
          </p:nvPr>
        </p:nvSpPr>
        <p:spPr>
          <a:xfrm>
            <a:off x="972000" y="565200"/>
            <a:ext cx="6624000" cy="2880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fr-FR" dirty="0"/>
              <a:t>Cliquez pour saisir le sous titre de la diapositive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497" y="360000"/>
            <a:ext cx="1007983" cy="34080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000"/>
            <a:ext cx="819150" cy="39370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6296400"/>
            <a:ext cx="937262" cy="393193"/>
          </a:xfrm>
          <a:prstGeom prst="rect">
            <a:avLst/>
          </a:prstGeom>
        </p:spPr>
      </p:pic>
      <p:sp>
        <p:nvSpPr>
          <p:cNvPr id="13" name="Espace réservé du contenu 3"/>
          <p:cNvSpPr>
            <a:spLocks noGrp="1"/>
          </p:cNvSpPr>
          <p:nvPr>
            <p:ph sz="half" idx="18" hasCustomPrompt="1"/>
          </p:nvPr>
        </p:nvSpPr>
        <p:spPr>
          <a:xfrm>
            <a:off x="244038" y="1046249"/>
            <a:ext cx="8565398" cy="5078325"/>
          </a:xfrm>
          <a:ln w="6350">
            <a:solidFill>
              <a:srgbClr val="000000">
                <a:alpha val="20000"/>
              </a:srgbClr>
            </a:solidFill>
          </a:ln>
        </p:spPr>
        <p:txBody>
          <a:bodyPr vert="horz" lIns="0" tIns="45720" rIns="252000" bIns="45720" rtlCol="0">
            <a:noAutofit/>
          </a:bodyPr>
          <a:lstStyle>
            <a:lvl1pPr>
              <a:defRPr lang="fr-FR" sz="1500" baseline="0" smtClean="0"/>
            </a:lvl1pPr>
            <a:lvl2pPr>
              <a:defRPr lang="fr-FR" sz="2400" smtClean="0"/>
            </a:lvl2pPr>
            <a:lvl3pPr>
              <a:defRPr lang="fr-FR" sz="2000" smtClean="0"/>
            </a:lvl3pPr>
            <a:lvl4pPr>
              <a:defRPr lang="fr-FR" sz="1800" smtClean="0"/>
            </a:lvl4pPr>
            <a:lvl5pPr>
              <a:defRPr lang="fr-FR" sz="1800"/>
            </a:lvl5pPr>
          </a:lstStyle>
          <a:p>
            <a:pPr lvl="0"/>
            <a:r>
              <a:rPr lang="fr-FR" dirty="0"/>
              <a:t>Cliquez pour saisir le teste</a:t>
            </a:r>
          </a:p>
        </p:txBody>
      </p:sp>
    </p:spTree>
    <p:extLst>
      <p:ext uri="{BB962C8B-B14F-4D97-AF65-F5344CB8AC3E}">
        <p14:creationId xmlns:p14="http://schemas.microsoft.com/office/powerpoint/2010/main" val="183362474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4A9531B8-C08A-4EFC-A21B-A9827DB7F936}" type="datetime1">
              <a:rPr lang="fr-FR" altLang="fr-FR" smtClean="0">
                <a:solidFill>
                  <a:srgbClr val="95AAD9">
                    <a:lumMod val="75000"/>
                  </a:srgbClr>
                </a:solidFill>
              </a:rPr>
              <a:pPr>
                <a:defRPr/>
              </a:pPr>
              <a:t>02/11/2019</a:t>
            </a:fld>
            <a:endParaRPr lang="fr-FR" altLang="fr-FR" dirty="0">
              <a:solidFill>
                <a:srgbClr val="95AAD9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3748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71821D04-48B3-4A84-8E15-E8E4B261F742}" type="datetime1">
              <a:rPr lang="fr-FR" altLang="fr-FR" smtClean="0">
                <a:solidFill>
                  <a:srgbClr val="95AAD9">
                    <a:lumMod val="75000"/>
                  </a:srgbClr>
                </a:solidFill>
              </a:rPr>
              <a:pPr>
                <a:defRPr/>
              </a:pPr>
              <a:t>02/11/2019</a:t>
            </a:fld>
            <a:endParaRPr lang="fr-FR" altLang="fr-FR">
              <a:solidFill>
                <a:srgbClr val="95AAD9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2906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pr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3081" y="1726067"/>
            <a:ext cx="8097837" cy="922337"/>
          </a:xfrm>
        </p:spPr>
        <p:txBody>
          <a:bodyPr/>
          <a:lstStyle>
            <a:lvl1pPr algn="ctr">
              <a:defRPr>
                <a:solidFill>
                  <a:srgbClr val="7D0055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2150D8B3-B4F0-40B4-969D-22B815FFA979}" type="datetime1">
              <a:rPr lang="fr-FR" altLang="fr-FR" smtClean="0">
                <a:solidFill>
                  <a:srgbClr val="95AAD9">
                    <a:lumMod val="75000"/>
                  </a:srgbClr>
                </a:solidFill>
              </a:rPr>
              <a:pPr>
                <a:defRPr/>
              </a:pPr>
              <a:t>02/11/2019</a:t>
            </a:fld>
            <a:endParaRPr lang="fr-FR" altLang="fr-FR">
              <a:solidFill>
                <a:srgbClr val="95AAD9">
                  <a:lumMod val="75000"/>
                </a:srgbClr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>
          <a:xfrm>
            <a:off x="609600" y="2887663"/>
            <a:ext cx="8128000" cy="1727880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7D0055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601441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1"/>
          </p:nvPr>
        </p:nvSpPr>
        <p:spPr>
          <a:xfrm>
            <a:off x="575469" y="1161143"/>
            <a:ext cx="8007350" cy="4252686"/>
          </a:xfrm>
        </p:spPr>
        <p:txBody>
          <a:bodyPr/>
          <a:lstStyle>
            <a:lvl1pPr marL="514350" marR="0" indent="-5143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1C782D"/>
              </a:buClr>
              <a:buSzTx/>
              <a:buFont typeface="+mj-lt"/>
              <a:buAutoNum type="arabicPeriod"/>
              <a:tabLst/>
              <a:defRPr sz="2800" b="1">
                <a:solidFill>
                  <a:srgbClr val="2A6A1D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509587" y="231097"/>
            <a:ext cx="7827963" cy="436562"/>
          </a:xfrm>
        </p:spPr>
        <p:txBody>
          <a:bodyPr/>
          <a:lstStyle>
            <a:lvl1pPr algn="ctr">
              <a:defRPr sz="2800"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512429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DB0FC866-7B11-4E99-9D89-287636318C79}" type="datetime1">
              <a:rPr lang="fr-FR" altLang="fr-FR" smtClean="0">
                <a:solidFill>
                  <a:srgbClr val="95AAD9">
                    <a:lumMod val="75000"/>
                  </a:srgbClr>
                </a:solidFill>
              </a:rPr>
              <a:pPr>
                <a:defRPr/>
              </a:pPr>
              <a:t>02/11/2019</a:t>
            </a:fld>
            <a:endParaRPr lang="fr-FR" altLang="fr-FR">
              <a:solidFill>
                <a:srgbClr val="95AAD9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8081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193" y="5981249"/>
            <a:ext cx="1979613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bandeau db"/>
          <p:cNvPicPr preferRelativeResize="0"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3725863"/>
            <a:ext cx="797877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6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584200" y="1493838"/>
            <a:ext cx="7961313" cy="40052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4B7D19"/>
                </a:solidFill>
                <a:miter lim="800000"/>
                <a:headEnd/>
                <a:tailEnd/>
              </a14:hiddenLine>
            </a:ext>
          </a:extLst>
        </p:spPr>
        <p:txBody>
          <a:bodyPr tIns="1080000" rIns="91440" anchor="t"/>
          <a:lstStyle>
            <a:lvl1pPr algn="ctr">
              <a:lnSpc>
                <a:spcPct val="85000"/>
              </a:lnSpc>
              <a:defRPr sz="3200">
                <a:solidFill>
                  <a:srgbClr val="2A6A1D"/>
                </a:solidFill>
              </a:defRPr>
            </a:lvl1pPr>
          </a:lstStyle>
          <a:p>
            <a:pPr lvl="0"/>
            <a:r>
              <a:rPr lang="fr-FR" altLang="fr-FR" noProof="0"/>
              <a:t>Modifiez le style du titre</a:t>
            </a:r>
            <a:endParaRPr lang="fr-FR" altLang="fr-FR" noProof="0" dirty="0"/>
          </a:p>
        </p:txBody>
      </p:sp>
    </p:spTree>
    <p:extLst>
      <p:ext uri="{BB962C8B-B14F-4D97-AF65-F5344CB8AC3E}">
        <p14:creationId xmlns:p14="http://schemas.microsoft.com/office/powerpoint/2010/main" val="215302820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193" y="5981249"/>
            <a:ext cx="1979613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bandeau db"/>
          <p:cNvPicPr preferRelativeResize="0"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3725863"/>
            <a:ext cx="797877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6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584200" y="1493838"/>
            <a:ext cx="7961313" cy="40052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4B7D19"/>
                </a:solidFill>
                <a:miter lim="800000"/>
                <a:headEnd/>
                <a:tailEnd/>
              </a14:hiddenLine>
            </a:ext>
          </a:extLst>
        </p:spPr>
        <p:txBody>
          <a:bodyPr tIns="1080000" rIns="91440" anchor="t"/>
          <a:lstStyle>
            <a:lvl1pPr algn="ctr">
              <a:lnSpc>
                <a:spcPct val="85000"/>
              </a:lnSpc>
              <a:defRPr sz="3200">
                <a:solidFill>
                  <a:srgbClr val="2A6A1D"/>
                </a:solidFill>
              </a:defRPr>
            </a:lvl1pPr>
          </a:lstStyle>
          <a:p>
            <a:pPr lvl="0"/>
            <a:r>
              <a:rPr lang="fr-FR" altLang="fr-FR" noProof="0"/>
              <a:t>Modifiez le style du titre</a:t>
            </a:r>
            <a:endParaRPr lang="fr-FR" altLang="fr-FR" noProof="0" dirty="0"/>
          </a:p>
        </p:txBody>
      </p:sp>
      <p:sp>
        <p:nvSpPr>
          <p:cNvPr id="63497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84200" y="3878263"/>
            <a:ext cx="7975600" cy="1863725"/>
          </a:xfrm>
          <a:solidFill>
            <a:srgbClr val="2A6A1D"/>
          </a:solidFill>
        </p:spPr>
        <p:txBody>
          <a:bodyPr tIns="82800"/>
          <a:lstStyle>
            <a:lvl1pPr marL="0" indent="0" algn="ctr">
              <a:buFont typeface="Arial" charset="0"/>
              <a:buNone/>
              <a:defRPr sz="280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altLang="fr-FR" noProof="0"/>
              <a:t>Modifiez le style des sous-titres du masque</a:t>
            </a:r>
            <a:endParaRPr lang="fr-FR" altLang="fr-FR" noProof="0" dirty="0"/>
          </a:p>
        </p:txBody>
      </p:sp>
    </p:spTree>
    <p:extLst>
      <p:ext uri="{BB962C8B-B14F-4D97-AF65-F5344CB8AC3E}">
        <p14:creationId xmlns:p14="http://schemas.microsoft.com/office/powerpoint/2010/main" val="241772023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2A6A1D"/>
              </a:buClr>
              <a:defRPr sz="2000"/>
            </a:lvl1pPr>
            <a:lvl2pPr marL="617538" indent="-254000">
              <a:buClr>
                <a:srgbClr val="2A6A1D"/>
              </a:buClr>
              <a:defRPr sz="1800"/>
            </a:lvl2pPr>
            <a:lvl3pPr marL="1008063" indent="0">
              <a:buNone/>
              <a:defRPr/>
            </a:lvl3pPr>
            <a:lvl4pPr marL="1416050" indent="0">
              <a:buNone/>
              <a:defRPr/>
            </a:lvl4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31499-6168-4FFE-B4F2-C0A5BB42B83E}" type="datetime1">
              <a:rPr lang="fr-FR" altLang="fr-FR" smtClean="0"/>
              <a:pPr>
                <a:defRPr/>
              </a:pPr>
              <a:t>02/11/2019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5064123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ous-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2288" y="1349829"/>
            <a:ext cx="8097837" cy="4984296"/>
          </a:xfrm>
        </p:spPr>
        <p:txBody>
          <a:bodyPr/>
          <a:lstStyle>
            <a:lvl1pPr>
              <a:buClr>
                <a:srgbClr val="2A6A1D"/>
              </a:buClr>
              <a:defRPr sz="2000" b="0"/>
            </a:lvl1pPr>
            <a:lvl2pPr>
              <a:buClr>
                <a:srgbClr val="2A6A1D"/>
              </a:buClr>
              <a:defRPr sz="18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091AE-9ADA-49C4-89C2-872236DF5929}" type="datetime1">
              <a:rPr lang="fr-FR" altLang="fr-FR" smtClean="0"/>
              <a:pPr>
                <a:defRPr/>
              </a:pPr>
              <a:t>02/11/2019</a:t>
            </a:fld>
            <a:endParaRPr lang="fr-FR" alt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1"/>
          </p:nvPr>
        </p:nvSpPr>
        <p:spPr>
          <a:xfrm>
            <a:off x="551769" y="914400"/>
            <a:ext cx="8040461" cy="362857"/>
          </a:xfrm>
        </p:spPr>
        <p:txBody>
          <a:bodyPr/>
          <a:lstStyle>
            <a:lvl1pPr marL="0" indent="0">
              <a:buNone/>
              <a:defRPr sz="2000" b="1">
                <a:solidFill>
                  <a:srgbClr val="7D0055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9587" y="138113"/>
            <a:ext cx="7827963" cy="703716"/>
          </a:xfrm>
        </p:spPr>
        <p:txBody>
          <a:bodyPr/>
          <a:lstStyle>
            <a:lvl1pPr>
              <a:defRPr sz="2800"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380994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avec coule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2288" y="986972"/>
            <a:ext cx="8097837" cy="2823028"/>
          </a:xfrm>
        </p:spPr>
        <p:txBody>
          <a:bodyPr/>
          <a:lstStyle>
            <a:lvl1pPr>
              <a:buClr>
                <a:srgbClr val="2A6A1D"/>
              </a:buClr>
              <a:defRPr sz="2000"/>
            </a:lvl1pPr>
            <a:lvl2pPr>
              <a:buClr>
                <a:srgbClr val="2A6A1D"/>
              </a:buClr>
              <a:defRPr sz="1800"/>
            </a:lvl2pPr>
            <a:lvl3pPr marL="1008063" indent="0">
              <a:buNone/>
              <a:defRPr/>
            </a:lvl3pPr>
            <a:lvl4pPr marL="1416050" indent="0">
              <a:buNone/>
              <a:defRPr/>
            </a:lvl4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55832-8AF7-429A-ADD1-90D4DA8DDAFA}" type="datetime1">
              <a:rPr lang="fr-FR" altLang="fr-FR" smtClean="0"/>
              <a:pPr>
                <a:defRPr/>
              </a:pPr>
              <a:t>02/11/2019</a:t>
            </a:fld>
            <a:endParaRPr lang="fr-FR" alt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1"/>
          </p:nvPr>
        </p:nvSpPr>
        <p:spPr>
          <a:xfrm>
            <a:off x="566738" y="3810000"/>
            <a:ext cx="8040687" cy="747713"/>
          </a:xfrm>
          <a:solidFill>
            <a:srgbClr val="2A6A1D"/>
          </a:solidFill>
        </p:spPr>
        <p:txBody>
          <a:bodyPr/>
          <a:lstStyle>
            <a:lvl1pPr marL="0" indent="0" algn="ctr">
              <a:buNone/>
              <a:defRPr b="1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551656" y="4709885"/>
            <a:ext cx="8040687" cy="747713"/>
          </a:xfrm>
          <a:solidFill>
            <a:srgbClr val="7D0055"/>
          </a:solidFill>
        </p:spPr>
        <p:txBody>
          <a:bodyPr/>
          <a:lstStyle>
            <a:lvl1pPr marL="0" indent="0" algn="ctr">
              <a:buNone/>
              <a:defRPr b="1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7891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2 Contenus textes ou graphiqu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80000" y="1674900"/>
            <a:ext cx="3312000" cy="3989300"/>
          </a:xfrm>
          <a:ln w="6350">
            <a:solidFill>
              <a:srgbClr val="000000">
                <a:alpha val="20000"/>
              </a:srgbClr>
            </a:solidFill>
          </a:ln>
        </p:spPr>
        <p:txBody>
          <a:bodyPr vert="horz" lIns="0" tIns="45720" rIns="252000" bIns="45720" rtlCol="0">
            <a:noAutofit/>
          </a:bodyPr>
          <a:lstStyle>
            <a:lvl1pPr>
              <a:defRPr lang="fr-FR" sz="1500" smtClean="0"/>
            </a:lvl1pPr>
            <a:lvl2pPr>
              <a:defRPr lang="fr-FR" sz="2400" smtClean="0"/>
            </a:lvl2pPr>
            <a:lvl3pPr>
              <a:defRPr lang="fr-FR" sz="2000" smtClean="0"/>
            </a:lvl3pPr>
            <a:lvl4pPr>
              <a:defRPr lang="fr-FR" sz="1800" smtClean="0"/>
            </a:lvl4pPr>
            <a:lvl5pPr>
              <a:defRPr lang="fr-FR" sz="1800"/>
            </a:lvl5pPr>
          </a:lstStyle>
          <a:p>
            <a:pPr lvl="0"/>
            <a:r>
              <a:rPr lang="fr-FR" dirty="0"/>
              <a:t>Cliquez pour saisir le texte ou ajouter un élément graphique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de la présentation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EBDD-958C-4AE8-A34D-C4DA2B38600E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2"/>
          <p:cNvSpPr>
            <a:spLocks noGrp="1"/>
          </p:cNvSpPr>
          <p:nvPr>
            <p:ph sz="half" idx="13"/>
          </p:nvPr>
        </p:nvSpPr>
        <p:spPr>
          <a:xfrm>
            <a:off x="1062000" y="1422900"/>
            <a:ext cx="3312368" cy="211203"/>
          </a:xfrm>
          <a:solidFill>
            <a:schemeClr val="bg2"/>
          </a:solidFill>
          <a:ln w="6350">
            <a:solidFill>
              <a:srgbClr val="000000">
                <a:alpha val="20000"/>
              </a:srgbClr>
            </a:solidFill>
          </a:ln>
        </p:spPr>
        <p:txBody>
          <a:bodyPr tIns="36000" bIns="36000" anchor="ctr" anchorCtr="0">
            <a:spAutoFit/>
          </a:bodyPr>
          <a:lstStyle>
            <a:lvl1pPr algn="ctr">
              <a:spcBef>
                <a:spcPts val="0"/>
              </a:spcBef>
              <a:defRPr sz="900" b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Espace réservé du contenu 2"/>
          <p:cNvSpPr>
            <a:spLocks noGrp="1"/>
          </p:cNvSpPr>
          <p:nvPr>
            <p:ph sz="half" idx="14"/>
          </p:nvPr>
        </p:nvSpPr>
        <p:spPr>
          <a:xfrm>
            <a:off x="4679632" y="1422900"/>
            <a:ext cx="3312368" cy="211203"/>
          </a:xfrm>
          <a:solidFill>
            <a:schemeClr val="bg2"/>
          </a:solidFill>
          <a:ln w="6350">
            <a:solidFill>
              <a:srgbClr val="000000">
                <a:alpha val="20000"/>
              </a:srgbClr>
            </a:solidFill>
          </a:ln>
        </p:spPr>
        <p:txBody>
          <a:bodyPr tIns="36000" bIns="36000" anchor="ctr" anchorCtr="0">
            <a:spAutoFit/>
          </a:bodyPr>
          <a:lstStyle>
            <a:lvl1pPr algn="ctr">
              <a:spcBef>
                <a:spcPts val="0"/>
              </a:spcBef>
              <a:defRPr sz="900" b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5" name="Espace réservé du contenu 3"/>
          <p:cNvSpPr>
            <a:spLocks noGrp="1"/>
          </p:cNvSpPr>
          <p:nvPr>
            <p:ph sz="half" idx="16" hasCustomPrompt="1"/>
          </p:nvPr>
        </p:nvSpPr>
        <p:spPr>
          <a:xfrm>
            <a:off x="1062000" y="1674900"/>
            <a:ext cx="3312000" cy="3989300"/>
          </a:xfrm>
          <a:ln w="6350">
            <a:solidFill>
              <a:srgbClr val="000000">
                <a:alpha val="20000"/>
              </a:srgbClr>
            </a:solidFill>
          </a:ln>
        </p:spPr>
        <p:txBody>
          <a:bodyPr vert="horz" lIns="0" tIns="45720" rIns="252000" bIns="45720" rtlCol="0">
            <a:noAutofit/>
          </a:bodyPr>
          <a:lstStyle>
            <a:lvl1pPr>
              <a:defRPr lang="fr-FR" sz="1500" baseline="0" smtClean="0"/>
            </a:lvl1pPr>
            <a:lvl2pPr>
              <a:defRPr lang="fr-FR" sz="2400" smtClean="0"/>
            </a:lvl2pPr>
            <a:lvl3pPr>
              <a:defRPr lang="fr-FR" sz="2000" smtClean="0"/>
            </a:lvl3pPr>
            <a:lvl4pPr>
              <a:defRPr lang="fr-FR" sz="1800" smtClean="0"/>
            </a:lvl4pPr>
            <a:lvl5pPr>
              <a:defRPr lang="fr-FR" sz="1800"/>
            </a:lvl5pPr>
          </a:lstStyle>
          <a:p>
            <a:pPr lvl="0"/>
            <a:r>
              <a:rPr lang="fr-FR" dirty="0"/>
              <a:t>Cliquez pour saisir le texte ou ajouter un élément graphique</a:t>
            </a:r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000"/>
            <a:ext cx="819150" cy="3937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6296400"/>
            <a:ext cx="937262" cy="393193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497" y="360000"/>
            <a:ext cx="1007983" cy="340803"/>
          </a:xfrm>
          <a:prstGeom prst="rect">
            <a:avLst/>
          </a:prstGeom>
        </p:spPr>
      </p:pic>
      <p:sp>
        <p:nvSpPr>
          <p:cNvPr id="19" name="Titre 1"/>
          <p:cNvSpPr>
            <a:spLocks noGrp="1"/>
          </p:cNvSpPr>
          <p:nvPr>
            <p:ph type="title" hasCustomPrompt="1"/>
          </p:nvPr>
        </p:nvSpPr>
        <p:spPr>
          <a:xfrm>
            <a:off x="828000" y="342000"/>
            <a:ext cx="6768336" cy="288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CLIQUEZ POUR SAISIR LE Titre de la diapositive</a:t>
            </a:r>
          </a:p>
        </p:txBody>
      </p:sp>
      <p:sp>
        <p:nvSpPr>
          <p:cNvPr id="20" name="Espace réservé du texte 15"/>
          <p:cNvSpPr>
            <a:spLocks noGrp="1"/>
          </p:cNvSpPr>
          <p:nvPr>
            <p:ph type="body" sz="quarter" idx="17" hasCustomPrompt="1"/>
          </p:nvPr>
        </p:nvSpPr>
        <p:spPr>
          <a:xfrm>
            <a:off x="972000" y="565200"/>
            <a:ext cx="6624000" cy="2880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fr-FR" dirty="0"/>
              <a:t>Cliquez pour saisir le sous titre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420695308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>
            <a:lvl1pPr>
              <a:defRPr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8745" y="1016001"/>
            <a:ext cx="3971925" cy="5138056"/>
          </a:xfrm>
        </p:spPr>
        <p:txBody>
          <a:bodyPr/>
          <a:lstStyle>
            <a:lvl1pPr>
              <a:buClr>
                <a:srgbClr val="2A6A1D"/>
              </a:buClr>
              <a:defRPr sz="2000"/>
            </a:lvl1pPr>
            <a:lvl2pPr>
              <a:buClr>
                <a:srgbClr val="2A6A1D"/>
              </a:buClr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87C9F-918F-4F9C-8B16-3A59E5650D53}" type="datetime1">
              <a:rPr lang="fr-FR" altLang="fr-FR" smtClean="0"/>
              <a:pPr>
                <a:defRPr/>
              </a:pPr>
              <a:t>02/11/2019</a:t>
            </a:fld>
            <a:endParaRPr lang="fr-FR" altLang="fr-FR"/>
          </a:p>
        </p:txBody>
      </p:sp>
      <p:sp>
        <p:nvSpPr>
          <p:cNvPr id="6" name="Espace réservé du contenu 2"/>
          <p:cNvSpPr>
            <a:spLocks noGrp="1"/>
          </p:cNvSpPr>
          <p:nvPr>
            <p:ph sz="half" idx="11"/>
          </p:nvPr>
        </p:nvSpPr>
        <p:spPr>
          <a:xfrm>
            <a:off x="4688114" y="984477"/>
            <a:ext cx="3971925" cy="5155066"/>
          </a:xfrm>
        </p:spPr>
        <p:txBody>
          <a:bodyPr/>
          <a:lstStyle>
            <a:lvl1pPr>
              <a:buClr>
                <a:srgbClr val="2A6A1D"/>
              </a:buClr>
              <a:defRPr sz="2000"/>
            </a:lvl1pPr>
            <a:lvl2pPr>
              <a:buClr>
                <a:srgbClr val="2A6A1D"/>
              </a:buClr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cxnSp>
        <p:nvCxnSpPr>
          <p:cNvPr id="7" name="Connecteur droit 6"/>
          <p:cNvCxnSpPr/>
          <p:nvPr userDrawn="1"/>
        </p:nvCxnSpPr>
        <p:spPr bwMode="auto">
          <a:xfrm>
            <a:off x="4572000" y="957943"/>
            <a:ext cx="0" cy="518160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199343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antages/inconvéni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83961" y="1683657"/>
            <a:ext cx="3971925" cy="4064000"/>
          </a:xfrm>
          <a:ln>
            <a:solidFill>
              <a:srgbClr val="2A6A1D"/>
            </a:solidFill>
          </a:ln>
        </p:spPr>
        <p:txBody>
          <a:bodyPr/>
          <a:lstStyle>
            <a:lvl1pPr marL="342900" indent="-342900" algn="l">
              <a:buClr>
                <a:srgbClr val="2A6A1D"/>
              </a:buClr>
              <a:buFont typeface="Arial" panose="020B0604020202020204" pitchFamily="34" charset="0"/>
              <a:buChar char="•"/>
              <a:defRPr sz="1800" b="0">
                <a:solidFill>
                  <a:schemeClr val="bg1"/>
                </a:solidFill>
              </a:defRPr>
            </a:lvl1pPr>
            <a:lvl2pPr marL="285750" indent="-285750">
              <a:buClr>
                <a:srgbClr val="2A6A1D"/>
              </a:buClr>
              <a:buFont typeface="Arial" panose="020B0604020202020204" pitchFamily="34" charset="0"/>
              <a:buChar char="-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34B64-A66A-4006-9773-0A7FD7550B09}" type="datetime1">
              <a:rPr lang="fr-FR" altLang="fr-FR" smtClean="0"/>
              <a:pPr>
                <a:defRPr/>
              </a:pPr>
              <a:t>02/11/2019</a:t>
            </a:fld>
            <a:endParaRPr lang="fr-FR" altLang="fr-FR"/>
          </a:p>
        </p:txBody>
      </p:sp>
      <p:sp>
        <p:nvSpPr>
          <p:cNvPr id="8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78972" y="914400"/>
            <a:ext cx="8229600" cy="348343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7D0055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508000" y="5791200"/>
            <a:ext cx="8193314" cy="478971"/>
          </a:xfrm>
          <a:ln>
            <a:solidFill>
              <a:srgbClr val="7D0055"/>
            </a:solidFill>
          </a:ln>
        </p:spPr>
        <p:txBody>
          <a:bodyPr/>
          <a:lstStyle>
            <a:lvl1pPr marL="0" indent="0">
              <a:buNone/>
              <a:defRPr sz="1800" b="1">
                <a:solidFill>
                  <a:srgbClr val="7D0055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479425" y="1306285"/>
            <a:ext cx="3917950" cy="377371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rgbClr val="2A6A1D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Espace réservé du texte 6"/>
          <p:cNvSpPr>
            <a:spLocks noGrp="1"/>
          </p:cNvSpPr>
          <p:nvPr>
            <p:ph type="body" sz="quarter" idx="15"/>
          </p:nvPr>
        </p:nvSpPr>
        <p:spPr>
          <a:xfrm>
            <a:off x="4688114" y="1291771"/>
            <a:ext cx="3990975" cy="377371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rgbClr val="7D0055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Espace réservé du contenu 2"/>
          <p:cNvSpPr>
            <a:spLocks noGrp="1"/>
          </p:cNvSpPr>
          <p:nvPr>
            <p:ph sz="half" idx="16"/>
          </p:nvPr>
        </p:nvSpPr>
        <p:spPr>
          <a:xfrm>
            <a:off x="4736647" y="1669143"/>
            <a:ext cx="3971925" cy="4064000"/>
          </a:xfrm>
          <a:ln>
            <a:solidFill>
              <a:srgbClr val="7D0055"/>
            </a:solidFill>
          </a:ln>
        </p:spPr>
        <p:txBody>
          <a:bodyPr/>
          <a:lstStyle>
            <a:lvl1pPr marL="342900" indent="-342900" algn="l">
              <a:buClr>
                <a:srgbClr val="7D0055"/>
              </a:buClr>
              <a:buFont typeface="Arial" panose="020B0604020202020204" pitchFamily="34" charset="0"/>
              <a:buChar char="•"/>
              <a:defRPr sz="1800" b="0">
                <a:solidFill>
                  <a:schemeClr val="bg1"/>
                </a:solidFill>
              </a:defRPr>
            </a:lvl1pPr>
            <a:lvl2pPr marL="285750" indent="-285750">
              <a:buClr>
                <a:srgbClr val="7D0055"/>
              </a:buClr>
              <a:buFont typeface="Arial Narrow" panose="020B0606020202030204" pitchFamily="34" charset="0"/>
              <a:buChar char="-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80934397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8745" y="922791"/>
            <a:ext cx="4093255" cy="2633209"/>
          </a:xfrm>
          <a:ln>
            <a:solidFill>
              <a:srgbClr val="7D0055"/>
            </a:solidFill>
          </a:ln>
        </p:spPr>
        <p:txBody>
          <a:bodyPr/>
          <a:lstStyle>
            <a:lvl1pPr>
              <a:buClr>
                <a:srgbClr val="2A6A1D"/>
              </a:buClr>
              <a:defRPr sz="1800"/>
            </a:lvl1pPr>
            <a:lvl2pPr>
              <a:buClr>
                <a:srgbClr val="2A6A1D"/>
              </a:buClr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15AEC-636C-497A-BFCE-C86DAEC65743}" type="datetime1">
              <a:rPr lang="fr-FR" altLang="fr-FR" smtClean="0"/>
              <a:pPr>
                <a:defRPr/>
              </a:pPr>
              <a:t>02/11/2019</a:t>
            </a:fld>
            <a:endParaRPr lang="fr-FR" altLang="fr-FR"/>
          </a:p>
        </p:txBody>
      </p:sp>
      <p:sp>
        <p:nvSpPr>
          <p:cNvPr id="10" name="Espace réservé du contenu 2"/>
          <p:cNvSpPr>
            <a:spLocks noGrp="1"/>
          </p:cNvSpPr>
          <p:nvPr>
            <p:ph sz="half" idx="11"/>
          </p:nvPr>
        </p:nvSpPr>
        <p:spPr>
          <a:xfrm>
            <a:off x="478745" y="3650343"/>
            <a:ext cx="4093255" cy="2633209"/>
          </a:xfrm>
          <a:ln>
            <a:solidFill>
              <a:srgbClr val="7D0055"/>
            </a:solidFill>
          </a:ln>
        </p:spPr>
        <p:txBody>
          <a:bodyPr/>
          <a:lstStyle>
            <a:lvl1pPr>
              <a:buClr>
                <a:srgbClr val="2A6A1D"/>
              </a:buClr>
              <a:defRPr sz="1800"/>
            </a:lvl1pPr>
            <a:lvl2pPr>
              <a:buClr>
                <a:srgbClr val="2A6A1D"/>
              </a:buClr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sz="half" idx="12"/>
          </p:nvPr>
        </p:nvSpPr>
        <p:spPr>
          <a:xfrm>
            <a:off x="4687888" y="922791"/>
            <a:ext cx="4093255" cy="2633209"/>
          </a:xfrm>
          <a:ln>
            <a:solidFill>
              <a:srgbClr val="7D0055"/>
            </a:solidFill>
          </a:ln>
        </p:spPr>
        <p:txBody>
          <a:bodyPr/>
          <a:lstStyle>
            <a:lvl1pPr>
              <a:buClr>
                <a:srgbClr val="2A6A1D"/>
              </a:buClr>
              <a:defRPr sz="1800"/>
            </a:lvl1pPr>
            <a:lvl2pPr>
              <a:buClr>
                <a:srgbClr val="2A6A1D"/>
              </a:buClr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2" name="Espace réservé du contenu 2"/>
          <p:cNvSpPr>
            <a:spLocks noGrp="1"/>
          </p:cNvSpPr>
          <p:nvPr>
            <p:ph sz="half" idx="13"/>
          </p:nvPr>
        </p:nvSpPr>
        <p:spPr>
          <a:xfrm>
            <a:off x="4687888" y="3650343"/>
            <a:ext cx="4093255" cy="2633209"/>
          </a:xfrm>
          <a:ln>
            <a:solidFill>
              <a:srgbClr val="7D0055"/>
            </a:solidFill>
          </a:ln>
        </p:spPr>
        <p:txBody>
          <a:bodyPr/>
          <a:lstStyle>
            <a:lvl1pPr>
              <a:buClr>
                <a:srgbClr val="2A6A1D"/>
              </a:buClr>
              <a:defRPr sz="1800"/>
            </a:lvl1pPr>
            <a:lvl2pPr>
              <a:buClr>
                <a:srgbClr val="2A6A1D"/>
              </a:buClr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424157498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531B8-C08A-4EFC-A21B-A9827DB7F936}" type="datetime1">
              <a:rPr lang="fr-FR" altLang="fr-FR" smtClean="0"/>
              <a:pPr>
                <a:defRPr/>
              </a:pPr>
              <a:t>02/11/2019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600242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21D04-48B3-4A84-8E15-E8E4B261F742}" type="datetime1">
              <a:rPr lang="fr-FR" altLang="fr-FR" smtClean="0"/>
              <a:pPr>
                <a:defRPr/>
              </a:pPr>
              <a:t>02/11/2019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8966180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pr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3081" y="1726067"/>
            <a:ext cx="8097837" cy="922337"/>
          </a:xfrm>
        </p:spPr>
        <p:txBody>
          <a:bodyPr/>
          <a:lstStyle>
            <a:lvl1pPr algn="ctr">
              <a:defRPr>
                <a:solidFill>
                  <a:srgbClr val="7D0055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0D8B3-B4F0-40B4-969D-22B815FFA979}" type="datetime1">
              <a:rPr lang="fr-FR" altLang="fr-FR" smtClean="0"/>
              <a:pPr>
                <a:defRPr/>
              </a:pPr>
              <a:t>02/11/2019</a:t>
            </a:fld>
            <a:endParaRPr lang="fr-FR" alt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>
          <a:xfrm>
            <a:off x="609600" y="2887663"/>
            <a:ext cx="8128000" cy="1727880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7D0055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9294201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C6D20-6ABC-4834-8291-AB5AB20D5C13}" type="datetime1">
              <a:rPr lang="fr-FR" altLang="fr-FR" smtClean="0"/>
              <a:pPr>
                <a:defRPr/>
              </a:pPr>
              <a:t>02/11/2019</a:t>
            </a:fld>
            <a:endParaRPr lang="fr-FR" alt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1"/>
          </p:nvPr>
        </p:nvSpPr>
        <p:spPr>
          <a:xfrm>
            <a:off x="575469" y="1161143"/>
            <a:ext cx="8007350" cy="4601028"/>
          </a:xfrm>
        </p:spPr>
        <p:txBody>
          <a:bodyPr/>
          <a:lstStyle>
            <a:lvl1pPr marL="514350" marR="0" indent="-5143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1C782D"/>
              </a:buClr>
              <a:buSzTx/>
              <a:buFont typeface="+mj-lt"/>
              <a:buAutoNum type="arabicPeriod"/>
              <a:tabLst/>
              <a:defRPr sz="2800" b="1">
                <a:solidFill>
                  <a:srgbClr val="2A6A1D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522288" y="138113"/>
            <a:ext cx="7827963" cy="703716"/>
          </a:xfrm>
        </p:spPr>
        <p:txBody>
          <a:bodyPr/>
          <a:lstStyle>
            <a:lvl1pPr algn="ctr">
              <a:defRPr sz="2800" baseline="0"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710443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FC866-7B11-4E99-9D89-287636318C79}" type="datetime1">
              <a:rPr lang="fr-FR" altLang="fr-FR" smtClean="0"/>
              <a:pPr>
                <a:defRPr/>
              </a:pPr>
              <a:t>02/11/2019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7182300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193" y="5981249"/>
            <a:ext cx="1979613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bandeau db"/>
          <p:cNvPicPr preferRelativeResize="0"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3725863"/>
            <a:ext cx="797877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6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584200" y="1493838"/>
            <a:ext cx="7961313" cy="40052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4B7D19"/>
                </a:solidFill>
                <a:miter lim="800000"/>
                <a:headEnd/>
                <a:tailEnd/>
              </a14:hiddenLine>
            </a:ext>
          </a:extLst>
        </p:spPr>
        <p:txBody>
          <a:bodyPr tIns="1080000" rIns="91440" anchor="t"/>
          <a:lstStyle>
            <a:lvl1pPr algn="ctr">
              <a:lnSpc>
                <a:spcPct val="85000"/>
              </a:lnSpc>
              <a:defRPr sz="3200">
                <a:solidFill>
                  <a:srgbClr val="2A6A1D"/>
                </a:solidFill>
              </a:defRPr>
            </a:lvl1pPr>
          </a:lstStyle>
          <a:p>
            <a:pPr lvl="0"/>
            <a:r>
              <a:rPr lang="fr-FR" altLang="fr-FR" noProof="0"/>
              <a:t>Modifiez le style du titre</a:t>
            </a:r>
            <a:endParaRPr lang="fr-FR" altLang="fr-FR" noProof="0" dirty="0"/>
          </a:p>
        </p:txBody>
      </p:sp>
    </p:spTree>
    <p:extLst>
      <p:ext uri="{BB962C8B-B14F-4D97-AF65-F5344CB8AC3E}">
        <p14:creationId xmlns:p14="http://schemas.microsoft.com/office/powerpoint/2010/main" val="400157374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5849938"/>
            <a:ext cx="1979613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bandeau db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200" y="3725863"/>
            <a:ext cx="7978775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05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584200" y="1493838"/>
            <a:ext cx="7961313" cy="4005262"/>
          </a:xfrm>
        </p:spPr>
        <p:txBody>
          <a:bodyPr tIns="1080000" rIns="91440" anchor="t"/>
          <a:lstStyle>
            <a:lvl1pPr algn="ctr">
              <a:lnSpc>
                <a:spcPct val="85000"/>
              </a:lnSpc>
              <a:defRPr sz="32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153805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84200" y="3878263"/>
            <a:ext cx="7975600" cy="1863725"/>
          </a:xfrm>
          <a:solidFill>
            <a:srgbClr val="1C782D"/>
          </a:solidFill>
        </p:spPr>
        <p:txBody>
          <a:bodyPr tIns="82800"/>
          <a:lstStyle>
            <a:lvl1pPr marL="0" indent="0" algn="ctr">
              <a:defRPr sz="24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75155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2 contenus text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Titre de la présentation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EBDD-958C-4AE8-A34D-C4DA2B38600E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6" hasCustomPrompt="1"/>
          </p:nvPr>
        </p:nvSpPr>
        <p:spPr>
          <a:xfrm>
            <a:off x="468000" y="1170000"/>
            <a:ext cx="3960242" cy="2015936"/>
          </a:xfrm>
        </p:spPr>
        <p:txBody>
          <a:bodyPr wrap="square">
            <a:spAutoFit/>
          </a:bodyPr>
          <a:lstStyle>
            <a:lvl1pPr>
              <a:defRPr/>
            </a:lvl1pPr>
            <a:lvl3pPr marL="180000">
              <a:tabLst>
                <a:tab pos="482400" algn="r"/>
                <a:tab pos="626400" algn="l"/>
              </a:tabLst>
              <a:defRPr/>
            </a:lvl3pPr>
            <a:lvl4pPr marL="180000">
              <a:tabLst>
                <a:tab pos="482400" algn="r"/>
                <a:tab pos="626400" algn="l"/>
              </a:tabLst>
              <a:defRPr/>
            </a:lvl4pPr>
            <a:lvl5pPr>
              <a:defRPr/>
            </a:lvl5pPr>
            <a:lvl6pPr marL="288000">
              <a:defRPr/>
            </a:lvl6pPr>
            <a:lvl7pPr marL="734400">
              <a:defRPr/>
            </a:lvl7pPr>
            <a:lvl8pPr marL="1094400">
              <a:defRPr/>
            </a:lvl8pPr>
            <a:lvl9pPr>
              <a:defRPr/>
            </a:lvl9pPr>
          </a:lstStyle>
          <a:p>
            <a:pPr lvl="0"/>
            <a:r>
              <a:rPr lang="fr-FR" dirty="0"/>
              <a:t>Cliquez pour saisir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5"/>
            <a:r>
              <a:rPr lang="fr-FR" dirty="0"/>
              <a:t>Sixième niveau</a:t>
            </a:r>
          </a:p>
          <a:p>
            <a:pPr lvl="6"/>
            <a:r>
              <a:rPr lang="fr-FR" dirty="0"/>
              <a:t>Septième niveau</a:t>
            </a:r>
          </a:p>
          <a:p>
            <a:pPr lvl="7"/>
            <a:r>
              <a:rPr lang="fr-FR" dirty="0"/>
              <a:t>Huitième niveau</a:t>
            </a:r>
          </a:p>
          <a:p>
            <a:pPr lvl="8"/>
            <a:r>
              <a:rPr lang="fr-FR" dirty="0"/>
              <a:t>Neuvième niveau</a:t>
            </a:r>
          </a:p>
          <a:p>
            <a:pPr lvl="6"/>
            <a:endParaRPr lang="fr-FR" dirty="0"/>
          </a:p>
        </p:txBody>
      </p:sp>
      <p:sp>
        <p:nvSpPr>
          <p:cNvPr id="10" name="Espace réservé du texte 10"/>
          <p:cNvSpPr>
            <a:spLocks noGrp="1"/>
          </p:cNvSpPr>
          <p:nvPr>
            <p:ph type="body" sz="quarter" idx="17" hasCustomPrompt="1"/>
          </p:nvPr>
        </p:nvSpPr>
        <p:spPr>
          <a:xfrm>
            <a:off x="4464000" y="1170000"/>
            <a:ext cx="3960242" cy="2015936"/>
          </a:xfrm>
        </p:spPr>
        <p:txBody>
          <a:bodyPr wrap="square">
            <a:spAutoFit/>
          </a:bodyPr>
          <a:lstStyle>
            <a:lvl3pPr marL="180000">
              <a:tabLst>
                <a:tab pos="482400" algn="r"/>
                <a:tab pos="626400" algn="l"/>
              </a:tabLst>
              <a:defRPr/>
            </a:lvl3pPr>
            <a:lvl4pPr marL="180000">
              <a:tabLst>
                <a:tab pos="482400" algn="r"/>
                <a:tab pos="626400" algn="l"/>
              </a:tabLst>
              <a:defRPr/>
            </a:lvl4pPr>
            <a:lvl5pPr>
              <a:defRPr/>
            </a:lvl5pPr>
            <a:lvl6pPr marL="288000">
              <a:defRPr/>
            </a:lvl6pPr>
            <a:lvl7pPr marL="734400">
              <a:defRPr/>
            </a:lvl7pPr>
            <a:lvl8pPr marL="1094400">
              <a:defRPr/>
            </a:lvl8pPr>
            <a:lvl9pPr>
              <a:defRPr/>
            </a:lvl9pPr>
          </a:lstStyle>
          <a:p>
            <a:pPr lvl="0"/>
            <a:r>
              <a:rPr lang="fr-FR" dirty="0"/>
              <a:t>Cliquez pour saisir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5"/>
            <a:r>
              <a:rPr lang="fr-FR" dirty="0"/>
              <a:t>Sixième niveau</a:t>
            </a:r>
          </a:p>
          <a:p>
            <a:pPr lvl="6"/>
            <a:r>
              <a:rPr lang="fr-FR" dirty="0"/>
              <a:t>Septième niveau</a:t>
            </a:r>
          </a:p>
          <a:p>
            <a:pPr lvl="7"/>
            <a:r>
              <a:rPr lang="fr-FR" dirty="0"/>
              <a:t>Huitième niveau</a:t>
            </a:r>
          </a:p>
          <a:p>
            <a:pPr lvl="8"/>
            <a:r>
              <a:rPr lang="fr-FR" dirty="0"/>
              <a:t>Neuvième niveau</a:t>
            </a:r>
          </a:p>
          <a:p>
            <a:pPr lvl="6"/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000"/>
            <a:ext cx="819150" cy="393700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6296400"/>
            <a:ext cx="937262" cy="393193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497" y="360000"/>
            <a:ext cx="1007983" cy="340803"/>
          </a:xfrm>
          <a:prstGeom prst="rect">
            <a:avLst/>
          </a:prstGeom>
        </p:spPr>
      </p:pic>
      <p:sp>
        <p:nvSpPr>
          <p:cNvPr id="18" name="Titre 1"/>
          <p:cNvSpPr>
            <a:spLocks noGrp="1"/>
          </p:cNvSpPr>
          <p:nvPr>
            <p:ph type="title" hasCustomPrompt="1"/>
          </p:nvPr>
        </p:nvSpPr>
        <p:spPr>
          <a:xfrm>
            <a:off x="828000" y="342000"/>
            <a:ext cx="6768336" cy="288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CLIQUEZ POUR SAISIR LE Titre de la diapositive</a:t>
            </a:r>
          </a:p>
        </p:txBody>
      </p:sp>
      <p:sp>
        <p:nvSpPr>
          <p:cNvPr id="19" name="Espace réservé du texte 15"/>
          <p:cNvSpPr>
            <a:spLocks noGrp="1"/>
          </p:cNvSpPr>
          <p:nvPr>
            <p:ph type="body" sz="quarter" idx="18" hasCustomPrompt="1"/>
          </p:nvPr>
        </p:nvSpPr>
        <p:spPr>
          <a:xfrm>
            <a:off x="972000" y="565200"/>
            <a:ext cx="6624000" cy="288000"/>
          </a:xfrm>
        </p:spPr>
        <p:txBody>
          <a:bodyPr/>
          <a:lstStyle/>
          <a:p>
            <a:pPr lvl="0"/>
            <a:r>
              <a:rPr lang="fr-FR" dirty="0"/>
              <a:t>Cliquez pour saisir le sous titre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242408276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0738936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0668926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412875"/>
            <a:ext cx="3971925" cy="4992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0900" y="1412875"/>
            <a:ext cx="3973513" cy="4992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51268533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68688506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58985107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63469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8559150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9686148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4541530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07175" y="274638"/>
            <a:ext cx="2027238" cy="61309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22288" y="274638"/>
            <a:ext cx="5932487" cy="61309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16902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2 contenus texte sans numérot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de la présentation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EBDD-958C-4AE8-A34D-C4DA2B38600E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6" hasCustomPrompt="1"/>
          </p:nvPr>
        </p:nvSpPr>
        <p:spPr>
          <a:xfrm>
            <a:off x="288000" y="1170000"/>
            <a:ext cx="3960242" cy="2015936"/>
          </a:xfrm>
        </p:spPr>
        <p:txBody>
          <a:bodyPr wrap="square">
            <a:spAutoFit/>
          </a:bodyPr>
          <a:lstStyle>
            <a:lvl2pPr marL="180000">
              <a:defRPr/>
            </a:lvl2pPr>
            <a:lvl3pPr marL="360000">
              <a:tabLst>
                <a:tab pos="482400" algn="r"/>
                <a:tab pos="626400" algn="l"/>
              </a:tabLst>
              <a:defRPr/>
            </a:lvl3pPr>
            <a:lvl4pPr marL="360000">
              <a:tabLst>
                <a:tab pos="482400" algn="r"/>
                <a:tab pos="626400" algn="l"/>
              </a:tabLst>
              <a:defRPr/>
            </a:lvl4pPr>
            <a:lvl5pPr>
              <a:defRPr/>
            </a:lvl5pPr>
            <a:lvl6pPr>
              <a:defRPr/>
            </a:lvl6pPr>
            <a:lvl7pPr marL="734400">
              <a:defRPr/>
            </a:lvl7pPr>
            <a:lvl8pPr marL="1094400">
              <a:defRPr/>
            </a:lvl8pPr>
            <a:lvl9pPr>
              <a:defRPr/>
            </a:lvl9pPr>
          </a:lstStyle>
          <a:p>
            <a:pPr lvl="0"/>
            <a:r>
              <a:rPr lang="fr-FR" dirty="0"/>
              <a:t>Cliquez pour saisir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5"/>
            <a:r>
              <a:rPr lang="fr-FR" dirty="0"/>
              <a:t>Sixième niveau</a:t>
            </a:r>
          </a:p>
          <a:p>
            <a:pPr lvl="6"/>
            <a:r>
              <a:rPr lang="fr-FR" dirty="0"/>
              <a:t>Septième niveau</a:t>
            </a:r>
          </a:p>
          <a:p>
            <a:pPr lvl="7"/>
            <a:r>
              <a:rPr lang="fr-FR" dirty="0"/>
              <a:t>Huitième niveau</a:t>
            </a:r>
          </a:p>
          <a:p>
            <a:pPr lvl="8"/>
            <a:r>
              <a:rPr lang="fr-FR" dirty="0"/>
              <a:t>Neuvième niveau</a:t>
            </a:r>
          </a:p>
          <a:p>
            <a:pPr lvl="6"/>
            <a:endParaRPr lang="fr-FR" dirty="0"/>
          </a:p>
        </p:txBody>
      </p:sp>
      <p:sp>
        <p:nvSpPr>
          <p:cNvPr id="10" name="Espace réservé du texte 10"/>
          <p:cNvSpPr>
            <a:spLocks noGrp="1"/>
          </p:cNvSpPr>
          <p:nvPr>
            <p:ph type="body" sz="quarter" idx="17" hasCustomPrompt="1"/>
          </p:nvPr>
        </p:nvSpPr>
        <p:spPr>
          <a:xfrm>
            <a:off x="4284166" y="1170000"/>
            <a:ext cx="3960242" cy="2015936"/>
          </a:xfrm>
        </p:spPr>
        <p:txBody>
          <a:bodyPr wrap="square">
            <a:spAutoFit/>
          </a:bodyPr>
          <a:lstStyle>
            <a:lvl3pPr marL="360000">
              <a:tabLst>
                <a:tab pos="482400" algn="r"/>
                <a:tab pos="626400" algn="l"/>
              </a:tabLst>
              <a:defRPr/>
            </a:lvl3pPr>
            <a:lvl4pPr marL="360000">
              <a:tabLst>
                <a:tab pos="482400" algn="r"/>
                <a:tab pos="626400" algn="l"/>
              </a:tabLst>
              <a:defRPr/>
            </a:lvl4pPr>
            <a:lvl5pPr>
              <a:defRPr/>
            </a:lvl5pPr>
            <a:lvl6pPr>
              <a:defRPr/>
            </a:lvl6pPr>
            <a:lvl7pPr marL="734400">
              <a:defRPr/>
            </a:lvl7pPr>
            <a:lvl8pPr marL="1094400">
              <a:defRPr/>
            </a:lvl8pPr>
            <a:lvl9pPr>
              <a:defRPr/>
            </a:lvl9pPr>
          </a:lstStyle>
          <a:p>
            <a:pPr lvl="0"/>
            <a:r>
              <a:rPr lang="fr-FR" dirty="0"/>
              <a:t>Cliquez pour saisir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5"/>
            <a:r>
              <a:rPr lang="fr-FR" dirty="0"/>
              <a:t>Sixième niveau</a:t>
            </a:r>
          </a:p>
          <a:p>
            <a:pPr lvl="6"/>
            <a:r>
              <a:rPr lang="fr-FR" dirty="0"/>
              <a:t>Septième niveau</a:t>
            </a:r>
          </a:p>
          <a:p>
            <a:pPr lvl="7"/>
            <a:r>
              <a:rPr lang="fr-FR" dirty="0"/>
              <a:t>Huitième niveau</a:t>
            </a:r>
          </a:p>
          <a:p>
            <a:pPr lvl="8"/>
            <a:r>
              <a:rPr lang="fr-FR" dirty="0"/>
              <a:t>Neuvième niveau</a:t>
            </a:r>
          </a:p>
          <a:p>
            <a:pPr lvl="6"/>
            <a:endParaRPr lang="fr-FR" dirty="0"/>
          </a:p>
        </p:txBody>
      </p:sp>
      <p:pic>
        <p:nvPicPr>
          <p:cNvPr id="20" name="Imag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000"/>
            <a:ext cx="819150" cy="393700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6296400"/>
            <a:ext cx="937262" cy="39319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497" y="360000"/>
            <a:ext cx="1007983" cy="340803"/>
          </a:xfrm>
          <a:prstGeom prst="rect">
            <a:avLst/>
          </a:prstGeom>
        </p:spPr>
      </p:pic>
      <p:sp>
        <p:nvSpPr>
          <p:cNvPr id="23" name="Titre 1"/>
          <p:cNvSpPr>
            <a:spLocks noGrp="1"/>
          </p:cNvSpPr>
          <p:nvPr>
            <p:ph type="title" hasCustomPrompt="1"/>
          </p:nvPr>
        </p:nvSpPr>
        <p:spPr>
          <a:xfrm>
            <a:off x="828000" y="342000"/>
            <a:ext cx="6768336" cy="288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CLIQUEZ POUR SAISIR LE Titre de la diapositive</a:t>
            </a:r>
          </a:p>
        </p:txBody>
      </p:sp>
      <p:sp>
        <p:nvSpPr>
          <p:cNvPr id="24" name="Espace réservé du texte 15"/>
          <p:cNvSpPr>
            <a:spLocks noGrp="1"/>
          </p:cNvSpPr>
          <p:nvPr>
            <p:ph type="body" sz="quarter" idx="18" hasCustomPrompt="1"/>
          </p:nvPr>
        </p:nvSpPr>
        <p:spPr>
          <a:xfrm>
            <a:off x="972000" y="565200"/>
            <a:ext cx="6624000" cy="288000"/>
          </a:xfrm>
        </p:spPr>
        <p:txBody>
          <a:bodyPr/>
          <a:lstStyle/>
          <a:p>
            <a:pPr lvl="0"/>
            <a:r>
              <a:rPr lang="fr-FR" dirty="0"/>
              <a:t>Cliquez pour saisir le sous titre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362530787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2288" y="274638"/>
            <a:ext cx="8097837" cy="922337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536575" y="1412875"/>
            <a:ext cx="8097838" cy="4992688"/>
          </a:xfrm>
        </p:spPr>
        <p:txBody>
          <a:bodyPr/>
          <a:lstStyle/>
          <a:p>
            <a:pPr lv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13846650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2288" y="274638"/>
            <a:ext cx="8097837" cy="922337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36575" y="1412875"/>
            <a:ext cx="3971925" cy="49926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0900" y="1412875"/>
            <a:ext cx="3973513" cy="49926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17725777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 avec Mariann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5200" y="0"/>
            <a:ext cx="56388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80000" y="2685041"/>
            <a:ext cx="4428104" cy="738664"/>
          </a:xfrm>
        </p:spPr>
        <p:txBody>
          <a:bodyPr anchor="b" anchorCtr="0">
            <a:spAutoFit/>
          </a:bodyPr>
          <a:lstStyle>
            <a:lvl1pPr>
              <a:defRPr sz="2100"/>
            </a:lvl1pPr>
          </a:lstStyle>
          <a:p>
            <a:r>
              <a:rPr lang="fr-FR" dirty="0"/>
              <a:t>CLIQUEZ POUR SAISIR LE titre de la présentation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080000" y="3408000"/>
            <a:ext cx="3240360" cy="307777"/>
          </a:xfrm>
        </p:spPr>
        <p:txBody>
          <a:bodyPr>
            <a:spAutoFit/>
          </a:bodyPr>
          <a:lstStyle>
            <a:lvl1pPr marL="0" indent="0" algn="l">
              <a:buNone/>
              <a:defRPr sz="1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saisir le sous-titre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5950800"/>
            <a:ext cx="1872000" cy="63293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3200" y="5684400"/>
            <a:ext cx="620698" cy="79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77903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 avec Mariann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5200" y="0"/>
            <a:ext cx="5638799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80000" y="2685041"/>
            <a:ext cx="4428104" cy="738664"/>
          </a:xfrm>
        </p:spPr>
        <p:txBody>
          <a:bodyPr anchor="b" anchorCtr="0">
            <a:spAutoFit/>
          </a:bodyPr>
          <a:lstStyle>
            <a:lvl1pPr>
              <a:defRPr sz="2100"/>
            </a:lvl1pPr>
          </a:lstStyle>
          <a:p>
            <a:r>
              <a:rPr lang="fr-FR" dirty="0"/>
              <a:t>CLIQUEZ POUR SAISIR LE titre de la présentation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080000" y="3408000"/>
            <a:ext cx="3240360" cy="307777"/>
          </a:xfrm>
        </p:spPr>
        <p:txBody>
          <a:bodyPr>
            <a:spAutoFit/>
          </a:bodyPr>
          <a:lstStyle>
            <a:lvl1pPr marL="0" indent="0" algn="l">
              <a:buNone/>
              <a:defRPr sz="1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saisir le sous-titre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5950800"/>
            <a:ext cx="1872000" cy="63293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3200" y="5684400"/>
            <a:ext cx="620698" cy="79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05788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sans Marian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5200" y="0"/>
            <a:ext cx="5638800" cy="685800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080000" y="3408000"/>
            <a:ext cx="3240360" cy="307777"/>
          </a:xfrm>
        </p:spPr>
        <p:txBody>
          <a:bodyPr>
            <a:spAutoFit/>
          </a:bodyPr>
          <a:lstStyle>
            <a:lvl1pPr marL="0" indent="0" algn="l">
              <a:buNone/>
              <a:defRPr sz="1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saisir le sous-titre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>
                <a:solidFill>
                  <a:srgbClr val="004A6F"/>
                </a:solidFill>
              </a:rPr>
              <a:t>Titre de la présentation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6EBDD-958C-4AE8-A34D-C4DA2B38600E}" type="slidenum">
              <a:rPr lang="fr-FR" smtClean="0">
                <a:solidFill>
                  <a:srgbClr val="004A6F"/>
                </a:solidFill>
              </a:rPr>
              <a:pPr/>
              <a:t>‹#›</a:t>
            </a:fld>
            <a:endParaRPr lang="fr-FR">
              <a:solidFill>
                <a:srgbClr val="004A6F"/>
              </a:solidFill>
            </a:endParaRPr>
          </a:p>
        </p:txBody>
      </p:sp>
      <p:sp>
        <p:nvSpPr>
          <p:cNvPr id="9" name="Titre 1"/>
          <p:cNvSpPr>
            <a:spLocks noGrp="1"/>
          </p:cNvSpPr>
          <p:nvPr>
            <p:ph type="ctrTitle" hasCustomPrompt="1"/>
          </p:nvPr>
        </p:nvSpPr>
        <p:spPr>
          <a:xfrm>
            <a:off x="1080000" y="2685041"/>
            <a:ext cx="4428104" cy="738664"/>
          </a:xfrm>
        </p:spPr>
        <p:txBody>
          <a:bodyPr anchor="b" anchorCtr="0">
            <a:spAutoFit/>
          </a:bodyPr>
          <a:lstStyle>
            <a:lvl1pPr>
              <a:defRPr sz="2100"/>
            </a:lvl1pPr>
          </a:lstStyle>
          <a:p>
            <a:r>
              <a:rPr lang="fr-FR" dirty="0"/>
              <a:t>CLIQUEZ POUR SAISIR LE titre de la présentation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7200" y="536799"/>
            <a:ext cx="1008000" cy="34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4673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mmai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28151" y="396000"/>
            <a:ext cx="5904000" cy="384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Cliquez pour saisir le titre du sommaire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792041" y="1411200"/>
            <a:ext cx="5507159" cy="4436653"/>
          </a:xfrm>
        </p:spPr>
        <p:txBody>
          <a:bodyPr/>
          <a:lstStyle>
            <a:lvl1pPr>
              <a:tabLst>
                <a:tab pos="1080000" algn="r"/>
                <a:tab pos="3888000" algn="l"/>
              </a:tabLst>
              <a:defRPr/>
            </a:lvl1pPr>
            <a:lvl2pPr>
              <a:tabLst>
                <a:tab pos="1080000" algn="r"/>
                <a:tab pos="4860000" algn="l"/>
              </a:tabLst>
              <a:defRPr/>
            </a:lvl2pPr>
            <a:lvl3pPr marL="180000">
              <a:tabLst>
                <a:tab pos="482400" algn="r"/>
                <a:tab pos="626400" algn="l"/>
                <a:tab pos="4860000" algn="l"/>
              </a:tabLst>
              <a:defRPr/>
            </a:lvl3pPr>
            <a:lvl4pPr marL="180000">
              <a:tabLst>
                <a:tab pos="482400" algn="r"/>
                <a:tab pos="626400" algn="l"/>
                <a:tab pos="4860000" algn="l"/>
              </a:tabLst>
              <a:defRPr/>
            </a:lvl4pPr>
            <a:lvl5pPr>
              <a:tabLst>
                <a:tab pos="1080000" algn="r"/>
                <a:tab pos="5220000" algn="l"/>
              </a:tabLst>
              <a:defRPr/>
            </a:lvl5pPr>
          </a:lstStyle>
          <a:p>
            <a:pPr lvl="0"/>
            <a:r>
              <a:rPr lang="fr-FR" dirty="0"/>
              <a:t>Cliquez pour saisir le sommaire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3"/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004A6F"/>
                </a:solidFill>
              </a:rPr>
              <a:t>Titre de la présentation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36000" y="6309320"/>
            <a:ext cx="549424" cy="365125"/>
          </a:xfrm>
        </p:spPr>
        <p:txBody>
          <a:bodyPr/>
          <a:lstStyle/>
          <a:p>
            <a:fld id="{3B06EBDD-958C-4AE8-A34D-C4DA2B38600E}" type="slidenum">
              <a:rPr lang="fr-FR" smtClean="0">
                <a:solidFill>
                  <a:srgbClr val="004A6F"/>
                </a:solidFill>
              </a:rPr>
              <a:pPr/>
              <a:t>‹#›</a:t>
            </a:fld>
            <a:endParaRPr lang="fr-FR">
              <a:solidFill>
                <a:srgbClr val="004A6F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65333" y="0"/>
            <a:ext cx="2878667" cy="68580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7200" y="536799"/>
            <a:ext cx="1008000" cy="34080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2000"/>
            <a:ext cx="81915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74486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1 Contenu texte ou graphiq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19150" y="340850"/>
            <a:ext cx="6768336" cy="288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CLIQUEZ POUR SAISIR LE Titre de la diapositive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rgbClr val="004A6F"/>
                </a:solidFill>
              </a:rPr>
              <a:t>Titre de la présentation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EBDD-958C-4AE8-A34D-C4DA2B38600E}" type="slidenum">
              <a:rPr lang="fr-FR" smtClean="0">
                <a:solidFill>
                  <a:srgbClr val="004A6F"/>
                </a:solidFill>
              </a:rPr>
              <a:pPr/>
              <a:t>‹#›</a:t>
            </a:fld>
            <a:endParaRPr lang="fr-FR">
              <a:solidFill>
                <a:srgbClr val="004A6F"/>
              </a:solidFill>
            </a:endParaRPr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7" hasCustomPrompt="1"/>
          </p:nvPr>
        </p:nvSpPr>
        <p:spPr>
          <a:xfrm>
            <a:off x="972000" y="565200"/>
            <a:ext cx="6624000" cy="2880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fr-FR" dirty="0"/>
              <a:t>Cliquez pour saisir le sous titre de la diapositive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497" y="360000"/>
            <a:ext cx="1007983" cy="34080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2000"/>
            <a:ext cx="819150" cy="39370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8000" y="6296400"/>
            <a:ext cx="937262" cy="393193"/>
          </a:xfrm>
          <a:prstGeom prst="rect">
            <a:avLst/>
          </a:prstGeom>
        </p:spPr>
      </p:pic>
      <p:sp>
        <p:nvSpPr>
          <p:cNvPr id="13" name="Espace réservé du contenu 3"/>
          <p:cNvSpPr>
            <a:spLocks noGrp="1"/>
          </p:cNvSpPr>
          <p:nvPr>
            <p:ph sz="half" idx="18" hasCustomPrompt="1"/>
          </p:nvPr>
        </p:nvSpPr>
        <p:spPr>
          <a:xfrm>
            <a:off x="244038" y="1046249"/>
            <a:ext cx="8565398" cy="5078325"/>
          </a:xfrm>
          <a:ln w="6350">
            <a:solidFill>
              <a:srgbClr val="000000">
                <a:alpha val="20000"/>
              </a:srgbClr>
            </a:solidFill>
          </a:ln>
        </p:spPr>
        <p:txBody>
          <a:bodyPr vert="horz" lIns="0" tIns="45720" rIns="252000" bIns="45720" rtlCol="0">
            <a:noAutofit/>
          </a:bodyPr>
          <a:lstStyle>
            <a:lvl1pPr>
              <a:defRPr lang="fr-FR" sz="1500" baseline="0" smtClean="0"/>
            </a:lvl1pPr>
            <a:lvl2pPr>
              <a:defRPr lang="fr-FR" sz="2400" smtClean="0"/>
            </a:lvl2pPr>
            <a:lvl3pPr>
              <a:defRPr lang="fr-FR" sz="2000" smtClean="0"/>
            </a:lvl3pPr>
            <a:lvl4pPr>
              <a:defRPr lang="fr-FR" sz="1800" smtClean="0"/>
            </a:lvl4pPr>
            <a:lvl5pPr>
              <a:defRPr lang="fr-FR" sz="1800"/>
            </a:lvl5pPr>
          </a:lstStyle>
          <a:p>
            <a:pPr lvl="0"/>
            <a:r>
              <a:rPr lang="fr-FR" dirty="0"/>
              <a:t>Cliquez pour saisir le teste</a:t>
            </a:r>
          </a:p>
        </p:txBody>
      </p:sp>
    </p:spTree>
    <p:extLst>
      <p:ext uri="{BB962C8B-B14F-4D97-AF65-F5344CB8AC3E}">
        <p14:creationId xmlns:p14="http://schemas.microsoft.com/office/powerpoint/2010/main" val="59913712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2 Contenus textes ou graphiqu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80000" y="1674900"/>
            <a:ext cx="3312000" cy="3989300"/>
          </a:xfrm>
          <a:ln w="6350">
            <a:solidFill>
              <a:srgbClr val="000000">
                <a:alpha val="20000"/>
              </a:srgbClr>
            </a:solidFill>
          </a:ln>
        </p:spPr>
        <p:txBody>
          <a:bodyPr vert="horz" lIns="0" tIns="45720" rIns="252000" bIns="45720" rtlCol="0">
            <a:noAutofit/>
          </a:bodyPr>
          <a:lstStyle>
            <a:lvl1pPr>
              <a:defRPr lang="fr-FR" sz="1500" smtClean="0"/>
            </a:lvl1pPr>
            <a:lvl2pPr>
              <a:defRPr lang="fr-FR" sz="2400" smtClean="0"/>
            </a:lvl2pPr>
            <a:lvl3pPr>
              <a:defRPr lang="fr-FR" sz="2000" smtClean="0"/>
            </a:lvl3pPr>
            <a:lvl4pPr>
              <a:defRPr lang="fr-FR" sz="1800" smtClean="0"/>
            </a:lvl4pPr>
            <a:lvl5pPr>
              <a:defRPr lang="fr-FR" sz="1800"/>
            </a:lvl5pPr>
          </a:lstStyle>
          <a:p>
            <a:pPr lvl="0"/>
            <a:r>
              <a:rPr lang="fr-FR" dirty="0"/>
              <a:t>Cliquez pour saisir le texte ou ajouter un élément graphique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004A6F"/>
                </a:solidFill>
              </a:rPr>
              <a:t>Titre de la présentation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EBDD-958C-4AE8-A34D-C4DA2B38600E}" type="slidenum">
              <a:rPr lang="fr-FR" smtClean="0">
                <a:solidFill>
                  <a:srgbClr val="004A6F"/>
                </a:solidFill>
              </a:rPr>
              <a:pPr/>
              <a:t>‹#›</a:t>
            </a:fld>
            <a:endParaRPr lang="fr-FR">
              <a:solidFill>
                <a:srgbClr val="004A6F"/>
              </a:solidFill>
            </a:endParaRPr>
          </a:p>
        </p:txBody>
      </p:sp>
      <p:sp>
        <p:nvSpPr>
          <p:cNvPr id="9" name="Espace réservé du contenu 2"/>
          <p:cNvSpPr>
            <a:spLocks noGrp="1"/>
          </p:cNvSpPr>
          <p:nvPr>
            <p:ph sz="half" idx="13"/>
          </p:nvPr>
        </p:nvSpPr>
        <p:spPr>
          <a:xfrm>
            <a:off x="1062000" y="1422900"/>
            <a:ext cx="3312368" cy="211203"/>
          </a:xfrm>
          <a:solidFill>
            <a:schemeClr val="bg2"/>
          </a:solidFill>
          <a:ln w="6350">
            <a:solidFill>
              <a:srgbClr val="000000">
                <a:alpha val="20000"/>
              </a:srgbClr>
            </a:solidFill>
          </a:ln>
        </p:spPr>
        <p:txBody>
          <a:bodyPr tIns="36000" bIns="36000" anchor="ctr" anchorCtr="0">
            <a:spAutoFit/>
          </a:bodyPr>
          <a:lstStyle>
            <a:lvl1pPr algn="ctr">
              <a:spcBef>
                <a:spcPts val="0"/>
              </a:spcBef>
              <a:defRPr sz="900" b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Espace réservé du contenu 2"/>
          <p:cNvSpPr>
            <a:spLocks noGrp="1"/>
          </p:cNvSpPr>
          <p:nvPr>
            <p:ph sz="half" idx="14"/>
          </p:nvPr>
        </p:nvSpPr>
        <p:spPr>
          <a:xfrm>
            <a:off x="4679632" y="1422900"/>
            <a:ext cx="3312368" cy="211203"/>
          </a:xfrm>
          <a:solidFill>
            <a:schemeClr val="bg2"/>
          </a:solidFill>
          <a:ln w="6350">
            <a:solidFill>
              <a:srgbClr val="000000">
                <a:alpha val="20000"/>
              </a:srgbClr>
            </a:solidFill>
          </a:ln>
        </p:spPr>
        <p:txBody>
          <a:bodyPr tIns="36000" bIns="36000" anchor="ctr" anchorCtr="0">
            <a:spAutoFit/>
          </a:bodyPr>
          <a:lstStyle>
            <a:lvl1pPr algn="ctr">
              <a:spcBef>
                <a:spcPts val="0"/>
              </a:spcBef>
              <a:defRPr sz="900" b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5" name="Espace réservé du contenu 3"/>
          <p:cNvSpPr>
            <a:spLocks noGrp="1"/>
          </p:cNvSpPr>
          <p:nvPr>
            <p:ph sz="half" idx="16" hasCustomPrompt="1"/>
          </p:nvPr>
        </p:nvSpPr>
        <p:spPr>
          <a:xfrm>
            <a:off x="1062000" y="1674900"/>
            <a:ext cx="3312000" cy="3989300"/>
          </a:xfrm>
          <a:ln w="6350">
            <a:solidFill>
              <a:srgbClr val="000000">
                <a:alpha val="20000"/>
              </a:srgbClr>
            </a:solidFill>
          </a:ln>
        </p:spPr>
        <p:txBody>
          <a:bodyPr vert="horz" lIns="0" tIns="45720" rIns="252000" bIns="45720" rtlCol="0">
            <a:noAutofit/>
          </a:bodyPr>
          <a:lstStyle>
            <a:lvl1pPr>
              <a:defRPr lang="fr-FR" sz="1500" baseline="0" smtClean="0"/>
            </a:lvl1pPr>
            <a:lvl2pPr>
              <a:defRPr lang="fr-FR" sz="2400" smtClean="0"/>
            </a:lvl2pPr>
            <a:lvl3pPr>
              <a:defRPr lang="fr-FR" sz="2000" smtClean="0"/>
            </a:lvl3pPr>
            <a:lvl4pPr>
              <a:defRPr lang="fr-FR" sz="1800" smtClean="0"/>
            </a:lvl4pPr>
            <a:lvl5pPr>
              <a:defRPr lang="fr-FR" sz="1800"/>
            </a:lvl5pPr>
          </a:lstStyle>
          <a:p>
            <a:pPr lvl="0"/>
            <a:r>
              <a:rPr lang="fr-FR" dirty="0"/>
              <a:t>Cliquez pour saisir le texte ou ajouter un élément graphique</a:t>
            </a:r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2000"/>
            <a:ext cx="819150" cy="3937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8000" y="6296400"/>
            <a:ext cx="937262" cy="393193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497" y="360000"/>
            <a:ext cx="1007983" cy="340803"/>
          </a:xfrm>
          <a:prstGeom prst="rect">
            <a:avLst/>
          </a:prstGeom>
        </p:spPr>
      </p:pic>
      <p:sp>
        <p:nvSpPr>
          <p:cNvPr id="19" name="Titre 1"/>
          <p:cNvSpPr>
            <a:spLocks noGrp="1"/>
          </p:cNvSpPr>
          <p:nvPr>
            <p:ph type="title" hasCustomPrompt="1"/>
          </p:nvPr>
        </p:nvSpPr>
        <p:spPr>
          <a:xfrm>
            <a:off x="828000" y="342000"/>
            <a:ext cx="6768336" cy="288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CLIQUEZ POUR SAISIR LE Titre de la diapositive</a:t>
            </a:r>
          </a:p>
        </p:txBody>
      </p:sp>
      <p:sp>
        <p:nvSpPr>
          <p:cNvPr id="20" name="Espace réservé du texte 15"/>
          <p:cNvSpPr>
            <a:spLocks noGrp="1"/>
          </p:cNvSpPr>
          <p:nvPr>
            <p:ph type="body" sz="quarter" idx="17" hasCustomPrompt="1"/>
          </p:nvPr>
        </p:nvSpPr>
        <p:spPr>
          <a:xfrm>
            <a:off x="972000" y="565200"/>
            <a:ext cx="6624000" cy="2880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fr-FR" dirty="0"/>
              <a:t>Cliquez pour saisir le sous titre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289988166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2 contenus text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rgbClr val="004A6F"/>
                </a:solidFill>
              </a:rPr>
              <a:t>Titre de la présentation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EBDD-958C-4AE8-A34D-C4DA2B38600E}" type="slidenum">
              <a:rPr lang="fr-FR" smtClean="0">
                <a:solidFill>
                  <a:srgbClr val="004A6F"/>
                </a:solidFill>
              </a:rPr>
              <a:pPr/>
              <a:t>‹#›</a:t>
            </a:fld>
            <a:endParaRPr lang="fr-FR" dirty="0">
              <a:solidFill>
                <a:srgbClr val="004A6F"/>
              </a:solidFill>
            </a:endParaRP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6" hasCustomPrompt="1"/>
          </p:nvPr>
        </p:nvSpPr>
        <p:spPr>
          <a:xfrm>
            <a:off x="468000" y="1170000"/>
            <a:ext cx="3960242" cy="2015936"/>
          </a:xfrm>
        </p:spPr>
        <p:txBody>
          <a:bodyPr wrap="square">
            <a:spAutoFit/>
          </a:bodyPr>
          <a:lstStyle>
            <a:lvl1pPr>
              <a:defRPr/>
            </a:lvl1pPr>
            <a:lvl3pPr marL="180000">
              <a:tabLst>
                <a:tab pos="482400" algn="r"/>
                <a:tab pos="626400" algn="l"/>
              </a:tabLst>
              <a:defRPr/>
            </a:lvl3pPr>
            <a:lvl4pPr marL="180000">
              <a:tabLst>
                <a:tab pos="482400" algn="r"/>
                <a:tab pos="626400" algn="l"/>
              </a:tabLst>
              <a:defRPr/>
            </a:lvl4pPr>
            <a:lvl5pPr>
              <a:defRPr/>
            </a:lvl5pPr>
            <a:lvl6pPr marL="288000">
              <a:defRPr/>
            </a:lvl6pPr>
            <a:lvl7pPr marL="734400">
              <a:defRPr/>
            </a:lvl7pPr>
            <a:lvl8pPr marL="1094400">
              <a:defRPr/>
            </a:lvl8pPr>
            <a:lvl9pPr>
              <a:defRPr/>
            </a:lvl9pPr>
          </a:lstStyle>
          <a:p>
            <a:pPr lvl="0"/>
            <a:r>
              <a:rPr lang="fr-FR" dirty="0"/>
              <a:t>Cliquez pour saisir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5"/>
            <a:r>
              <a:rPr lang="fr-FR" dirty="0"/>
              <a:t>Sixième niveau</a:t>
            </a:r>
          </a:p>
          <a:p>
            <a:pPr lvl="6"/>
            <a:r>
              <a:rPr lang="fr-FR" dirty="0"/>
              <a:t>Septième niveau</a:t>
            </a:r>
          </a:p>
          <a:p>
            <a:pPr lvl="7"/>
            <a:r>
              <a:rPr lang="fr-FR" dirty="0"/>
              <a:t>Huitième niveau</a:t>
            </a:r>
          </a:p>
          <a:p>
            <a:pPr lvl="8"/>
            <a:r>
              <a:rPr lang="fr-FR" dirty="0"/>
              <a:t>Neuvième niveau</a:t>
            </a:r>
          </a:p>
          <a:p>
            <a:pPr lvl="6"/>
            <a:endParaRPr lang="fr-FR" dirty="0"/>
          </a:p>
        </p:txBody>
      </p:sp>
      <p:sp>
        <p:nvSpPr>
          <p:cNvPr id="10" name="Espace réservé du texte 10"/>
          <p:cNvSpPr>
            <a:spLocks noGrp="1"/>
          </p:cNvSpPr>
          <p:nvPr>
            <p:ph type="body" sz="quarter" idx="17" hasCustomPrompt="1"/>
          </p:nvPr>
        </p:nvSpPr>
        <p:spPr>
          <a:xfrm>
            <a:off x="4464000" y="1170000"/>
            <a:ext cx="3960242" cy="2015936"/>
          </a:xfrm>
        </p:spPr>
        <p:txBody>
          <a:bodyPr wrap="square">
            <a:spAutoFit/>
          </a:bodyPr>
          <a:lstStyle>
            <a:lvl3pPr marL="180000">
              <a:tabLst>
                <a:tab pos="482400" algn="r"/>
                <a:tab pos="626400" algn="l"/>
              </a:tabLst>
              <a:defRPr/>
            </a:lvl3pPr>
            <a:lvl4pPr marL="180000">
              <a:tabLst>
                <a:tab pos="482400" algn="r"/>
                <a:tab pos="626400" algn="l"/>
              </a:tabLst>
              <a:defRPr/>
            </a:lvl4pPr>
            <a:lvl5pPr>
              <a:defRPr/>
            </a:lvl5pPr>
            <a:lvl6pPr marL="288000">
              <a:defRPr/>
            </a:lvl6pPr>
            <a:lvl7pPr marL="734400">
              <a:defRPr/>
            </a:lvl7pPr>
            <a:lvl8pPr marL="1094400">
              <a:defRPr/>
            </a:lvl8pPr>
            <a:lvl9pPr>
              <a:defRPr/>
            </a:lvl9pPr>
          </a:lstStyle>
          <a:p>
            <a:pPr lvl="0"/>
            <a:r>
              <a:rPr lang="fr-FR" dirty="0"/>
              <a:t>Cliquez pour saisir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5"/>
            <a:r>
              <a:rPr lang="fr-FR" dirty="0"/>
              <a:t>Sixième niveau</a:t>
            </a:r>
          </a:p>
          <a:p>
            <a:pPr lvl="6"/>
            <a:r>
              <a:rPr lang="fr-FR" dirty="0"/>
              <a:t>Septième niveau</a:t>
            </a:r>
          </a:p>
          <a:p>
            <a:pPr lvl="7"/>
            <a:r>
              <a:rPr lang="fr-FR" dirty="0"/>
              <a:t>Huitième niveau</a:t>
            </a:r>
          </a:p>
          <a:p>
            <a:pPr lvl="8"/>
            <a:r>
              <a:rPr lang="fr-FR" dirty="0"/>
              <a:t>Neuvième niveau</a:t>
            </a:r>
          </a:p>
          <a:p>
            <a:pPr lvl="6"/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2000"/>
            <a:ext cx="819150" cy="393700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8000" y="6296400"/>
            <a:ext cx="937262" cy="393193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497" y="360000"/>
            <a:ext cx="1007983" cy="340803"/>
          </a:xfrm>
          <a:prstGeom prst="rect">
            <a:avLst/>
          </a:prstGeom>
        </p:spPr>
      </p:pic>
      <p:sp>
        <p:nvSpPr>
          <p:cNvPr id="18" name="Titre 1"/>
          <p:cNvSpPr>
            <a:spLocks noGrp="1"/>
          </p:cNvSpPr>
          <p:nvPr>
            <p:ph type="title" hasCustomPrompt="1"/>
          </p:nvPr>
        </p:nvSpPr>
        <p:spPr>
          <a:xfrm>
            <a:off x="828000" y="342000"/>
            <a:ext cx="6768336" cy="288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CLIQUEZ POUR SAISIR LE Titre de la diapositive</a:t>
            </a:r>
          </a:p>
        </p:txBody>
      </p:sp>
      <p:sp>
        <p:nvSpPr>
          <p:cNvPr id="19" name="Espace réservé du texte 15"/>
          <p:cNvSpPr>
            <a:spLocks noGrp="1"/>
          </p:cNvSpPr>
          <p:nvPr>
            <p:ph type="body" sz="quarter" idx="18" hasCustomPrompt="1"/>
          </p:nvPr>
        </p:nvSpPr>
        <p:spPr>
          <a:xfrm>
            <a:off x="972000" y="565200"/>
            <a:ext cx="6624000" cy="288000"/>
          </a:xfrm>
        </p:spPr>
        <p:txBody>
          <a:bodyPr/>
          <a:lstStyle/>
          <a:p>
            <a:pPr lvl="0"/>
            <a:r>
              <a:rPr lang="fr-FR" dirty="0"/>
              <a:t>Cliquez pour saisir le sous titre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81713503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2 contenus texte sans numérot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004A6F"/>
                </a:solidFill>
              </a:rPr>
              <a:t>Titre de la présentation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EBDD-958C-4AE8-A34D-C4DA2B38600E}" type="slidenum">
              <a:rPr lang="fr-FR" smtClean="0">
                <a:solidFill>
                  <a:srgbClr val="004A6F"/>
                </a:solidFill>
              </a:rPr>
              <a:pPr/>
              <a:t>‹#›</a:t>
            </a:fld>
            <a:endParaRPr lang="fr-FR">
              <a:solidFill>
                <a:srgbClr val="004A6F"/>
              </a:solidFill>
            </a:endParaRP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6" hasCustomPrompt="1"/>
          </p:nvPr>
        </p:nvSpPr>
        <p:spPr>
          <a:xfrm>
            <a:off x="288000" y="1170000"/>
            <a:ext cx="3960242" cy="2015936"/>
          </a:xfrm>
        </p:spPr>
        <p:txBody>
          <a:bodyPr wrap="square">
            <a:spAutoFit/>
          </a:bodyPr>
          <a:lstStyle>
            <a:lvl2pPr marL="180000">
              <a:defRPr/>
            </a:lvl2pPr>
            <a:lvl3pPr marL="360000">
              <a:tabLst>
                <a:tab pos="482400" algn="r"/>
                <a:tab pos="626400" algn="l"/>
              </a:tabLst>
              <a:defRPr/>
            </a:lvl3pPr>
            <a:lvl4pPr marL="360000">
              <a:tabLst>
                <a:tab pos="482400" algn="r"/>
                <a:tab pos="626400" algn="l"/>
              </a:tabLst>
              <a:defRPr/>
            </a:lvl4pPr>
            <a:lvl5pPr>
              <a:defRPr/>
            </a:lvl5pPr>
            <a:lvl6pPr>
              <a:defRPr/>
            </a:lvl6pPr>
            <a:lvl7pPr marL="734400">
              <a:defRPr/>
            </a:lvl7pPr>
            <a:lvl8pPr marL="1094400">
              <a:defRPr/>
            </a:lvl8pPr>
            <a:lvl9pPr>
              <a:defRPr/>
            </a:lvl9pPr>
          </a:lstStyle>
          <a:p>
            <a:pPr lvl="0"/>
            <a:r>
              <a:rPr lang="fr-FR" dirty="0"/>
              <a:t>Cliquez pour saisir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5"/>
            <a:r>
              <a:rPr lang="fr-FR" dirty="0"/>
              <a:t>Sixième niveau</a:t>
            </a:r>
          </a:p>
          <a:p>
            <a:pPr lvl="6"/>
            <a:r>
              <a:rPr lang="fr-FR" dirty="0"/>
              <a:t>Septième niveau</a:t>
            </a:r>
          </a:p>
          <a:p>
            <a:pPr lvl="7"/>
            <a:r>
              <a:rPr lang="fr-FR" dirty="0"/>
              <a:t>Huitième niveau</a:t>
            </a:r>
          </a:p>
          <a:p>
            <a:pPr lvl="8"/>
            <a:r>
              <a:rPr lang="fr-FR" dirty="0"/>
              <a:t>Neuvième niveau</a:t>
            </a:r>
          </a:p>
          <a:p>
            <a:pPr lvl="6"/>
            <a:endParaRPr lang="fr-FR" dirty="0"/>
          </a:p>
        </p:txBody>
      </p:sp>
      <p:sp>
        <p:nvSpPr>
          <p:cNvPr id="10" name="Espace réservé du texte 10"/>
          <p:cNvSpPr>
            <a:spLocks noGrp="1"/>
          </p:cNvSpPr>
          <p:nvPr>
            <p:ph type="body" sz="quarter" idx="17" hasCustomPrompt="1"/>
          </p:nvPr>
        </p:nvSpPr>
        <p:spPr>
          <a:xfrm>
            <a:off x="4284166" y="1170000"/>
            <a:ext cx="3960242" cy="2015936"/>
          </a:xfrm>
        </p:spPr>
        <p:txBody>
          <a:bodyPr wrap="square">
            <a:spAutoFit/>
          </a:bodyPr>
          <a:lstStyle>
            <a:lvl3pPr marL="360000">
              <a:tabLst>
                <a:tab pos="482400" algn="r"/>
                <a:tab pos="626400" algn="l"/>
              </a:tabLst>
              <a:defRPr/>
            </a:lvl3pPr>
            <a:lvl4pPr marL="360000">
              <a:tabLst>
                <a:tab pos="482400" algn="r"/>
                <a:tab pos="626400" algn="l"/>
              </a:tabLst>
              <a:defRPr/>
            </a:lvl4pPr>
            <a:lvl5pPr>
              <a:defRPr/>
            </a:lvl5pPr>
            <a:lvl6pPr>
              <a:defRPr/>
            </a:lvl6pPr>
            <a:lvl7pPr marL="734400">
              <a:defRPr/>
            </a:lvl7pPr>
            <a:lvl8pPr marL="1094400">
              <a:defRPr/>
            </a:lvl8pPr>
            <a:lvl9pPr>
              <a:defRPr/>
            </a:lvl9pPr>
          </a:lstStyle>
          <a:p>
            <a:pPr lvl="0"/>
            <a:r>
              <a:rPr lang="fr-FR" dirty="0"/>
              <a:t>Cliquez pour saisir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5"/>
            <a:r>
              <a:rPr lang="fr-FR" dirty="0"/>
              <a:t>Sixième niveau</a:t>
            </a:r>
          </a:p>
          <a:p>
            <a:pPr lvl="6"/>
            <a:r>
              <a:rPr lang="fr-FR" dirty="0"/>
              <a:t>Septième niveau</a:t>
            </a:r>
          </a:p>
          <a:p>
            <a:pPr lvl="7"/>
            <a:r>
              <a:rPr lang="fr-FR" dirty="0"/>
              <a:t>Huitième niveau</a:t>
            </a:r>
          </a:p>
          <a:p>
            <a:pPr lvl="8"/>
            <a:r>
              <a:rPr lang="fr-FR" dirty="0"/>
              <a:t>Neuvième niveau</a:t>
            </a:r>
          </a:p>
          <a:p>
            <a:pPr lvl="6"/>
            <a:endParaRPr lang="fr-FR" dirty="0"/>
          </a:p>
        </p:txBody>
      </p:sp>
      <p:pic>
        <p:nvPicPr>
          <p:cNvPr id="20" name="Imag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2000"/>
            <a:ext cx="819150" cy="393700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8000" y="6296400"/>
            <a:ext cx="937262" cy="39319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497" y="360000"/>
            <a:ext cx="1007983" cy="340803"/>
          </a:xfrm>
          <a:prstGeom prst="rect">
            <a:avLst/>
          </a:prstGeom>
        </p:spPr>
      </p:pic>
      <p:sp>
        <p:nvSpPr>
          <p:cNvPr id="23" name="Titre 1"/>
          <p:cNvSpPr>
            <a:spLocks noGrp="1"/>
          </p:cNvSpPr>
          <p:nvPr>
            <p:ph type="title" hasCustomPrompt="1"/>
          </p:nvPr>
        </p:nvSpPr>
        <p:spPr>
          <a:xfrm>
            <a:off x="828000" y="342000"/>
            <a:ext cx="6768336" cy="288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CLIQUEZ POUR SAISIR LE Titre de la diapositive</a:t>
            </a:r>
          </a:p>
        </p:txBody>
      </p:sp>
      <p:sp>
        <p:nvSpPr>
          <p:cNvPr id="24" name="Espace réservé du texte 15"/>
          <p:cNvSpPr>
            <a:spLocks noGrp="1"/>
          </p:cNvSpPr>
          <p:nvPr>
            <p:ph type="body" sz="quarter" idx="18" hasCustomPrompt="1"/>
          </p:nvPr>
        </p:nvSpPr>
        <p:spPr>
          <a:xfrm>
            <a:off x="972000" y="565200"/>
            <a:ext cx="6624000" cy="288000"/>
          </a:xfrm>
        </p:spPr>
        <p:txBody>
          <a:bodyPr/>
          <a:lstStyle/>
          <a:p>
            <a:pPr lvl="0"/>
            <a:r>
              <a:rPr lang="fr-FR" dirty="0"/>
              <a:t>Cliquez pour saisir le sous titre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15308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 et 2 contenus dro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de la présentation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EBDD-958C-4AE8-A34D-C4DA2B38600E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3"/>
          <p:cNvSpPr>
            <a:spLocks noGrp="1"/>
          </p:cNvSpPr>
          <p:nvPr>
            <p:ph sz="half" idx="16" hasCustomPrompt="1"/>
          </p:nvPr>
        </p:nvSpPr>
        <p:spPr>
          <a:xfrm>
            <a:off x="7614512" y="1911879"/>
            <a:ext cx="1421984" cy="1699200"/>
          </a:xfrm>
          <a:ln w="6350">
            <a:noFill/>
          </a:ln>
        </p:spPr>
        <p:txBody>
          <a:bodyPr vert="horz" lIns="0" tIns="45720" rIns="252000" bIns="4572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000" smtClean="0"/>
            </a:lvl1pPr>
            <a:lvl2pPr>
              <a:defRPr lang="fr-FR" sz="2400" smtClean="0"/>
            </a:lvl2pPr>
            <a:lvl3pPr>
              <a:defRPr lang="fr-FR" sz="2000" smtClean="0"/>
            </a:lvl3pPr>
            <a:lvl4pPr>
              <a:defRPr lang="fr-FR" sz="1800" smtClean="0"/>
            </a:lvl4pPr>
            <a:lvl5pPr>
              <a:defRPr lang="fr-FR" sz="1800"/>
            </a:lvl5pPr>
            <a:lvl6pPr marL="0">
              <a:defRPr/>
            </a:lvl6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004A6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Cliquez pour saisir le texte</a:t>
            </a:r>
          </a:p>
          <a:p>
            <a:pPr lvl="5"/>
            <a:endParaRPr lang="fr-FR" dirty="0"/>
          </a:p>
        </p:txBody>
      </p:sp>
      <p:sp>
        <p:nvSpPr>
          <p:cNvPr id="11" name="Espace réservé du contenu 3"/>
          <p:cNvSpPr>
            <a:spLocks noGrp="1"/>
          </p:cNvSpPr>
          <p:nvPr>
            <p:ph sz="half" idx="18" hasCustomPrompt="1"/>
          </p:nvPr>
        </p:nvSpPr>
        <p:spPr>
          <a:xfrm>
            <a:off x="7614512" y="3612901"/>
            <a:ext cx="1421984" cy="1699200"/>
          </a:xfrm>
          <a:ln w="6350">
            <a:noFill/>
          </a:ln>
        </p:spPr>
        <p:txBody>
          <a:bodyPr vert="horz" lIns="0" tIns="45720" rIns="252000" bIns="4572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000" smtClean="0"/>
            </a:lvl1pPr>
            <a:lvl2pPr>
              <a:defRPr lang="fr-FR" sz="2400" smtClean="0"/>
            </a:lvl2pPr>
            <a:lvl3pPr>
              <a:defRPr lang="fr-FR" sz="2000" smtClean="0"/>
            </a:lvl3pPr>
            <a:lvl4pPr>
              <a:defRPr lang="fr-FR" sz="1800" smtClean="0"/>
            </a:lvl4pPr>
            <a:lvl5pPr>
              <a:defRPr lang="fr-FR" sz="1800"/>
            </a:lvl5pPr>
            <a:lvl6pPr marL="0">
              <a:defRPr/>
            </a:lvl6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004A6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Cliquez pour saisir le texte</a:t>
            </a:r>
          </a:p>
          <a:p>
            <a:pPr lvl="5"/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000"/>
            <a:ext cx="819150" cy="39370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6296400"/>
            <a:ext cx="937262" cy="393193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497" y="360000"/>
            <a:ext cx="1007983" cy="340803"/>
          </a:xfrm>
          <a:prstGeom prst="rect">
            <a:avLst/>
          </a:prstGeom>
        </p:spPr>
      </p:pic>
      <p:sp>
        <p:nvSpPr>
          <p:cNvPr id="17" name="Titre 1"/>
          <p:cNvSpPr>
            <a:spLocks noGrp="1"/>
          </p:cNvSpPr>
          <p:nvPr>
            <p:ph type="title" hasCustomPrompt="1"/>
          </p:nvPr>
        </p:nvSpPr>
        <p:spPr>
          <a:xfrm>
            <a:off x="828000" y="342000"/>
            <a:ext cx="6768336" cy="288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Cliquez pour saisir le Titre de la DIAPOSITIVE</a:t>
            </a:r>
          </a:p>
        </p:txBody>
      </p:sp>
      <p:sp>
        <p:nvSpPr>
          <p:cNvPr id="18" name="Espace réservé du texte 15"/>
          <p:cNvSpPr>
            <a:spLocks noGrp="1"/>
          </p:cNvSpPr>
          <p:nvPr>
            <p:ph type="body" sz="quarter" idx="19" hasCustomPrompt="1"/>
          </p:nvPr>
        </p:nvSpPr>
        <p:spPr>
          <a:xfrm>
            <a:off x="972000" y="565200"/>
            <a:ext cx="6624000" cy="28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/>
              <a:t>Cliquez pour saisir le sous titre de la diapositive</a:t>
            </a: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3683782"/>
              </p:ext>
            </p:extLst>
          </p:nvPr>
        </p:nvGraphicFramePr>
        <p:xfrm>
          <a:off x="900113" y="1442956"/>
          <a:ext cx="6408000" cy="3738810"/>
        </p:xfrm>
        <a:graphic>
          <a:graphicData uri="http://schemas.openxmlformats.org/drawingml/2006/table">
            <a:tbl>
              <a:tblPr/>
              <a:tblGrid>
                <a:gridCol w="15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1005"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324" marR="9324" marT="48000" marB="4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fr-FR" sz="8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324" marR="9324" marT="48000" marB="4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A6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fr-FR" sz="8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324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A6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/>
                    </a:p>
                  </a:txBody>
                  <a:tcPr marL="9324" marR="9324" marT="48000" marB="4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005"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324" marR="9324" marT="48000" marB="4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fr-FR" sz="8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324" marR="9324" marT="48000" marB="4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A6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fr-FR" sz="8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324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A6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/>
                    </a:p>
                  </a:txBody>
                  <a:tcPr marL="9324" marR="9324" marT="48000" marB="4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324" marR="9324" marT="48000" marB="4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1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1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1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1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1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000" marR="9324" marT="48000" marB="48000" anchor="ctr"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72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ctr"/>
                      <a:endParaRPr lang="fr-FR" sz="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9324" marT="48000" marB="4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1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1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1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1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1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fr-FR" sz="600" b="0" i="0" u="none" strike="noStrike" kern="1200" dirty="0"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2000" marR="9324" marT="48000" marB="48000" anchor="ctr"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72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ctr"/>
                      <a:endParaRPr lang="fr-FR" sz="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9324" marT="48000" marB="4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1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1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1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1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1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fr-FR" sz="600" b="0" i="0" u="none" strike="noStrike" kern="1200" dirty="0"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2000" marR="9324" marT="48000" marB="48000" anchor="ctr"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72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ctr"/>
                      <a:endParaRPr lang="fr-FR" sz="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12768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 et 2 contenus dro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004A6F"/>
                </a:solidFill>
              </a:rPr>
              <a:t>Titre de la présentation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EBDD-958C-4AE8-A34D-C4DA2B38600E}" type="slidenum">
              <a:rPr lang="fr-FR" smtClean="0">
                <a:solidFill>
                  <a:srgbClr val="004A6F"/>
                </a:solidFill>
              </a:rPr>
              <a:pPr/>
              <a:t>‹#›</a:t>
            </a:fld>
            <a:endParaRPr lang="fr-FR">
              <a:solidFill>
                <a:srgbClr val="004A6F"/>
              </a:solidFill>
            </a:endParaRPr>
          </a:p>
        </p:txBody>
      </p:sp>
      <p:sp>
        <p:nvSpPr>
          <p:cNvPr id="9" name="Espace réservé du contenu 3"/>
          <p:cNvSpPr>
            <a:spLocks noGrp="1"/>
          </p:cNvSpPr>
          <p:nvPr>
            <p:ph sz="half" idx="16" hasCustomPrompt="1"/>
          </p:nvPr>
        </p:nvSpPr>
        <p:spPr>
          <a:xfrm>
            <a:off x="7614512" y="1911879"/>
            <a:ext cx="1421984" cy="1699200"/>
          </a:xfrm>
          <a:ln w="6350">
            <a:noFill/>
          </a:ln>
        </p:spPr>
        <p:txBody>
          <a:bodyPr vert="horz" lIns="0" tIns="45720" rIns="252000" bIns="4572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000" smtClean="0"/>
            </a:lvl1pPr>
            <a:lvl2pPr>
              <a:defRPr lang="fr-FR" sz="2400" smtClean="0"/>
            </a:lvl2pPr>
            <a:lvl3pPr>
              <a:defRPr lang="fr-FR" sz="2000" smtClean="0"/>
            </a:lvl3pPr>
            <a:lvl4pPr>
              <a:defRPr lang="fr-FR" sz="1800" smtClean="0"/>
            </a:lvl4pPr>
            <a:lvl5pPr>
              <a:defRPr lang="fr-FR" sz="1800"/>
            </a:lvl5pPr>
            <a:lvl6pPr marL="0">
              <a:defRPr/>
            </a:lvl6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004A6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Cliquez pour saisir le texte</a:t>
            </a:r>
          </a:p>
          <a:p>
            <a:pPr lvl="5"/>
            <a:endParaRPr lang="fr-FR" dirty="0"/>
          </a:p>
        </p:txBody>
      </p:sp>
      <p:sp>
        <p:nvSpPr>
          <p:cNvPr id="11" name="Espace réservé du contenu 3"/>
          <p:cNvSpPr>
            <a:spLocks noGrp="1"/>
          </p:cNvSpPr>
          <p:nvPr>
            <p:ph sz="half" idx="18" hasCustomPrompt="1"/>
          </p:nvPr>
        </p:nvSpPr>
        <p:spPr>
          <a:xfrm>
            <a:off x="7614512" y="3612901"/>
            <a:ext cx="1421984" cy="1699200"/>
          </a:xfrm>
          <a:ln w="6350">
            <a:noFill/>
          </a:ln>
        </p:spPr>
        <p:txBody>
          <a:bodyPr vert="horz" lIns="0" tIns="45720" rIns="252000" bIns="4572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1000" smtClean="0"/>
            </a:lvl1pPr>
            <a:lvl2pPr>
              <a:defRPr lang="fr-FR" sz="2400" smtClean="0"/>
            </a:lvl2pPr>
            <a:lvl3pPr>
              <a:defRPr lang="fr-FR" sz="2000" smtClean="0"/>
            </a:lvl3pPr>
            <a:lvl4pPr>
              <a:defRPr lang="fr-FR" sz="1800" smtClean="0"/>
            </a:lvl4pPr>
            <a:lvl5pPr>
              <a:defRPr lang="fr-FR" sz="1800"/>
            </a:lvl5pPr>
            <a:lvl6pPr marL="0">
              <a:defRPr/>
            </a:lvl6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004A6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Cliquez pour saisir le texte</a:t>
            </a:r>
          </a:p>
          <a:p>
            <a:pPr lvl="5"/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2000"/>
            <a:ext cx="819150" cy="39370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8000" y="6296400"/>
            <a:ext cx="937262" cy="393193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497" y="360000"/>
            <a:ext cx="1007983" cy="340803"/>
          </a:xfrm>
          <a:prstGeom prst="rect">
            <a:avLst/>
          </a:prstGeom>
        </p:spPr>
      </p:pic>
      <p:sp>
        <p:nvSpPr>
          <p:cNvPr id="17" name="Titre 1"/>
          <p:cNvSpPr>
            <a:spLocks noGrp="1"/>
          </p:cNvSpPr>
          <p:nvPr>
            <p:ph type="title" hasCustomPrompt="1"/>
          </p:nvPr>
        </p:nvSpPr>
        <p:spPr>
          <a:xfrm>
            <a:off x="828000" y="342000"/>
            <a:ext cx="6768336" cy="288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Cliquez pour saisir le Titre de la DIAPOSITIVE</a:t>
            </a:r>
          </a:p>
        </p:txBody>
      </p:sp>
      <p:sp>
        <p:nvSpPr>
          <p:cNvPr id="18" name="Espace réservé du texte 15"/>
          <p:cNvSpPr>
            <a:spLocks noGrp="1"/>
          </p:cNvSpPr>
          <p:nvPr>
            <p:ph type="body" sz="quarter" idx="19" hasCustomPrompt="1"/>
          </p:nvPr>
        </p:nvSpPr>
        <p:spPr>
          <a:xfrm>
            <a:off x="972000" y="565200"/>
            <a:ext cx="6624000" cy="28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/>
              <a:t>Cliquez pour saisir le sous titre de la diapositive</a:t>
            </a: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 userDrawn="1"/>
        </p:nvGraphicFramePr>
        <p:xfrm>
          <a:off x="900113" y="1442956"/>
          <a:ext cx="6408000" cy="3738810"/>
        </p:xfrm>
        <a:graphic>
          <a:graphicData uri="http://schemas.openxmlformats.org/drawingml/2006/table">
            <a:tbl>
              <a:tblPr/>
              <a:tblGrid>
                <a:gridCol w="15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1005"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324" marR="9324" marT="48000" marB="4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fr-FR" sz="8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324" marR="9324" marT="48000" marB="4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A6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fr-FR" sz="8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324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A6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/>
                    </a:p>
                  </a:txBody>
                  <a:tcPr marL="9324" marR="9324" marT="48000" marB="4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005"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324" marR="9324" marT="48000" marB="4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fr-FR" sz="8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324" marR="9324" marT="48000" marB="4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A6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fr-FR" sz="8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324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A6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/>
                    </a:p>
                  </a:txBody>
                  <a:tcPr marL="9324" marR="9324" marT="48000" marB="4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324" marR="9324" marT="48000" marB="4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1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1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1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1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1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000" marR="9324" marT="48000" marB="48000" anchor="ctr"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72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ctr"/>
                      <a:endParaRPr lang="fr-FR" sz="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9324" marT="48000" marB="4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1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1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1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1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1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fr-FR" sz="600" b="0" i="0" u="none" strike="noStrike" kern="1200" dirty="0"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2000" marR="9324" marT="48000" marB="48000" anchor="ctr"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72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ctr"/>
                      <a:endParaRPr lang="fr-FR" sz="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9324" marT="48000" marB="4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1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1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1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1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1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fr-FR" sz="600" b="0" i="0" u="none" strike="noStrike" kern="1200" dirty="0"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2000" marR="9324" marT="48000" marB="48000" anchor="ctr"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72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l" fontAlgn="ctr"/>
                      <a:endParaRPr lang="fr-FR" sz="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6000" marR="9324" marT="48000" marB="48000" anchor="ctr">
                    <a:lnL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35521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Titre et 2 Textes ou graphiqu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004A6F"/>
                </a:solidFill>
              </a:rPr>
              <a:t>Titre de la présentation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EBDD-958C-4AE8-A34D-C4DA2B38600E}" type="slidenum">
              <a:rPr lang="fr-FR" smtClean="0">
                <a:solidFill>
                  <a:srgbClr val="004A6F"/>
                </a:solidFill>
              </a:rPr>
              <a:pPr/>
              <a:t>‹#›</a:t>
            </a:fld>
            <a:endParaRPr lang="fr-FR">
              <a:solidFill>
                <a:srgbClr val="004A6F"/>
              </a:solidFill>
            </a:endParaRP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6" hasCustomPrompt="1"/>
          </p:nvPr>
        </p:nvSpPr>
        <p:spPr>
          <a:xfrm>
            <a:off x="468000" y="1170000"/>
            <a:ext cx="7848600" cy="936000"/>
          </a:xfrm>
        </p:spPr>
        <p:txBody>
          <a:bodyPr>
            <a:noAutofit/>
          </a:bodyPr>
          <a:lstStyle>
            <a:lvl1pPr>
              <a:defRPr/>
            </a:lvl1pPr>
            <a:lvl3pPr marL="180000">
              <a:tabLst>
                <a:tab pos="482400" algn="r"/>
                <a:tab pos="626400" algn="l"/>
              </a:tabLst>
              <a:defRPr/>
            </a:lvl3pPr>
            <a:lvl4pPr marL="180000">
              <a:tabLst>
                <a:tab pos="482400" algn="r"/>
                <a:tab pos="626400" algn="l"/>
              </a:tabLst>
              <a:defRPr/>
            </a:lvl4pPr>
            <a:lvl5pPr>
              <a:defRPr/>
            </a:lvl5pPr>
            <a:lvl6pPr>
              <a:defRPr/>
            </a:lvl6pPr>
            <a:lvl7pPr marL="608400" indent="0">
              <a:buNone/>
              <a:defRPr/>
            </a:lvl7pPr>
            <a:lvl8pPr marL="1094400">
              <a:defRPr/>
            </a:lvl8pPr>
            <a:lvl9pPr>
              <a:defRPr/>
            </a:lvl9pPr>
          </a:lstStyle>
          <a:p>
            <a:pPr lvl="0"/>
            <a:r>
              <a:rPr lang="fr-FR" dirty="0"/>
              <a:t>Cliquez pour saisir le texte</a:t>
            </a:r>
          </a:p>
        </p:txBody>
      </p:sp>
      <p:sp>
        <p:nvSpPr>
          <p:cNvPr id="15" name="Espace réservé du contenu 2"/>
          <p:cNvSpPr>
            <a:spLocks noGrp="1"/>
          </p:cNvSpPr>
          <p:nvPr>
            <p:ph sz="half" idx="13"/>
          </p:nvPr>
        </p:nvSpPr>
        <p:spPr>
          <a:xfrm>
            <a:off x="1044000" y="2604950"/>
            <a:ext cx="3312368" cy="211203"/>
          </a:xfrm>
          <a:solidFill>
            <a:schemeClr val="bg2"/>
          </a:solidFill>
          <a:ln w="6350">
            <a:solidFill>
              <a:srgbClr val="000000">
                <a:alpha val="20000"/>
              </a:srgbClr>
            </a:solidFill>
          </a:ln>
        </p:spPr>
        <p:txBody>
          <a:bodyPr tIns="36000" bIns="36000" anchor="ctr" anchorCtr="0">
            <a:spAutoFit/>
          </a:bodyPr>
          <a:lstStyle>
            <a:lvl1pPr algn="ctr">
              <a:spcBef>
                <a:spcPts val="0"/>
              </a:spcBef>
              <a:defRPr sz="900" b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7" name="Espace réservé du contenu 2"/>
          <p:cNvSpPr>
            <a:spLocks noGrp="1"/>
          </p:cNvSpPr>
          <p:nvPr>
            <p:ph sz="half" idx="14"/>
          </p:nvPr>
        </p:nvSpPr>
        <p:spPr>
          <a:xfrm>
            <a:off x="4572000" y="2604950"/>
            <a:ext cx="3312368" cy="211203"/>
          </a:xfrm>
          <a:solidFill>
            <a:schemeClr val="bg2"/>
          </a:solidFill>
          <a:ln w="6350">
            <a:solidFill>
              <a:srgbClr val="000000">
                <a:alpha val="20000"/>
              </a:srgbClr>
            </a:solidFill>
          </a:ln>
        </p:spPr>
        <p:txBody>
          <a:bodyPr tIns="36000" bIns="36000" anchor="ctr" anchorCtr="0">
            <a:spAutoFit/>
          </a:bodyPr>
          <a:lstStyle>
            <a:lvl1pPr algn="ctr">
              <a:spcBef>
                <a:spcPts val="0"/>
              </a:spcBef>
              <a:defRPr sz="900" b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18" name="Imag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2000"/>
            <a:ext cx="819150" cy="39370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8000" y="6296400"/>
            <a:ext cx="937262" cy="393193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497" y="360000"/>
            <a:ext cx="1007983" cy="340803"/>
          </a:xfrm>
          <a:prstGeom prst="rect">
            <a:avLst/>
          </a:prstGeom>
        </p:spPr>
      </p:pic>
      <p:sp>
        <p:nvSpPr>
          <p:cNvPr id="21" name="Titre 1"/>
          <p:cNvSpPr>
            <a:spLocks noGrp="1"/>
          </p:cNvSpPr>
          <p:nvPr>
            <p:ph type="title" hasCustomPrompt="1"/>
          </p:nvPr>
        </p:nvSpPr>
        <p:spPr>
          <a:xfrm>
            <a:off x="828000" y="342000"/>
            <a:ext cx="6768336" cy="288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Cliquez pour saisir le Titre de la DIAPOSITIVE</a:t>
            </a:r>
          </a:p>
        </p:txBody>
      </p:sp>
      <p:sp>
        <p:nvSpPr>
          <p:cNvPr id="22" name="Espace réservé du texte 15"/>
          <p:cNvSpPr>
            <a:spLocks noGrp="1"/>
          </p:cNvSpPr>
          <p:nvPr>
            <p:ph type="body" sz="quarter" idx="20" hasCustomPrompt="1"/>
          </p:nvPr>
        </p:nvSpPr>
        <p:spPr>
          <a:xfrm>
            <a:off x="972000" y="565200"/>
            <a:ext cx="6624000" cy="288000"/>
          </a:xfrm>
        </p:spPr>
        <p:txBody>
          <a:bodyPr/>
          <a:lstStyle/>
          <a:p>
            <a:pPr lvl="0"/>
            <a:r>
              <a:rPr lang="fr-FR" dirty="0"/>
              <a:t>Cliquez pour saisir le sous titre de la diapositive</a:t>
            </a:r>
          </a:p>
        </p:txBody>
      </p:sp>
      <p:sp>
        <p:nvSpPr>
          <p:cNvPr id="16" name="Espace réservé du contenu 3"/>
          <p:cNvSpPr>
            <a:spLocks noGrp="1"/>
          </p:cNvSpPr>
          <p:nvPr>
            <p:ph sz="half" idx="28" hasCustomPrompt="1"/>
          </p:nvPr>
        </p:nvSpPr>
        <p:spPr>
          <a:xfrm>
            <a:off x="1062000" y="2924176"/>
            <a:ext cx="3312000" cy="2543174"/>
          </a:xfrm>
          <a:ln w="6350">
            <a:solidFill>
              <a:srgbClr val="000000">
                <a:alpha val="20000"/>
              </a:srgbClr>
            </a:solidFill>
          </a:ln>
        </p:spPr>
        <p:txBody>
          <a:bodyPr vert="horz" lIns="0" tIns="45720" rIns="252000" bIns="45720" rtlCol="0">
            <a:noAutofit/>
          </a:bodyPr>
          <a:lstStyle>
            <a:lvl1pPr>
              <a:defRPr lang="fr-FR" sz="2800" baseline="0" smtClean="0"/>
            </a:lvl1pPr>
            <a:lvl2pPr>
              <a:defRPr lang="fr-FR" sz="2400" smtClean="0"/>
            </a:lvl2pPr>
            <a:lvl3pPr>
              <a:defRPr lang="fr-FR" sz="2000" smtClean="0"/>
            </a:lvl3pPr>
            <a:lvl4pPr>
              <a:defRPr lang="fr-FR" sz="1800" smtClean="0"/>
            </a:lvl4pPr>
            <a:lvl5pPr>
              <a:defRPr lang="fr-FR" sz="1800"/>
            </a:lvl5pPr>
          </a:lstStyle>
          <a:p>
            <a:pPr lvl="4"/>
            <a:r>
              <a:rPr lang="fr-FR" dirty="0"/>
              <a:t>Cliquez pour saisir le texte ou ajouter un élément graphique</a:t>
            </a:r>
          </a:p>
        </p:txBody>
      </p:sp>
      <p:sp>
        <p:nvSpPr>
          <p:cNvPr id="23" name="Espace réservé du contenu 3"/>
          <p:cNvSpPr>
            <a:spLocks noGrp="1"/>
          </p:cNvSpPr>
          <p:nvPr>
            <p:ph sz="half" idx="29" hasCustomPrompt="1"/>
          </p:nvPr>
        </p:nvSpPr>
        <p:spPr>
          <a:xfrm>
            <a:off x="4582022" y="2933701"/>
            <a:ext cx="3312000" cy="2543174"/>
          </a:xfrm>
          <a:ln w="6350">
            <a:solidFill>
              <a:srgbClr val="000000">
                <a:alpha val="20000"/>
              </a:srgbClr>
            </a:solidFill>
          </a:ln>
        </p:spPr>
        <p:txBody>
          <a:bodyPr vert="horz" lIns="0" tIns="45720" rIns="252000" bIns="45720" rtlCol="0">
            <a:noAutofit/>
          </a:bodyPr>
          <a:lstStyle>
            <a:lvl1pPr>
              <a:defRPr lang="fr-FR" sz="2800" baseline="0" smtClean="0"/>
            </a:lvl1pPr>
            <a:lvl2pPr>
              <a:defRPr lang="fr-FR" sz="2400" smtClean="0"/>
            </a:lvl2pPr>
            <a:lvl3pPr>
              <a:defRPr lang="fr-FR" sz="2000" smtClean="0"/>
            </a:lvl3pPr>
            <a:lvl4pPr>
              <a:defRPr lang="fr-FR" sz="1800" smtClean="0"/>
            </a:lvl4pPr>
            <a:lvl5pPr>
              <a:defRPr lang="fr-FR" sz="1800"/>
            </a:lvl5pPr>
          </a:lstStyle>
          <a:p>
            <a:pPr lvl="4"/>
            <a:r>
              <a:rPr lang="fr-FR" dirty="0"/>
              <a:t>Cliquez pour saisir le texte ou ajouter un élément graphique</a:t>
            </a:r>
          </a:p>
        </p:txBody>
      </p:sp>
    </p:spTree>
    <p:extLst>
      <p:ext uri="{BB962C8B-B14F-4D97-AF65-F5344CB8AC3E}">
        <p14:creationId xmlns:p14="http://schemas.microsoft.com/office/powerpoint/2010/main" val="216279872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4 Textes ou Graphiqu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004A6F"/>
                </a:solidFill>
              </a:rPr>
              <a:t>Titre de la présentation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EBDD-958C-4AE8-A34D-C4DA2B38600E}" type="slidenum">
              <a:rPr lang="fr-FR" smtClean="0">
                <a:solidFill>
                  <a:srgbClr val="004A6F"/>
                </a:solidFill>
              </a:rPr>
              <a:pPr/>
              <a:t>‹#›</a:t>
            </a:fld>
            <a:endParaRPr lang="fr-FR">
              <a:solidFill>
                <a:srgbClr val="004A6F"/>
              </a:solidFill>
            </a:endParaRPr>
          </a:p>
        </p:txBody>
      </p:sp>
      <p:sp>
        <p:nvSpPr>
          <p:cNvPr id="15" name="Espace réservé du contenu 2"/>
          <p:cNvSpPr>
            <a:spLocks noGrp="1"/>
          </p:cNvSpPr>
          <p:nvPr>
            <p:ph sz="half" idx="13"/>
          </p:nvPr>
        </p:nvSpPr>
        <p:spPr>
          <a:xfrm>
            <a:off x="971992" y="1661650"/>
            <a:ext cx="3312000" cy="211203"/>
          </a:xfrm>
          <a:solidFill>
            <a:schemeClr val="accent4"/>
          </a:solidFill>
          <a:ln w="6350">
            <a:solidFill>
              <a:srgbClr val="000000">
                <a:alpha val="20000"/>
              </a:srgbClr>
            </a:solidFill>
          </a:ln>
        </p:spPr>
        <p:txBody>
          <a:bodyPr tIns="36000" bIns="36000" anchor="ctr" anchorCtr="0">
            <a:spAutoFit/>
          </a:bodyPr>
          <a:lstStyle>
            <a:lvl1pPr algn="ctr">
              <a:spcBef>
                <a:spcPts val="0"/>
              </a:spcBef>
              <a:defRPr sz="900" b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7" name="Espace réservé du contenu 2"/>
          <p:cNvSpPr>
            <a:spLocks noGrp="1"/>
          </p:cNvSpPr>
          <p:nvPr>
            <p:ph sz="half" idx="14"/>
          </p:nvPr>
        </p:nvSpPr>
        <p:spPr>
          <a:xfrm>
            <a:off x="4716384" y="1661650"/>
            <a:ext cx="3312000" cy="211203"/>
          </a:xfrm>
          <a:solidFill>
            <a:schemeClr val="accent6"/>
          </a:solidFill>
          <a:ln w="6350">
            <a:solidFill>
              <a:srgbClr val="000000">
                <a:alpha val="20000"/>
              </a:srgbClr>
            </a:solidFill>
          </a:ln>
        </p:spPr>
        <p:txBody>
          <a:bodyPr tIns="36000" bIns="36000" anchor="ctr" anchorCtr="0">
            <a:spAutoFit/>
          </a:bodyPr>
          <a:lstStyle>
            <a:lvl1pPr algn="ctr">
              <a:spcBef>
                <a:spcPts val="0"/>
              </a:spcBef>
              <a:defRPr sz="900" b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Espace réservé du contenu 2"/>
          <p:cNvSpPr>
            <a:spLocks noGrp="1"/>
          </p:cNvSpPr>
          <p:nvPr>
            <p:ph sz="half" idx="22"/>
          </p:nvPr>
        </p:nvSpPr>
        <p:spPr>
          <a:xfrm>
            <a:off x="971600" y="3461650"/>
            <a:ext cx="3312000" cy="211203"/>
          </a:xfrm>
          <a:solidFill>
            <a:schemeClr val="accent3"/>
          </a:solidFill>
          <a:ln w="6350">
            <a:solidFill>
              <a:srgbClr val="000000">
                <a:alpha val="20000"/>
              </a:srgbClr>
            </a:solidFill>
          </a:ln>
        </p:spPr>
        <p:txBody>
          <a:bodyPr tIns="36000" bIns="36000" anchor="ctr" anchorCtr="0">
            <a:spAutoFit/>
          </a:bodyPr>
          <a:lstStyle>
            <a:lvl1pPr algn="ctr">
              <a:spcBef>
                <a:spcPts val="0"/>
              </a:spcBef>
              <a:defRPr sz="900" b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1" name="Espace réservé du contenu 2"/>
          <p:cNvSpPr>
            <a:spLocks noGrp="1"/>
          </p:cNvSpPr>
          <p:nvPr>
            <p:ph sz="half" idx="23"/>
          </p:nvPr>
        </p:nvSpPr>
        <p:spPr>
          <a:xfrm>
            <a:off x="4715992" y="3461650"/>
            <a:ext cx="3312000" cy="211203"/>
          </a:xfrm>
          <a:solidFill>
            <a:schemeClr val="bg2"/>
          </a:solidFill>
          <a:ln w="6350">
            <a:solidFill>
              <a:srgbClr val="000000">
                <a:alpha val="20000"/>
              </a:srgbClr>
            </a:solidFill>
          </a:ln>
        </p:spPr>
        <p:txBody>
          <a:bodyPr tIns="36000" bIns="36000" anchor="ctr" anchorCtr="0">
            <a:spAutoFit/>
          </a:bodyPr>
          <a:lstStyle>
            <a:lvl1pPr algn="ctr">
              <a:spcBef>
                <a:spcPts val="0"/>
              </a:spcBef>
              <a:defRPr sz="900" b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18" name="Imag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2000"/>
            <a:ext cx="819150" cy="393700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8000" y="6296400"/>
            <a:ext cx="937262" cy="39319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497" y="360000"/>
            <a:ext cx="1007983" cy="340803"/>
          </a:xfrm>
          <a:prstGeom prst="rect">
            <a:avLst/>
          </a:prstGeom>
        </p:spPr>
      </p:pic>
      <p:sp>
        <p:nvSpPr>
          <p:cNvPr id="24" name="Titre 1"/>
          <p:cNvSpPr>
            <a:spLocks noGrp="1"/>
          </p:cNvSpPr>
          <p:nvPr>
            <p:ph type="title" hasCustomPrompt="1"/>
          </p:nvPr>
        </p:nvSpPr>
        <p:spPr>
          <a:xfrm>
            <a:off x="828000" y="342000"/>
            <a:ext cx="6768336" cy="288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Cliquez pour saisir le Titre de la DIAPOSITIVE</a:t>
            </a:r>
          </a:p>
        </p:txBody>
      </p:sp>
      <p:sp>
        <p:nvSpPr>
          <p:cNvPr id="25" name="Espace réservé du texte 15"/>
          <p:cNvSpPr>
            <a:spLocks noGrp="1"/>
          </p:cNvSpPr>
          <p:nvPr>
            <p:ph type="body" sz="quarter" idx="25" hasCustomPrompt="1"/>
          </p:nvPr>
        </p:nvSpPr>
        <p:spPr>
          <a:xfrm>
            <a:off x="972000" y="565200"/>
            <a:ext cx="6624000" cy="288000"/>
          </a:xfrm>
        </p:spPr>
        <p:txBody>
          <a:bodyPr/>
          <a:lstStyle/>
          <a:p>
            <a:pPr lvl="0"/>
            <a:r>
              <a:rPr lang="fr-FR" dirty="0"/>
              <a:t>Cliquez pour saisir le sous titre de la diapositive</a:t>
            </a:r>
          </a:p>
        </p:txBody>
      </p:sp>
      <p:sp>
        <p:nvSpPr>
          <p:cNvPr id="27" name="Espace réservé du contenu 3"/>
          <p:cNvSpPr>
            <a:spLocks noGrp="1"/>
          </p:cNvSpPr>
          <p:nvPr>
            <p:ph sz="half" idx="16" hasCustomPrompt="1"/>
          </p:nvPr>
        </p:nvSpPr>
        <p:spPr>
          <a:xfrm>
            <a:off x="1062000" y="1943100"/>
            <a:ext cx="3312000" cy="1381125"/>
          </a:xfrm>
          <a:ln w="6350">
            <a:solidFill>
              <a:srgbClr val="000000">
                <a:alpha val="20000"/>
              </a:srgbClr>
            </a:solidFill>
          </a:ln>
        </p:spPr>
        <p:txBody>
          <a:bodyPr vert="horz" lIns="0" tIns="45720" rIns="252000" bIns="45720" rtlCol="0">
            <a:noAutofit/>
          </a:bodyPr>
          <a:lstStyle>
            <a:lvl1pPr>
              <a:defRPr lang="fr-FR" sz="2800" baseline="0" smtClean="0"/>
            </a:lvl1pPr>
            <a:lvl2pPr>
              <a:defRPr lang="fr-FR" sz="2400" smtClean="0"/>
            </a:lvl2pPr>
            <a:lvl3pPr>
              <a:defRPr lang="fr-FR" sz="2000" smtClean="0"/>
            </a:lvl3pPr>
            <a:lvl4pPr>
              <a:defRPr lang="fr-FR" sz="1800" smtClean="0"/>
            </a:lvl4pPr>
            <a:lvl5pPr>
              <a:defRPr lang="fr-FR" sz="1500"/>
            </a:lvl5pPr>
          </a:lstStyle>
          <a:p>
            <a:pPr lvl="4"/>
            <a:r>
              <a:rPr lang="fr-FR" dirty="0"/>
              <a:t>Cliquez pour saisir le texte ou ajouter un élément graphique</a:t>
            </a:r>
          </a:p>
        </p:txBody>
      </p:sp>
      <p:sp>
        <p:nvSpPr>
          <p:cNvPr id="28" name="Espace réservé du contenu 3"/>
          <p:cNvSpPr>
            <a:spLocks noGrp="1"/>
          </p:cNvSpPr>
          <p:nvPr>
            <p:ph sz="half" idx="27" hasCustomPrompt="1"/>
          </p:nvPr>
        </p:nvSpPr>
        <p:spPr>
          <a:xfrm>
            <a:off x="4719600" y="1943100"/>
            <a:ext cx="3312000" cy="1381125"/>
          </a:xfrm>
          <a:ln w="6350">
            <a:solidFill>
              <a:srgbClr val="000000">
                <a:alpha val="20000"/>
              </a:srgbClr>
            </a:solidFill>
          </a:ln>
        </p:spPr>
        <p:txBody>
          <a:bodyPr vert="horz" lIns="0" tIns="45720" rIns="252000" bIns="45720" rtlCol="0">
            <a:noAutofit/>
          </a:bodyPr>
          <a:lstStyle>
            <a:lvl1pPr>
              <a:defRPr lang="fr-FR" sz="2800" baseline="0" smtClean="0"/>
            </a:lvl1pPr>
            <a:lvl2pPr>
              <a:defRPr lang="fr-FR" sz="2400" smtClean="0"/>
            </a:lvl2pPr>
            <a:lvl3pPr>
              <a:defRPr lang="fr-FR" sz="2000" smtClean="0"/>
            </a:lvl3pPr>
            <a:lvl4pPr>
              <a:defRPr lang="fr-FR" sz="1800" smtClean="0"/>
            </a:lvl4pPr>
            <a:lvl5pPr>
              <a:defRPr lang="fr-FR" sz="1500"/>
            </a:lvl5pPr>
          </a:lstStyle>
          <a:p>
            <a:pPr lvl="4"/>
            <a:r>
              <a:rPr lang="fr-FR" dirty="0"/>
              <a:t>Cliquez pour saisir le texte ou ajouter un élément graphique</a:t>
            </a:r>
          </a:p>
        </p:txBody>
      </p:sp>
      <p:sp>
        <p:nvSpPr>
          <p:cNvPr id="29" name="Espace réservé du contenu 3"/>
          <p:cNvSpPr>
            <a:spLocks noGrp="1"/>
          </p:cNvSpPr>
          <p:nvPr>
            <p:ph sz="half" idx="28" hasCustomPrompt="1"/>
          </p:nvPr>
        </p:nvSpPr>
        <p:spPr>
          <a:xfrm>
            <a:off x="976275" y="3752850"/>
            <a:ext cx="3312000" cy="1381125"/>
          </a:xfrm>
          <a:ln w="6350">
            <a:solidFill>
              <a:srgbClr val="000000">
                <a:alpha val="20000"/>
              </a:srgbClr>
            </a:solidFill>
          </a:ln>
        </p:spPr>
        <p:txBody>
          <a:bodyPr vert="horz" lIns="0" tIns="45720" rIns="252000" bIns="45720" rtlCol="0">
            <a:noAutofit/>
          </a:bodyPr>
          <a:lstStyle>
            <a:lvl1pPr>
              <a:defRPr lang="fr-FR" sz="2800" baseline="0" smtClean="0"/>
            </a:lvl1pPr>
            <a:lvl2pPr>
              <a:defRPr lang="fr-FR" sz="2400" smtClean="0"/>
            </a:lvl2pPr>
            <a:lvl3pPr>
              <a:defRPr lang="fr-FR" sz="2000" smtClean="0"/>
            </a:lvl3pPr>
            <a:lvl4pPr>
              <a:defRPr lang="fr-FR" sz="1800" smtClean="0"/>
            </a:lvl4pPr>
            <a:lvl5pPr>
              <a:defRPr lang="fr-FR" sz="1500"/>
            </a:lvl5pPr>
          </a:lstStyle>
          <a:p>
            <a:pPr lvl="4"/>
            <a:r>
              <a:rPr lang="fr-FR" dirty="0"/>
              <a:t>Cliquez pour saisir le texte ou ajouter un élément graphique</a:t>
            </a:r>
          </a:p>
        </p:txBody>
      </p:sp>
      <p:sp>
        <p:nvSpPr>
          <p:cNvPr id="30" name="Espace réservé du contenu 3"/>
          <p:cNvSpPr>
            <a:spLocks noGrp="1"/>
          </p:cNvSpPr>
          <p:nvPr>
            <p:ph sz="half" idx="29" hasCustomPrompt="1"/>
          </p:nvPr>
        </p:nvSpPr>
        <p:spPr>
          <a:xfrm>
            <a:off x="4734422" y="3743325"/>
            <a:ext cx="3312000" cy="1381125"/>
          </a:xfrm>
          <a:ln w="6350">
            <a:solidFill>
              <a:srgbClr val="000000">
                <a:alpha val="20000"/>
              </a:srgbClr>
            </a:solidFill>
          </a:ln>
        </p:spPr>
        <p:txBody>
          <a:bodyPr vert="horz" lIns="0" tIns="45720" rIns="252000" bIns="45720" rtlCol="0">
            <a:noAutofit/>
          </a:bodyPr>
          <a:lstStyle>
            <a:lvl1pPr>
              <a:defRPr lang="fr-FR" sz="2800" baseline="0" smtClean="0"/>
            </a:lvl1pPr>
            <a:lvl2pPr>
              <a:defRPr lang="fr-FR" sz="2400" smtClean="0"/>
            </a:lvl2pPr>
            <a:lvl3pPr>
              <a:defRPr lang="fr-FR" sz="2000" smtClean="0"/>
            </a:lvl3pPr>
            <a:lvl4pPr>
              <a:defRPr lang="fr-FR" sz="1800" smtClean="0"/>
            </a:lvl4pPr>
            <a:lvl5pPr>
              <a:defRPr lang="fr-FR" sz="1500"/>
            </a:lvl5pPr>
          </a:lstStyle>
          <a:p>
            <a:pPr lvl="4"/>
            <a:r>
              <a:rPr lang="fr-FR" dirty="0"/>
              <a:t>Cliquez pour saisir le texte ou ajouter un élément graphique</a:t>
            </a:r>
          </a:p>
        </p:txBody>
      </p:sp>
    </p:spTree>
    <p:extLst>
      <p:ext uri="{BB962C8B-B14F-4D97-AF65-F5344CB8AC3E}">
        <p14:creationId xmlns:p14="http://schemas.microsoft.com/office/powerpoint/2010/main" val="32046282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ntac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08000" y="2678400"/>
            <a:ext cx="4428104" cy="492443"/>
          </a:xfrm>
          <a:ln>
            <a:noFill/>
          </a:ln>
        </p:spPr>
        <p:txBody>
          <a:bodyPr anchor="b" anchorCtr="0">
            <a:spAutoFit/>
          </a:bodyPr>
          <a:lstStyle>
            <a:lvl1pPr>
              <a:defRPr sz="2600"/>
            </a:lvl1pPr>
          </a:lstStyle>
          <a:p>
            <a:r>
              <a:rPr lang="fr-FR" dirty="0"/>
              <a:t>contact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296000" y="3140969"/>
            <a:ext cx="2952328" cy="261610"/>
          </a:xfrm>
          <a:ln>
            <a:noFill/>
          </a:ln>
        </p:spPr>
        <p:txBody>
          <a:bodyPr>
            <a:spAutoFit/>
          </a:bodyPr>
          <a:lstStyle>
            <a:lvl1pPr marL="0" indent="0" algn="l">
              <a:buNone/>
              <a:defRPr lang="fr-FR" sz="1100" b="0" i="0" u="none" strike="noStrike" baseline="0" smtClean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z="1100" b="0" i="0" u="none" strike="noStrike" baseline="0" dirty="0">
                <a:latin typeface="ArialMT"/>
              </a:rPr>
              <a:t>Nom du contact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5950800"/>
            <a:ext cx="1872000" cy="63293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3200" y="5684400"/>
            <a:ext cx="620698" cy="798456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5200" y="0"/>
            <a:ext cx="5638800" cy="68580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5600" y="5836800"/>
            <a:ext cx="620698" cy="79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65371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Titre et sous-titre seul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004A6F"/>
                </a:solidFill>
              </a:rPr>
              <a:t>Titre de la présentation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EBDD-958C-4AE8-A34D-C4DA2B38600E}" type="slidenum">
              <a:rPr lang="fr-FR" smtClean="0">
                <a:solidFill>
                  <a:srgbClr val="004A6F"/>
                </a:solidFill>
              </a:rPr>
              <a:pPr/>
              <a:t>‹#›</a:t>
            </a:fld>
            <a:endParaRPr lang="fr-FR">
              <a:solidFill>
                <a:srgbClr val="004A6F"/>
              </a:solidFill>
            </a:endParaRPr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2000"/>
            <a:ext cx="819150" cy="393700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8000" y="6296400"/>
            <a:ext cx="937262" cy="393193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497" y="360000"/>
            <a:ext cx="1007983" cy="340803"/>
          </a:xfrm>
          <a:prstGeom prst="rect">
            <a:avLst/>
          </a:prstGeom>
        </p:spPr>
      </p:pic>
      <p:sp>
        <p:nvSpPr>
          <p:cNvPr id="22" name="Titre 1"/>
          <p:cNvSpPr>
            <a:spLocks noGrp="1"/>
          </p:cNvSpPr>
          <p:nvPr>
            <p:ph type="title" hasCustomPrompt="1"/>
          </p:nvPr>
        </p:nvSpPr>
        <p:spPr>
          <a:xfrm>
            <a:off x="828000" y="342000"/>
            <a:ext cx="6768336" cy="288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Cliquez pour saisir le Titre de la DIAPOSITIVE</a:t>
            </a:r>
          </a:p>
        </p:txBody>
      </p:sp>
      <p:sp>
        <p:nvSpPr>
          <p:cNvPr id="23" name="Espace réservé du texte 15"/>
          <p:cNvSpPr>
            <a:spLocks noGrp="1"/>
          </p:cNvSpPr>
          <p:nvPr>
            <p:ph type="body" sz="quarter" idx="25" hasCustomPrompt="1"/>
          </p:nvPr>
        </p:nvSpPr>
        <p:spPr>
          <a:xfrm>
            <a:off x="972000" y="565200"/>
            <a:ext cx="6624000" cy="28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/>
              <a:t>Cliquez pour saisir le sous titre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151183375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004A6F"/>
                </a:solidFill>
              </a:rPr>
              <a:t>Titre de la présentation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EBDD-958C-4AE8-A34D-C4DA2B38600E}" type="slidenum">
              <a:rPr lang="fr-FR" smtClean="0">
                <a:solidFill>
                  <a:srgbClr val="004A6F"/>
                </a:solidFill>
              </a:rPr>
              <a:pPr/>
              <a:t>‹#›</a:t>
            </a:fld>
            <a:endParaRPr lang="fr-FR">
              <a:solidFill>
                <a:srgbClr val="004A6F"/>
              </a:solidFill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>
          <a:xfrm>
            <a:off x="828000" y="342000"/>
            <a:ext cx="6768336" cy="288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Cliquez pour saisir le Titre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248504735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positive 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rgbClr val="004A6F"/>
                </a:solidFill>
              </a:rPr>
              <a:t>Titre de la présentation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EBDD-958C-4AE8-A34D-C4DA2B38600E}" type="slidenum">
              <a:rPr lang="fr-FR" smtClean="0">
                <a:solidFill>
                  <a:srgbClr val="004A6F"/>
                </a:solidFill>
              </a:rPr>
              <a:pPr/>
              <a:t>‹#›</a:t>
            </a:fld>
            <a:endParaRPr lang="fr-FR" dirty="0">
              <a:solidFill>
                <a:srgbClr val="004A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3820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sous-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2288" y="1349829"/>
            <a:ext cx="8097837" cy="4984296"/>
          </a:xfrm>
        </p:spPr>
        <p:txBody>
          <a:bodyPr/>
          <a:lstStyle>
            <a:lvl1pPr>
              <a:buClr>
                <a:srgbClr val="2A6A1D"/>
              </a:buClr>
              <a:defRPr sz="2000" b="0"/>
            </a:lvl1pPr>
            <a:lvl2pPr>
              <a:buClr>
                <a:srgbClr val="2A6A1D"/>
              </a:buClr>
              <a:defRPr sz="180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357144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091AE-9ADA-49C4-89C2-872236DF5929}" type="datetime1">
              <a:rPr lang="fr-FR" altLang="fr-FR" smtClean="0">
                <a:solidFill>
                  <a:srgbClr val="000000"/>
                </a:solidFill>
                <a:ea typeface="ヒラギノ角ゴ Pro W3" pitchFamily="87" charset="-128"/>
              </a:rPr>
              <a:pPr>
                <a:defRPr/>
              </a:pPr>
              <a:t>02/11/2019</a:t>
            </a:fld>
            <a:endParaRPr lang="fr-FR" altLang="fr-FR" dirty="0">
              <a:solidFill>
                <a:srgbClr val="000000"/>
              </a:solidFill>
              <a:ea typeface="ヒラギノ角ゴ Pro W3" pitchFamily="87" charset="-128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1"/>
          </p:nvPr>
        </p:nvSpPr>
        <p:spPr>
          <a:xfrm>
            <a:off x="551769" y="914400"/>
            <a:ext cx="8040461" cy="362857"/>
          </a:xfrm>
        </p:spPr>
        <p:txBody>
          <a:bodyPr/>
          <a:lstStyle>
            <a:lvl1pPr marL="0" indent="0">
              <a:buNone/>
              <a:defRPr sz="2000" b="1">
                <a:solidFill>
                  <a:srgbClr val="7D0055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9587" y="231097"/>
            <a:ext cx="7827963" cy="436562"/>
          </a:xfrm>
        </p:spPr>
        <p:txBody>
          <a:bodyPr/>
          <a:lstStyle>
            <a:lvl1pPr>
              <a:defRPr sz="2800">
                <a:solidFill>
                  <a:srgbClr val="2A6A1D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4173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2" Type="http://schemas.openxmlformats.org/officeDocument/2006/relationships/slideLayout" Target="../slideLayouts/slideLayout57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0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13" Type="http://schemas.openxmlformats.org/officeDocument/2006/relationships/slideLayout" Target="../slideLayouts/slideLayout94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slideLayout" Target="../slideLayouts/slideLayout93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83.xml"/><Relationship Id="rId16" Type="http://schemas.openxmlformats.org/officeDocument/2006/relationships/slideLayout" Target="../slideLayouts/slideLayout97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Relationship Id="rId14" Type="http://schemas.openxmlformats.org/officeDocument/2006/relationships/slideLayout" Target="../slideLayouts/slideLayout9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44000" cy="38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32000" y="1600201"/>
            <a:ext cx="8244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5"/>
            <a:r>
              <a:rPr lang="fr-FR" dirty="0"/>
              <a:t>Sixième niveau</a:t>
            </a:r>
          </a:p>
          <a:p>
            <a:pPr lvl="6"/>
            <a:r>
              <a:rPr lang="fr-FR" dirty="0"/>
              <a:t>Septième niveau</a:t>
            </a:r>
          </a:p>
          <a:p>
            <a:pPr lvl="7"/>
            <a:r>
              <a:rPr lang="fr-FR" dirty="0"/>
              <a:t>Huitième niveau</a:t>
            </a:r>
          </a:p>
          <a:p>
            <a:pPr lvl="8"/>
            <a:r>
              <a:rPr lang="fr-FR" dirty="0"/>
              <a:t>Neuvième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48000" y="6312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2"/>
                </a:solidFill>
              </a:defRPr>
            </a:lvl1pPr>
          </a:lstStyle>
          <a:p>
            <a:r>
              <a:rPr lang="fr-FR"/>
              <a:t>Titre de la présentation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5496" y="6309320"/>
            <a:ext cx="549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2"/>
                </a:solidFill>
              </a:defRPr>
            </a:lvl1pPr>
          </a:lstStyle>
          <a:p>
            <a:fld id="{3B06EBDD-958C-4AE8-A34D-C4DA2B38600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1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65" r:id="rId3"/>
    <p:sldLayoutId id="2147483650" r:id="rId4"/>
    <p:sldLayoutId id="2147483662" r:id="rId5"/>
    <p:sldLayoutId id="2147483652" r:id="rId6"/>
    <p:sldLayoutId id="2147483663" r:id="rId7"/>
    <p:sldLayoutId id="2147483664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54" r:id="rId14"/>
    <p:sldLayoutId id="2147483655" r:id="rId1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1800" b="1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1500" kern="120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400"/>
        </a:spcAft>
        <a:buFontTx/>
        <a:buNone/>
        <a:defRPr sz="1200" b="1" kern="1200">
          <a:solidFill>
            <a:schemeClr val="accent3"/>
          </a:solidFill>
          <a:latin typeface="+mn-lt"/>
          <a:ea typeface="+mn-ea"/>
          <a:cs typeface="+mn-cs"/>
        </a:defRPr>
      </a:lvl2pPr>
      <a:lvl3pPr marL="360000" indent="0" algn="l" defTabSz="914400" rtl="0" eaLnBrk="1" latinLnBrk="0" hangingPunct="1">
        <a:spcBef>
          <a:spcPts val="800"/>
        </a:spcBef>
        <a:spcAft>
          <a:spcPts val="600"/>
        </a:spcAft>
        <a:buFontTx/>
        <a:buNone/>
        <a:defRPr sz="1000" b="1" kern="1200">
          <a:solidFill>
            <a:schemeClr val="accent1"/>
          </a:solidFill>
          <a:latin typeface="+mn-lt"/>
          <a:ea typeface="+mn-ea"/>
          <a:cs typeface="+mn-cs"/>
        </a:defRPr>
      </a:lvl3pPr>
      <a:lvl4pPr marL="360000" indent="0" algn="l" defTabSz="914400" rtl="0" eaLnBrk="1" latinLnBrk="0" hangingPunct="1">
        <a:spcBef>
          <a:spcPts val="0"/>
        </a:spcBef>
        <a:buFontTx/>
        <a:buNone/>
        <a:defRPr sz="1000" b="1" kern="1200">
          <a:solidFill>
            <a:schemeClr val="bg2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spcBef>
          <a:spcPts val="0"/>
        </a:spcBef>
        <a:buFontTx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466725" indent="-107950" algn="l" defTabSz="914400" rtl="0" eaLnBrk="1" latinLnBrk="0" hangingPunct="1">
        <a:spcBef>
          <a:spcPts val="0"/>
        </a:spcBef>
        <a:buSzPct val="100000"/>
        <a:buFont typeface="Wingdings 2" panose="05020102010507070707" pitchFamily="18" charset="2"/>
        <a:buChar char="»"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468000" indent="-126000" algn="l" defTabSz="914400" rtl="0" eaLnBrk="1" latinLnBrk="0" hangingPunct="1">
        <a:spcBef>
          <a:spcPts val="0"/>
        </a:spcBef>
        <a:buSzPct val="100000"/>
        <a:buFont typeface="Wingdings" panose="05000000000000000000" pitchFamily="2" charset="2"/>
        <a:buChar char="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900000" indent="-108000" algn="l" defTabSz="914400" rtl="0" eaLnBrk="1" latinLnBrk="0" hangingPunct="1">
        <a:spcBef>
          <a:spcPts val="0"/>
        </a:spcBef>
        <a:buFont typeface="Wingdings 2" panose="05020102010507070707" pitchFamily="18" charset="2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spcBef>
          <a:spcPts val="0"/>
        </a:spcBef>
        <a:buFontTx/>
        <a:buNone/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9587" y="131989"/>
            <a:ext cx="7827963" cy="743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54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88" y="986972"/>
            <a:ext cx="8097837" cy="5347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dirty="0"/>
              <a:t>Cliquez pour modifier les styles du texte du masque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</a:p>
        </p:txBody>
      </p:sp>
      <p:pic>
        <p:nvPicPr>
          <p:cNvPr id="1028" name="Picture 7" descr="bandeau db"/>
          <p:cNvPicPr preferRelativeResize="0"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860878"/>
            <a:ext cx="8097837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8174491" y="330866"/>
            <a:ext cx="84953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1pPr>
            <a:lvl2pPr marL="742950" indent="-285750"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2pPr>
            <a:lvl3pPr marL="1143000" indent="-228600"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3pPr>
            <a:lvl4pPr marL="1600200" indent="-228600"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4pPr>
            <a:lvl5pPr marL="2057400" indent="-228600"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5522507-12BD-4ADF-97E6-E0E33BDBD1A7}" type="slidenum">
              <a:rPr lang="fr-FR" altLang="fr-FR" sz="1400">
                <a:solidFill>
                  <a:srgbClr val="7D0055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 altLang="fr-FR" sz="1400" dirty="0">
              <a:solidFill>
                <a:srgbClr val="7D0055"/>
              </a:solidFill>
            </a:endParaRPr>
          </a:p>
        </p:txBody>
      </p:sp>
      <p:pic>
        <p:nvPicPr>
          <p:cNvPr id="1030" name="Picture 9" descr="logo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0" y="6375400"/>
            <a:ext cx="1306513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9439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sldNum="0"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B772D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9pPr>
    </p:titleStyle>
    <p:bodyStyle>
      <a:lvl1pPr marL="263525" indent="-263525" algn="l" rtl="0" eaLnBrk="1" fontAlgn="base" hangingPunct="1">
        <a:spcBef>
          <a:spcPct val="30000"/>
        </a:spcBef>
        <a:spcAft>
          <a:spcPct val="0"/>
        </a:spcAft>
        <a:buClr>
          <a:srgbClr val="1C782D"/>
        </a:buClr>
        <a:buFont typeface="Arial" charset="0"/>
        <a:buChar char="■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617538" indent="-254000" algn="l" rtl="0" eaLnBrk="1" fontAlgn="base" hangingPunct="1">
        <a:spcBef>
          <a:spcPct val="30000"/>
        </a:spcBef>
        <a:spcAft>
          <a:spcPct val="0"/>
        </a:spcAft>
        <a:buClr>
          <a:srgbClr val="1B772D"/>
        </a:buClr>
        <a:buSzPct val="125000"/>
        <a:buFont typeface="Arial" charset="0"/>
        <a:buChar char="–"/>
        <a:defRPr sz="1800">
          <a:solidFill>
            <a:schemeClr val="bg1"/>
          </a:solidFill>
          <a:latin typeface="+mn-lt"/>
        </a:defRPr>
      </a:lvl2pPr>
      <a:lvl3pPr marL="1236663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 baseline="0">
          <a:solidFill>
            <a:schemeClr val="bg1"/>
          </a:solidFill>
          <a:latin typeface="+mn-lt"/>
        </a:defRPr>
      </a:lvl3pPr>
      <a:lvl4pPr marL="16446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9587" y="131989"/>
            <a:ext cx="7827963" cy="743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54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88" y="986972"/>
            <a:ext cx="8097837" cy="5347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dirty="0"/>
              <a:t>Cliquez pour modifier les styles du texte du masque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</a:p>
        </p:txBody>
      </p:sp>
      <p:pic>
        <p:nvPicPr>
          <p:cNvPr id="1028" name="Picture 7" descr="bandeau db"/>
          <p:cNvPicPr preferRelativeResize="0"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860878"/>
            <a:ext cx="8097837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8174491" y="330866"/>
            <a:ext cx="84953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1pPr>
            <a:lvl2pPr marL="742950" indent="-285750"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2pPr>
            <a:lvl3pPr marL="1143000" indent="-228600"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3pPr>
            <a:lvl4pPr marL="1600200" indent="-228600"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4pPr>
            <a:lvl5pPr marL="2057400" indent="-228600"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5522507-12BD-4ADF-97E6-E0E33BDBD1A7}" type="slidenum">
              <a:rPr lang="fr-FR" altLang="fr-FR" sz="1400">
                <a:solidFill>
                  <a:srgbClr val="7D0055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 altLang="fr-FR" sz="1400">
              <a:solidFill>
                <a:srgbClr val="7D0055"/>
              </a:solidFill>
            </a:endParaRPr>
          </a:p>
        </p:txBody>
      </p:sp>
      <p:pic>
        <p:nvPicPr>
          <p:cNvPr id="1030" name="Picture 9" descr="logo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0" y="6375400"/>
            <a:ext cx="1306513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12"/>
          <p:cNvSpPr txBox="1">
            <a:spLocks noChangeArrowheads="1"/>
          </p:cNvSpPr>
          <p:nvPr/>
        </p:nvSpPr>
        <p:spPr bwMode="auto">
          <a:xfrm>
            <a:off x="7531100" y="6338888"/>
            <a:ext cx="1612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1pPr>
            <a:lvl2pPr marL="742950" indent="-285750"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2pPr>
            <a:lvl3pPr marL="1143000" indent="-228600"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3pPr>
            <a:lvl4pPr marL="1600200" indent="-228600"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4pPr>
            <a:lvl5pPr marL="2057400" indent="-228600"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fr-FR" altLang="fr-FR"/>
          </a:p>
        </p:txBody>
      </p:sp>
      <p:sp>
        <p:nvSpPr>
          <p:cNvPr id="5735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357144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solidFill>
                  <a:srgbClr val="7D0055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fr-FR" b="1">
              <a:ea typeface="ヒラギノ角ゴ Pro W3" pitchFamily="8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559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B772D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9pPr>
    </p:titleStyle>
    <p:bodyStyle>
      <a:lvl1pPr marL="263525" indent="-263525" algn="l" rtl="0" eaLnBrk="1" fontAlgn="base" hangingPunct="1">
        <a:spcBef>
          <a:spcPct val="30000"/>
        </a:spcBef>
        <a:spcAft>
          <a:spcPct val="0"/>
        </a:spcAft>
        <a:buClr>
          <a:srgbClr val="1C782D"/>
        </a:buClr>
        <a:buFont typeface="Arial" charset="0"/>
        <a:buChar char="■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617538" indent="-254000" algn="l" rtl="0" eaLnBrk="1" fontAlgn="base" hangingPunct="1">
        <a:spcBef>
          <a:spcPct val="30000"/>
        </a:spcBef>
        <a:spcAft>
          <a:spcPct val="0"/>
        </a:spcAft>
        <a:buClr>
          <a:srgbClr val="1B772D"/>
        </a:buClr>
        <a:buSzPct val="125000"/>
        <a:buFont typeface="Arial" charset="0"/>
        <a:buChar char="–"/>
        <a:defRPr sz="1800">
          <a:solidFill>
            <a:schemeClr val="bg1"/>
          </a:solidFill>
          <a:latin typeface="+mn-lt"/>
        </a:defRPr>
      </a:lvl2pPr>
      <a:lvl3pPr marL="1236663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 baseline="0">
          <a:solidFill>
            <a:schemeClr val="bg1"/>
          </a:solidFill>
          <a:latin typeface="+mn-lt"/>
        </a:defRPr>
      </a:lvl3pPr>
      <a:lvl4pPr marL="16446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9587" y="231097"/>
            <a:ext cx="7827963" cy="43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5400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88" y="986972"/>
            <a:ext cx="8097837" cy="5347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les styles du texte du masque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</a:p>
        </p:txBody>
      </p:sp>
      <p:pic>
        <p:nvPicPr>
          <p:cNvPr id="1028" name="Picture 7" descr="bandeau db"/>
          <p:cNvPicPr preferRelativeResize="0"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743403"/>
            <a:ext cx="8097837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8174491" y="330866"/>
            <a:ext cx="84953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1pPr>
            <a:lvl2pPr marL="742950" indent="-285750"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2pPr>
            <a:lvl3pPr marL="1143000" indent="-228600"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3pPr>
            <a:lvl4pPr marL="1600200" indent="-228600"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4pPr>
            <a:lvl5pPr marL="2057400" indent="-228600"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5522507-12BD-4ADF-97E6-E0E33BDBD1A7}" type="slidenum">
              <a:rPr lang="fr-FR" altLang="fr-FR" sz="1400">
                <a:solidFill>
                  <a:srgbClr val="7D0055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 altLang="fr-FR" sz="1400" dirty="0">
              <a:solidFill>
                <a:srgbClr val="7D0055"/>
              </a:solidFill>
            </a:endParaRPr>
          </a:p>
        </p:txBody>
      </p:sp>
      <p:pic>
        <p:nvPicPr>
          <p:cNvPr id="1030" name="Picture 9" descr="logo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0" y="6375400"/>
            <a:ext cx="1306513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12"/>
          <p:cNvSpPr txBox="1">
            <a:spLocks noChangeArrowheads="1"/>
          </p:cNvSpPr>
          <p:nvPr/>
        </p:nvSpPr>
        <p:spPr bwMode="auto">
          <a:xfrm>
            <a:off x="7531100" y="6338888"/>
            <a:ext cx="1612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1pPr>
            <a:lvl2pPr marL="742950" indent="-285750"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2pPr>
            <a:lvl3pPr marL="1143000" indent="-228600"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3pPr>
            <a:lvl4pPr marL="1600200" indent="-228600"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4pPr>
            <a:lvl5pPr marL="2057400" indent="-228600"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fr-FR" altLang="fr-FR"/>
          </a:p>
        </p:txBody>
      </p:sp>
      <p:sp>
        <p:nvSpPr>
          <p:cNvPr id="5735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357144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solidFill>
                  <a:srgbClr val="7D0055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BF3C20-C60F-462C-81FE-B9041EDD34AD}" type="datetime1">
              <a:rPr lang="fr-FR" altLang="fr-FR" b="1">
                <a:ea typeface="ヒラギノ角ゴ Pro W3" pitchFamily="87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02/11/2019</a:t>
            </a:fld>
            <a:endParaRPr lang="fr-FR" altLang="fr-FR" b="1" dirty="0">
              <a:ea typeface="ヒラギノ角ゴ Pro W3" pitchFamily="8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244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</p:sldLayoutIdLst>
  <p:hf sldNum="0"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B772D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9pPr>
    </p:titleStyle>
    <p:bodyStyle>
      <a:lvl1pPr marL="263525" indent="-263525" algn="l" rtl="0" eaLnBrk="1" fontAlgn="base" hangingPunct="1">
        <a:spcBef>
          <a:spcPct val="30000"/>
        </a:spcBef>
        <a:spcAft>
          <a:spcPct val="0"/>
        </a:spcAft>
        <a:buClr>
          <a:srgbClr val="1C782D"/>
        </a:buClr>
        <a:buFont typeface="Arial" charset="0"/>
        <a:buChar char="■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617538" indent="-254000" algn="l" rtl="0" eaLnBrk="1" fontAlgn="base" hangingPunct="1">
        <a:spcBef>
          <a:spcPct val="30000"/>
        </a:spcBef>
        <a:spcAft>
          <a:spcPct val="0"/>
        </a:spcAft>
        <a:buClr>
          <a:srgbClr val="1B772D"/>
        </a:buClr>
        <a:buSzPct val="125000"/>
        <a:buFont typeface="Arial" charset="0"/>
        <a:buChar char="–"/>
        <a:defRPr sz="1800">
          <a:solidFill>
            <a:schemeClr val="bg1"/>
          </a:solidFill>
          <a:latin typeface="+mn-lt"/>
        </a:defRPr>
      </a:lvl2pPr>
      <a:lvl3pPr marL="1236663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 baseline="0">
          <a:solidFill>
            <a:schemeClr val="bg1"/>
          </a:solidFill>
          <a:latin typeface="+mn-lt"/>
        </a:defRPr>
      </a:lvl3pPr>
      <a:lvl4pPr marL="16446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9587" y="131989"/>
            <a:ext cx="7827963" cy="743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54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88" y="986972"/>
            <a:ext cx="8097837" cy="5347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dirty="0"/>
              <a:t>Cliquez pour modifier les styles du texte du masque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</a:p>
        </p:txBody>
      </p:sp>
      <p:pic>
        <p:nvPicPr>
          <p:cNvPr id="1028" name="Picture 7" descr="bandeau db"/>
          <p:cNvPicPr preferRelativeResize="0"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860878"/>
            <a:ext cx="8097837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8174491" y="330866"/>
            <a:ext cx="84953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1pPr>
            <a:lvl2pPr marL="742950" indent="-285750"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2pPr>
            <a:lvl3pPr marL="1143000" indent="-228600"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3pPr>
            <a:lvl4pPr marL="1600200" indent="-228600"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4pPr>
            <a:lvl5pPr marL="2057400" indent="-228600"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5522507-12BD-4ADF-97E6-E0E33BDBD1A7}" type="slidenum">
              <a:rPr lang="fr-FR" altLang="fr-FR" sz="1400">
                <a:solidFill>
                  <a:srgbClr val="7D0055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 altLang="fr-FR" sz="1400">
              <a:solidFill>
                <a:srgbClr val="7D0055"/>
              </a:solidFill>
            </a:endParaRPr>
          </a:p>
        </p:txBody>
      </p:sp>
      <p:pic>
        <p:nvPicPr>
          <p:cNvPr id="1030" name="Picture 9" descr="logo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0" y="6375400"/>
            <a:ext cx="1306513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12"/>
          <p:cNvSpPr txBox="1">
            <a:spLocks noChangeArrowheads="1"/>
          </p:cNvSpPr>
          <p:nvPr/>
        </p:nvSpPr>
        <p:spPr bwMode="auto">
          <a:xfrm>
            <a:off x="7531100" y="6338888"/>
            <a:ext cx="1612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1pPr>
            <a:lvl2pPr marL="742950" indent="-285750"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2pPr>
            <a:lvl3pPr marL="1143000" indent="-228600"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3pPr>
            <a:lvl4pPr marL="1600200" indent="-228600"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4pPr>
            <a:lvl5pPr marL="2057400" indent="-228600" eaLnBrk="0" hangingPunct="0"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772D"/>
                </a:solidFill>
                <a:latin typeface="Arial" charset="0"/>
                <a:ea typeface="ヒラギノ角ゴ Pro W3" pitchFamily="87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fr-FR" altLang="fr-FR"/>
          </a:p>
        </p:txBody>
      </p:sp>
      <p:sp>
        <p:nvSpPr>
          <p:cNvPr id="5735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357144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solidFill>
                  <a:srgbClr val="7D0055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BF3C20-C60F-462C-81FE-B9041EDD34AD}" type="datetime1">
              <a:rPr lang="fr-FR" altLang="fr-FR" b="1">
                <a:ea typeface="ヒラギノ角ゴ Pro W3" pitchFamily="87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02/11/2019</a:t>
            </a:fld>
            <a:endParaRPr lang="fr-FR" altLang="fr-FR" b="1">
              <a:ea typeface="ヒラギノ角ゴ Pro W3" pitchFamily="8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834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</p:sldLayoutIdLst>
  <p:hf sldNum="0"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B772D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9pPr>
    </p:titleStyle>
    <p:bodyStyle>
      <a:lvl1pPr marL="263525" indent="-263525" algn="l" rtl="0" eaLnBrk="1" fontAlgn="base" hangingPunct="1">
        <a:spcBef>
          <a:spcPct val="30000"/>
        </a:spcBef>
        <a:spcAft>
          <a:spcPct val="0"/>
        </a:spcAft>
        <a:buClr>
          <a:srgbClr val="1C782D"/>
        </a:buClr>
        <a:buFont typeface="Arial" charset="0"/>
        <a:buChar char="■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617538" indent="-254000" algn="l" rtl="0" eaLnBrk="1" fontAlgn="base" hangingPunct="1">
        <a:spcBef>
          <a:spcPct val="30000"/>
        </a:spcBef>
        <a:spcAft>
          <a:spcPct val="0"/>
        </a:spcAft>
        <a:buClr>
          <a:srgbClr val="1B772D"/>
        </a:buClr>
        <a:buSzPct val="125000"/>
        <a:buFont typeface="Arial" charset="0"/>
        <a:buChar char="–"/>
        <a:defRPr sz="1800">
          <a:solidFill>
            <a:schemeClr val="bg1"/>
          </a:solidFill>
          <a:latin typeface="+mn-lt"/>
        </a:defRPr>
      </a:lvl2pPr>
      <a:lvl3pPr marL="1236663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 baseline="0">
          <a:solidFill>
            <a:schemeClr val="bg1"/>
          </a:solidFill>
          <a:latin typeface="+mn-lt"/>
        </a:defRPr>
      </a:lvl3pPr>
      <a:lvl4pPr marL="16446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274638"/>
            <a:ext cx="8097837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5400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6575" y="1412875"/>
            <a:ext cx="8097838" cy="49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</a:t>
            </a:r>
          </a:p>
        </p:txBody>
      </p:sp>
      <p:pic>
        <p:nvPicPr>
          <p:cNvPr id="1028" name="Picture 4" descr="bandeau db"/>
          <p:cNvPicPr preferRelativeResize="0"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22288" y="1222375"/>
            <a:ext cx="8097837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29" name="Rectangle 5"/>
          <p:cNvSpPr>
            <a:spLocks noChangeArrowheads="1"/>
          </p:cNvSpPr>
          <p:nvPr/>
        </p:nvSpPr>
        <p:spPr bwMode="auto">
          <a:xfrm>
            <a:off x="211138" y="6389688"/>
            <a:ext cx="593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411C81A-1177-4C63-80E7-979CBDA1B7B3}" type="slidenum">
              <a:rPr lang="fr-FR" sz="1200" b="1">
                <a:solidFill>
                  <a:srgbClr val="7D0055"/>
                </a:solidFill>
                <a:ea typeface="ヒラギノ角ゴ Pro W3" pitchFamily="87" charset="-128"/>
                <a:cs typeface="Arial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 sz="1200" b="1">
              <a:solidFill>
                <a:srgbClr val="000000"/>
              </a:solidFill>
              <a:ea typeface="ヒラギノ角ゴ Pro W3" pitchFamily="87" charset="-128"/>
              <a:cs typeface="Arial" charset="0"/>
            </a:endParaRPr>
          </a:p>
        </p:txBody>
      </p:sp>
      <p:pic>
        <p:nvPicPr>
          <p:cNvPr id="1030" name="Picture 6" descr="logo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905250" y="6365875"/>
            <a:ext cx="1306513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33" name="Rectangle 9"/>
          <p:cNvSpPr>
            <a:spLocks noChangeArrowheads="1"/>
          </p:cNvSpPr>
          <p:nvPr/>
        </p:nvSpPr>
        <p:spPr bwMode="auto">
          <a:xfrm>
            <a:off x="5283200" y="6446838"/>
            <a:ext cx="33131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800" b="1" i="1">
              <a:solidFill>
                <a:srgbClr val="993366"/>
              </a:solidFill>
              <a:cs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800" i="1">
                <a:solidFill>
                  <a:srgbClr val="993366"/>
                </a:solidFill>
                <a:cs typeface="Arial" charset="0"/>
              </a:rPr>
              <a:t>La démarche de performance dans le budget de l’Etat</a:t>
            </a:r>
          </a:p>
        </p:txBody>
      </p:sp>
    </p:spTree>
    <p:extLst>
      <p:ext uri="{BB962C8B-B14F-4D97-AF65-F5344CB8AC3E}">
        <p14:creationId xmlns:p14="http://schemas.microsoft.com/office/powerpoint/2010/main" val="6348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C782D"/>
          </a:solidFill>
          <a:latin typeface="Arial" charset="0"/>
        </a:defRPr>
      </a:lvl9pPr>
    </p:titleStyle>
    <p:bodyStyle>
      <a:lvl1pPr marL="263525" indent="-263525" algn="l" rtl="0" eaLnBrk="0" fontAlgn="base" hangingPunct="0">
        <a:spcBef>
          <a:spcPct val="30000"/>
        </a:spcBef>
        <a:spcAft>
          <a:spcPct val="0"/>
        </a:spcAft>
        <a:buClr>
          <a:srgbClr val="1C782D"/>
        </a:buClr>
        <a:buFont typeface="Arial" charset="0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68288" algn="l" rtl="0" eaLnBrk="0" fontAlgn="base" hangingPunct="0">
        <a:spcBef>
          <a:spcPct val="30000"/>
        </a:spcBef>
        <a:spcAft>
          <a:spcPct val="0"/>
        </a:spcAft>
        <a:buClr>
          <a:srgbClr val="1B772D"/>
        </a:buClr>
        <a:buSzPct val="125000"/>
        <a:buFont typeface="Arial" charset="0"/>
        <a:buChar char="–"/>
        <a:defRPr>
          <a:solidFill>
            <a:schemeClr val="tx1"/>
          </a:solidFill>
          <a:latin typeface="+mn-lt"/>
        </a:defRPr>
      </a:lvl2pPr>
      <a:lvl3pPr marL="779463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446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44000" cy="38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32000" y="1600201"/>
            <a:ext cx="8244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5"/>
            <a:r>
              <a:rPr lang="fr-FR" dirty="0"/>
              <a:t>Sixième niveau</a:t>
            </a:r>
          </a:p>
          <a:p>
            <a:pPr lvl="6"/>
            <a:r>
              <a:rPr lang="fr-FR" dirty="0"/>
              <a:t>Septième niveau</a:t>
            </a:r>
          </a:p>
          <a:p>
            <a:pPr lvl="7"/>
            <a:r>
              <a:rPr lang="fr-FR" dirty="0"/>
              <a:t>Huitième niveau</a:t>
            </a:r>
          </a:p>
          <a:p>
            <a:pPr lvl="8"/>
            <a:r>
              <a:rPr lang="fr-FR" dirty="0"/>
              <a:t>Neuvième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48000" y="6312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2"/>
                </a:solidFill>
              </a:defRPr>
            </a:lvl1pPr>
          </a:lstStyle>
          <a:p>
            <a:r>
              <a:rPr lang="fr-FR">
                <a:solidFill>
                  <a:srgbClr val="004A6F"/>
                </a:solidFill>
                <a:ea typeface="ヒラギノ角ゴ Pro W3" pitchFamily="87" charset="-128"/>
              </a:rPr>
              <a:t>Titre de la présentation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5496" y="6309320"/>
            <a:ext cx="549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2"/>
                </a:solidFill>
              </a:defRPr>
            </a:lvl1pPr>
          </a:lstStyle>
          <a:p>
            <a:fld id="{3B06EBDD-958C-4AE8-A34D-C4DA2B38600E}" type="slidenum">
              <a:rPr lang="fr-FR" smtClean="0">
                <a:solidFill>
                  <a:srgbClr val="004A6F"/>
                </a:solidFill>
                <a:ea typeface="ヒラギノ角ゴ Pro W3" pitchFamily="87" charset="-128"/>
              </a:rPr>
              <a:pPr/>
              <a:t>‹#›</a:t>
            </a:fld>
            <a:endParaRPr lang="fr-FR">
              <a:solidFill>
                <a:srgbClr val="004A6F"/>
              </a:solidFill>
              <a:ea typeface="ヒラギノ角ゴ Pro W3" pitchFamily="8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522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1800" b="1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1500" kern="120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400"/>
        </a:spcAft>
        <a:buFontTx/>
        <a:buNone/>
        <a:defRPr sz="1200" b="1" kern="1200">
          <a:solidFill>
            <a:schemeClr val="accent3"/>
          </a:solidFill>
          <a:latin typeface="+mn-lt"/>
          <a:ea typeface="+mn-ea"/>
          <a:cs typeface="+mn-cs"/>
        </a:defRPr>
      </a:lvl2pPr>
      <a:lvl3pPr marL="360000" indent="0" algn="l" defTabSz="914400" rtl="0" eaLnBrk="1" latinLnBrk="0" hangingPunct="1">
        <a:spcBef>
          <a:spcPts val="800"/>
        </a:spcBef>
        <a:spcAft>
          <a:spcPts val="600"/>
        </a:spcAft>
        <a:buFontTx/>
        <a:buNone/>
        <a:defRPr sz="1000" b="1" kern="1200">
          <a:solidFill>
            <a:schemeClr val="accent1"/>
          </a:solidFill>
          <a:latin typeface="+mn-lt"/>
          <a:ea typeface="+mn-ea"/>
          <a:cs typeface="+mn-cs"/>
        </a:defRPr>
      </a:lvl3pPr>
      <a:lvl4pPr marL="360000" indent="0" algn="l" defTabSz="914400" rtl="0" eaLnBrk="1" latinLnBrk="0" hangingPunct="1">
        <a:spcBef>
          <a:spcPts val="0"/>
        </a:spcBef>
        <a:buFontTx/>
        <a:buNone/>
        <a:defRPr sz="1000" b="1" kern="1200">
          <a:solidFill>
            <a:schemeClr val="bg2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spcBef>
          <a:spcPts val="0"/>
        </a:spcBef>
        <a:buFontTx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466725" indent="-107950" algn="l" defTabSz="914400" rtl="0" eaLnBrk="1" latinLnBrk="0" hangingPunct="1">
        <a:spcBef>
          <a:spcPts val="0"/>
        </a:spcBef>
        <a:buSzPct val="100000"/>
        <a:buFont typeface="Wingdings 2" panose="05020102010507070707" pitchFamily="18" charset="2"/>
        <a:buChar char="»"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468000" indent="-126000" algn="l" defTabSz="914400" rtl="0" eaLnBrk="1" latinLnBrk="0" hangingPunct="1">
        <a:spcBef>
          <a:spcPts val="0"/>
        </a:spcBef>
        <a:buSzPct val="100000"/>
        <a:buFont typeface="Wingdings" panose="05000000000000000000" pitchFamily="2" charset="2"/>
        <a:buChar char="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900000" indent="-108000" algn="l" defTabSz="914400" rtl="0" eaLnBrk="1" latinLnBrk="0" hangingPunct="1">
        <a:spcBef>
          <a:spcPts val="0"/>
        </a:spcBef>
        <a:buFont typeface="Wingdings 2" panose="05020102010507070707" pitchFamily="18" charset="2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spcBef>
          <a:spcPts val="0"/>
        </a:spcBef>
        <a:buFontTx/>
        <a:buNone/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00075" y="1715545"/>
            <a:ext cx="4908029" cy="1708160"/>
          </a:xfrm>
        </p:spPr>
        <p:txBody>
          <a:bodyPr/>
          <a:lstStyle/>
          <a:p>
            <a:r>
              <a:rPr lang="ru-RU" dirty="0"/>
              <a:t>Система управления по результатам</a:t>
            </a:r>
            <a:r>
              <a:rPr lang="en-US" dirty="0"/>
              <a:t>: </a:t>
            </a:r>
            <a:r>
              <a:rPr lang="ru-RU" dirty="0"/>
              <a:t>обзор с акцентом на показателях, отражающих мнение потребителя услуг</a:t>
            </a:r>
            <a:endParaRPr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127624" y="3617550"/>
            <a:ext cx="3349125" cy="1815882"/>
          </a:xfrm>
        </p:spPr>
        <p:txBody>
          <a:bodyPr/>
          <a:lstStyle/>
          <a:p>
            <a:r>
              <a:rPr lang="ru-RU" dirty="0"/>
              <a:t>Граждане и трансформация государственного сектора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ru-RU" dirty="0"/>
              <a:t>Бюджетное сообщество </a:t>
            </a:r>
            <a:r>
              <a:rPr lang="en-US" dirty="0" err="1"/>
              <a:t>PEMPAL</a:t>
            </a:r>
            <a:r>
              <a:rPr lang="ru-RU" dirty="0"/>
              <a:t> (</a:t>
            </a:r>
            <a:r>
              <a:rPr lang="ru-RU" dirty="0" err="1"/>
              <a:t>БС</a:t>
            </a:r>
            <a:r>
              <a:rPr lang="ru-RU" dirty="0"/>
              <a:t>)</a:t>
            </a:r>
            <a:endParaRPr lang="en-US" dirty="0"/>
          </a:p>
          <a:p>
            <a:endParaRPr lang="en-US" dirty="0"/>
          </a:p>
          <a:p>
            <a:r>
              <a:rPr lang="en-US" dirty="0"/>
              <a:t>5 </a:t>
            </a:r>
            <a:r>
              <a:rPr lang="ru-RU" dirty="0"/>
              <a:t>ноября </a:t>
            </a:r>
            <a:r>
              <a:rPr lang="en-US" dirty="0"/>
              <a:t>2019</a:t>
            </a:r>
            <a:r>
              <a:rPr lang="ru-RU" dirty="0"/>
              <a:t> года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744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9150" y="340850"/>
            <a:ext cx="6768336" cy="516400"/>
          </a:xfrm>
        </p:spPr>
        <p:txBody>
          <a:bodyPr>
            <a:normAutofit fontScale="90000"/>
          </a:bodyPr>
          <a:lstStyle/>
          <a:p>
            <a:r>
              <a:rPr lang="ru-RU" dirty="0"/>
              <a:t>В центре внимания – показатели эффективности, отражающие точку зрения потребителя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de la présentation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EBDD-958C-4AE8-A34D-C4DA2B38600E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8"/>
          </p:nvPr>
        </p:nvSpPr>
        <p:spPr>
          <a:ln>
            <a:noFill/>
          </a:ln>
        </p:spPr>
        <p:txBody>
          <a:bodyPr/>
          <a:lstStyle/>
          <a:p>
            <a:r>
              <a:rPr lang="ru-RU" b="1" dirty="0"/>
              <a:t>Пример динамики показателей по цели ПРАВОСУДИЕ</a:t>
            </a:r>
            <a:r>
              <a:rPr lang="fr-FR" b="1" dirty="0"/>
              <a:t> </a:t>
            </a:r>
          </a:p>
          <a:p>
            <a:endParaRPr lang="fr-FR" dirty="0"/>
          </a:p>
          <a:p>
            <a:r>
              <a:rPr lang="ru-RU" dirty="0"/>
              <a:t>Качество услуг (точка зрения потребителя</a:t>
            </a:r>
            <a:r>
              <a:rPr lang="fr-FR" dirty="0"/>
              <a:t>) </a:t>
            </a:r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11" name="Graphique 10"/>
          <p:cNvGraphicFramePr/>
          <p:nvPr>
            <p:extLst>
              <p:ext uri="{D42A27DB-BD31-4B8C-83A1-F6EECF244321}">
                <p14:modId xmlns:p14="http://schemas.microsoft.com/office/powerpoint/2010/main" val="3533230073"/>
              </p:ext>
            </p:extLst>
          </p:nvPr>
        </p:nvGraphicFramePr>
        <p:xfrm>
          <a:off x="411934" y="2311104"/>
          <a:ext cx="3994298" cy="401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phique 11"/>
          <p:cNvGraphicFramePr/>
          <p:nvPr>
            <p:extLst>
              <p:ext uri="{D42A27DB-BD31-4B8C-83A1-F6EECF244321}">
                <p14:modId xmlns:p14="http://schemas.microsoft.com/office/powerpoint/2010/main" val="409667325"/>
              </p:ext>
            </p:extLst>
          </p:nvPr>
        </p:nvGraphicFramePr>
        <p:xfrm>
          <a:off x="4815138" y="2311104"/>
          <a:ext cx="3994298" cy="3440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riangle isocèle 12"/>
          <p:cNvSpPr/>
          <p:nvPr/>
        </p:nvSpPr>
        <p:spPr>
          <a:xfrm rot="5400000">
            <a:off x="2914634" y="3895263"/>
            <a:ext cx="2785917" cy="533070"/>
          </a:xfrm>
          <a:prstGeom prst="triangle">
            <a:avLst/>
          </a:prstGeom>
          <a:solidFill>
            <a:schemeClr val="accent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8536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3874" y="190500"/>
            <a:ext cx="7591425" cy="466725"/>
          </a:xfrm>
        </p:spPr>
        <p:txBody>
          <a:bodyPr>
            <a:noAutofit/>
          </a:bodyPr>
          <a:lstStyle/>
          <a:p>
            <a:r>
              <a:rPr lang="ru-RU" dirty="0"/>
              <a:t>Воздействие, оказываемое системой управления по результатам </a:t>
            </a:r>
            <a:r>
              <a:rPr lang="en-US" dirty="0"/>
              <a:t>(1/2)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259607" y="786869"/>
            <a:ext cx="16514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bg2"/>
                </a:solidFill>
                <a:ea typeface="ヒラギノ角ゴ Pro W3" pitchFamily="87" charset="-128"/>
                <a:cs typeface="Arial" pitchFamily="34" charset="0"/>
              </a:rPr>
              <a:t>Парламент</a:t>
            </a:r>
            <a:r>
              <a:rPr lang="en-US" sz="2000" b="1" dirty="0">
                <a:solidFill>
                  <a:schemeClr val="bg2"/>
                </a:solidFill>
                <a:ea typeface="ヒラギノ角ゴ Pro W3" pitchFamily="87" charset="-128"/>
                <a:cs typeface="Arial" pitchFamily="34" charset="0"/>
              </a:rPr>
              <a:t> </a:t>
            </a:r>
            <a:endParaRPr lang="fr-FR" sz="2000" b="1" dirty="0">
              <a:solidFill>
                <a:schemeClr val="bg2"/>
              </a:solidFill>
              <a:ea typeface="ヒラギノ角ゴ Pro W3" pitchFamily="87" charset="-12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326506" y="767819"/>
            <a:ext cx="34604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bg2"/>
                </a:solidFill>
                <a:ea typeface="ヒラギノ角ゴ Pro W3" pitchFamily="87" charset="-128"/>
                <a:cs typeface="Arial" pitchFamily="34" charset="0"/>
              </a:rPr>
              <a:t>Управленческая практика</a:t>
            </a:r>
            <a:endParaRPr lang="fr-FR" sz="2000" b="1" dirty="0">
              <a:solidFill>
                <a:schemeClr val="bg2"/>
              </a:solidFill>
              <a:ea typeface="ヒラギノ角ゴ Pro W3" pitchFamily="87" charset="-128"/>
              <a:cs typeface="Arial" pitchFamily="34" charset="0"/>
            </a:endParaRPr>
          </a:p>
        </p:txBody>
      </p:sp>
      <p:cxnSp>
        <p:nvCxnSpPr>
          <p:cNvPr id="26" name="Connecteur droit 25"/>
          <p:cNvCxnSpPr/>
          <p:nvPr/>
        </p:nvCxnSpPr>
        <p:spPr bwMode="auto">
          <a:xfrm>
            <a:off x="4638119" y="1155843"/>
            <a:ext cx="0" cy="4015302"/>
          </a:xfrm>
          <a:prstGeom prst="line">
            <a:avLst/>
          </a:prstGeom>
          <a:noFill/>
          <a:ln w="19050" cap="flat" cmpd="sng" algn="ctr">
            <a:solidFill>
              <a:srgbClr val="95AAD9">
                <a:shade val="95000"/>
                <a:satMod val="105000"/>
              </a:srgbClr>
            </a:solidFill>
            <a:prstDash val="dash"/>
          </a:ln>
          <a:effectLst/>
        </p:spPr>
      </p:cxnSp>
      <p:sp>
        <p:nvSpPr>
          <p:cNvPr id="27" name="Rectangle 26"/>
          <p:cNvSpPr/>
          <p:nvPr/>
        </p:nvSpPr>
        <p:spPr>
          <a:xfrm>
            <a:off x="607160" y="917718"/>
            <a:ext cx="4155339" cy="5281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fr-FR" sz="1100" b="1" dirty="0">
              <a:solidFill>
                <a:srgbClr val="1B772D"/>
              </a:solidFill>
              <a:ea typeface="ヒラギノ角ゴ Pro W3" pitchFamily="87" charset="-128"/>
            </a:endParaRPr>
          </a:p>
          <a:p>
            <a:pPr marL="285750" indent="-285750" fontAlgn="base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38AB4C"/>
              </a:buClr>
              <a:buFont typeface="Wingdings" panose="05000000000000000000" pitchFamily="2" charset="2"/>
              <a:buChar char="§"/>
            </a:pPr>
            <a:r>
              <a:rPr lang="ru-RU" altLang="fr-FR" sz="1300" b="1" dirty="0">
                <a:solidFill>
                  <a:srgbClr val="38AB4C"/>
                </a:solidFill>
                <a:cs typeface="Arial" charset="0"/>
              </a:rPr>
              <a:t>Повышение прозрачности в интересах парламента и граждан в том, что касается распределения ресурсов и достижения результатов </a:t>
            </a:r>
            <a:r>
              <a:rPr lang="en-GB" altLang="fr-FR" sz="1300" b="1" dirty="0">
                <a:solidFill>
                  <a:srgbClr val="38AB4C"/>
                </a:solidFill>
                <a:cs typeface="Arial" charset="0"/>
              </a:rPr>
              <a:t>(</a:t>
            </a:r>
            <a:r>
              <a:rPr lang="ru-RU" altLang="fr-FR" sz="1300" b="1" dirty="0">
                <a:solidFill>
                  <a:srgbClr val="38AB4C"/>
                </a:solidFill>
                <a:cs typeface="Arial" charset="0"/>
              </a:rPr>
              <a:t>полная документация</a:t>
            </a:r>
            <a:r>
              <a:rPr lang="en-GB" altLang="fr-FR" sz="1300" b="1" dirty="0">
                <a:solidFill>
                  <a:srgbClr val="38AB4C"/>
                </a:solidFill>
                <a:cs typeface="Arial" charset="0"/>
              </a:rPr>
              <a:t>)</a:t>
            </a:r>
            <a:r>
              <a:rPr lang="ru-RU" altLang="fr-FR" sz="1300" b="1" dirty="0">
                <a:solidFill>
                  <a:srgbClr val="38AB4C"/>
                </a:solidFill>
                <a:cs typeface="Arial" charset="0"/>
              </a:rPr>
              <a:t>.</a:t>
            </a:r>
            <a:endParaRPr lang="en-GB" altLang="fr-FR" sz="1300" b="1" dirty="0">
              <a:solidFill>
                <a:srgbClr val="38AB4C"/>
              </a:solidFill>
              <a:cs typeface="Arial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en-GB" altLang="fr-FR" sz="1300" b="1" dirty="0">
              <a:solidFill>
                <a:srgbClr val="7D0055"/>
              </a:solidFill>
              <a:ea typeface="ヒラギノ角ゴ Pro W3" pitchFamily="87" charset="-128"/>
            </a:endParaRPr>
          </a:p>
          <a:p>
            <a:pPr marL="285750" indent="-285750" fontAlgn="base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38AB4C"/>
              </a:buClr>
              <a:buFont typeface="Wingdings" panose="05000000000000000000" pitchFamily="2" charset="2"/>
              <a:buChar char="§"/>
            </a:pPr>
            <a:r>
              <a:rPr lang="ru-RU" altLang="fr-FR" sz="1300" b="1" dirty="0">
                <a:solidFill>
                  <a:srgbClr val="38AB4C"/>
                </a:solidFill>
                <a:cs typeface="Arial" charset="0"/>
              </a:rPr>
              <a:t>Качество и точность документации проверяется  дирекцией по бюджету и национальным управлением аудита.</a:t>
            </a:r>
            <a:endParaRPr lang="en-GB" altLang="fr-FR" sz="1300" b="1" dirty="0">
              <a:solidFill>
                <a:srgbClr val="7D0055"/>
              </a:solidFill>
              <a:ea typeface="ヒラギノ角ゴ Pro W3" pitchFamily="87" charset="-128"/>
            </a:endParaRPr>
          </a:p>
          <a:p>
            <a:pPr marL="285750" indent="-285750" fontAlgn="base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altLang="fr-FR" sz="1400" b="1" dirty="0">
                <a:solidFill>
                  <a:schemeClr val="accent5"/>
                </a:solidFill>
                <a:cs typeface="Arial" charset="0"/>
              </a:rPr>
              <a:t>Подотчетность</a:t>
            </a:r>
            <a:r>
              <a:rPr lang="en-GB" altLang="fr-FR" sz="1400" b="1" dirty="0">
                <a:solidFill>
                  <a:schemeClr val="accent5"/>
                </a:solidFill>
                <a:cs typeface="Arial" charset="0"/>
              </a:rPr>
              <a:t> </a:t>
            </a:r>
          </a:p>
          <a:p>
            <a:pPr marL="742950" lvl="3" indent="-285750" fontAlgn="base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altLang="fr-FR" sz="1200" b="1" dirty="0">
                <a:solidFill>
                  <a:schemeClr val="accent5"/>
                </a:solidFill>
                <a:cs typeface="Arial" charset="0"/>
              </a:rPr>
              <a:t>Разделение сфер ответственности между департаментами и местными органами власти.</a:t>
            </a:r>
            <a:endParaRPr lang="en-GB" altLang="fr-FR" sz="1200" b="1" dirty="0">
              <a:solidFill>
                <a:schemeClr val="accent5"/>
              </a:solidFill>
              <a:cs typeface="Arial" charset="0"/>
            </a:endParaRPr>
          </a:p>
          <a:p>
            <a:pPr marL="742950" lvl="3" indent="-285750" fontAlgn="base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altLang="fr-FR" sz="1200" b="1" dirty="0">
                <a:solidFill>
                  <a:schemeClr val="accent5"/>
                </a:solidFill>
                <a:cs typeface="Arial" charset="0"/>
              </a:rPr>
              <a:t>Даже в случае очевидных неудовлетворительных результатов определить правильные ответные меры трудно. </a:t>
            </a:r>
            <a:endParaRPr lang="en-US" sz="1400" b="1" dirty="0">
              <a:solidFill>
                <a:schemeClr val="accent5"/>
              </a:solidFill>
              <a:cs typeface="Arial" charset="0"/>
            </a:endParaRPr>
          </a:p>
          <a:p>
            <a:pPr marL="285750" lvl="1" indent="-285750" fontAlgn="base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sz="1400" b="1" dirty="0">
                <a:solidFill>
                  <a:schemeClr val="accent5"/>
                </a:solidFill>
                <a:cs typeface="Arial" charset="0"/>
              </a:rPr>
              <a:t>Недостаточное использование информации о результатах при обсуждении бюджета в парламенте</a:t>
            </a:r>
            <a:r>
              <a:rPr lang="en-US" sz="1400" b="1" dirty="0">
                <a:solidFill>
                  <a:schemeClr val="accent5"/>
                </a:solidFill>
                <a:cs typeface="Arial" charset="0"/>
              </a:rPr>
              <a:t>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rgbClr val="E7AC33"/>
              </a:buClr>
              <a:buFont typeface="Wingdings" panose="05000000000000000000" pitchFamily="2" charset="2"/>
              <a:buChar char="Ø"/>
            </a:pPr>
            <a:endParaRPr lang="en-US" sz="1100" b="1" dirty="0">
              <a:solidFill>
                <a:srgbClr val="000000"/>
              </a:solidFill>
              <a:ea typeface="ヒラギノ角ゴ Pro W3" pitchFamily="87" charset="-128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rgbClr val="E7AC33"/>
              </a:buClr>
              <a:buFont typeface="Wingdings" panose="05000000000000000000" pitchFamily="2" charset="2"/>
              <a:buChar char="Ø"/>
            </a:pPr>
            <a:endParaRPr lang="en-US" sz="1100" b="1" dirty="0">
              <a:solidFill>
                <a:srgbClr val="000000"/>
              </a:solidFill>
              <a:ea typeface="ヒラギノ角ゴ Pro W3" pitchFamily="87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000000"/>
                </a:solidFill>
                <a:ea typeface="ヒラギノ角ゴ Pro W3" pitchFamily="87" charset="-128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100" b="1" dirty="0">
              <a:solidFill>
                <a:srgbClr val="000000"/>
              </a:solidFill>
              <a:ea typeface="ヒラギノ角ゴ Pro W3" pitchFamily="87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E7AC33"/>
              </a:buClr>
            </a:pPr>
            <a:endParaRPr lang="en-US" sz="1400" dirty="0">
              <a:solidFill>
                <a:srgbClr val="000000"/>
              </a:solidFill>
              <a:ea typeface="ヒラギノ角ゴ Pro W3" pitchFamily="87" charset="-12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905376" y="917718"/>
            <a:ext cx="4105274" cy="437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9288" lvl="1" indent="-285750" fontAlgn="base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>
                <a:srgbClr val="137B15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en-US" sz="1200" b="1" dirty="0">
              <a:solidFill>
                <a:srgbClr val="000000"/>
              </a:solidFill>
              <a:ea typeface="ヒラギノ角ゴ Pro W3" pitchFamily="87" charset="-128"/>
            </a:endParaRPr>
          </a:p>
          <a:p>
            <a:pPr marL="285750" lvl="1" indent="-285750" fontAlgn="base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38AB4C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sz="1400" b="1" dirty="0">
                <a:solidFill>
                  <a:srgbClr val="38AB4C"/>
                </a:solidFill>
                <a:cs typeface="Arial" charset="0"/>
              </a:rPr>
              <a:t>Директор программы  устанавливает связь между сферами ответственности политического и управленческого уровней.</a:t>
            </a:r>
            <a:endParaRPr lang="en-US" sz="1400" b="1" dirty="0">
              <a:solidFill>
                <a:srgbClr val="38AB4C"/>
              </a:solidFill>
              <a:cs typeface="Arial" charset="0"/>
            </a:endParaRPr>
          </a:p>
          <a:p>
            <a:pPr marL="285750" lvl="1" indent="-285750" fontAlgn="base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38AB4C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400" b="1" dirty="0">
              <a:solidFill>
                <a:srgbClr val="38AB4C"/>
              </a:solidFill>
              <a:cs typeface="Arial" charset="0"/>
            </a:endParaRPr>
          </a:p>
          <a:p>
            <a:pPr marL="285750" lvl="1" indent="-285750" fontAlgn="base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38AB4C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altLang="fr-FR" sz="1400" b="1" dirty="0">
                <a:solidFill>
                  <a:srgbClr val="38AB4C"/>
                </a:solidFill>
                <a:cs typeface="Arial" charset="0"/>
              </a:rPr>
              <a:t>Инструмент для управления процессом предоставления услуг</a:t>
            </a:r>
            <a:r>
              <a:rPr lang="en-GB" altLang="fr-FR" sz="1400" b="1" dirty="0">
                <a:solidFill>
                  <a:srgbClr val="38AB4C"/>
                </a:solidFill>
                <a:cs typeface="Arial" charset="0"/>
              </a:rPr>
              <a:t> </a:t>
            </a:r>
          </a:p>
          <a:p>
            <a:pPr marL="285750" lvl="1" indent="-285750" fontAlgn="base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38AB4C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GB" altLang="fr-FR" sz="1400" b="1" dirty="0">
              <a:solidFill>
                <a:srgbClr val="38AB4C"/>
              </a:solidFill>
              <a:cs typeface="Arial" charset="0"/>
            </a:endParaRPr>
          </a:p>
          <a:p>
            <a:pPr marL="285750" lvl="1" indent="-285750" fontAlgn="base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38AB4C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altLang="fr-FR" sz="1400" b="1" dirty="0">
                <a:solidFill>
                  <a:srgbClr val="38AB4C"/>
                </a:solidFill>
                <a:cs typeface="Arial" charset="0"/>
              </a:rPr>
              <a:t>Ведомства</a:t>
            </a:r>
            <a:r>
              <a:rPr lang="en-GB" altLang="fr-FR" sz="1400" b="1" dirty="0">
                <a:solidFill>
                  <a:srgbClr val="38AB4C"/>
                </a:solidFill>
                <a:cs typeface="Arial" charset="0"/>
              </a:rPr>
              <a:t>: </a:t>
            </a:r>
            <a:r>
              <a:rPr lang="ru-RU" altLang="fr-FR" sz="1400" b="1" dirty="0">
                <a:solidFill>
                  <a:srgbClr val="38AB4C"/>
                </a:solidFill>
                <a:cs typeface="Arial" charset="0"/>
              </a:rPr>
              <a:t>связь с мерами государственной политики и потенциальная связь между  выделением ресурсов и результатами.</a:t>
            </a:r>
            <a:endParaRPr lang="en-GB" altLang="fr-FR" sz="1400" b="1" dirty="0">
              <a:solidFill>
                <a:srgbClr val="38AB4C"/>
              </a:solidFill>
              <a:cs typeface="Arial" charset="0"/>
            </a:endParaRPr>
          </a:p>
          <a:p>
            <a:pPr marL="285750" lvl="1" indent="-285750" fontAlgn="base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38AB4C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GB" altLang="fr-FR" sz="1400" b="1" dirty="0">
              <a:solidFill>
                <a:srgbClr val="38AB4C"/>
              </a:solidFill>
              <a:cs typeface="Arial" charset="0"/>
            </a:endParaRPr>
          </a:p>
          <a:p>
            <a:pPr marL="285750" lvl="1" indent="-285750" fontAlgn="base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5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altLang="fr-FR" sz="1400" b="1" dirty="0">
                <a:solidFill>
                  <a:schemeClr val="accent5"/>
                </a:solidFill>
                <a:cs typeface="Arial" charset="0"/>
              </a:rPr>
              <a:t>Показатели эффективности могут использоваться для установления целей управленцев,  но официально закрепленной связи между результатами и карьерным ростом нет. </a:t>
            </a:r>
            <a:endParaRPr lang="en-GB" altLang="fr-FR" sz="1400" b="1" dirty="0">
              <a:solidFill>
                <a:srgbClr val="1B772D"/>
              </a:solidFill>
              <a:ea typeface="ヒラギノ角ゴ Pro W3" pitchFamily="87" charset="-12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21653" y="5534945"/>
            <a:ext cx="7822297" cy="111569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marL="0" marR="0" lvl="1" fontAlgn="base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5"/>
              </a:buClr>
              <a:buSzTx/>
              <a:tabLst/>
              <a:defRPr/>
            </a:pPr>
            <a:r>
              <a:rPr lang="ru-RU" altLang="fr-FR" sz="1400" b="1" dirty="0">
                <a:solidFill>
                  <a:schemeClr val="accent5"/>
                </a:solidFill>
                <a:cs typeface="Arial" charset="0"/>
              </a:rPr>
              <a:t>Прямой связи между достигнутыми (конечными) результатами и бюджетными решениями нет </a:t>
            </a:r>
            <a:r>
              <a:rPr lang="en-GB" altLang="fr-FR" sz="1400" b="1" dirty="0">
                <a:solidFill>
                  <a:schemeClr val="accent5"/>
                </a:solidFill>
                <a:cs typeface="Arial" charset="0"/>
              </a:rPr>
              <a:t>(</a:t>
            </a:r>
            <a:r>
              <a:rPr lang="ru-RU" altLang="fr-FR" sz="1400" b="1" dirty="0">
                <a:solidFill>
                  <a:schemeClr val="accent5"/>
                </a:solidFill>
                <a:cs typeface="Arial" charset="0"/>
              </a:rPr>
              <a:t>связь с непосредственными результатами – более тесная).  Скорее можно говорить о предупредительных сигналах к проведению дальнейшей оценки; о модели, в которой </a:t>
            </a:r>
            <a:r>
              <a:rPr lang="en-US" altLang="fr-FR" sz="1400" b="1" dirty="0">
                <a:solidFill>
                  <a:schemeClr val="accent5"/>
                </a:solidFill>
                <a:cs typeface="Arial" charset="0"/>
              </a:rPr>
              <a:t> </a:t>
            </a:r>
            <a:r>
              <a:rPr lang="ru-RU" altLang="fr-FR" sz="1400" b="1" dirty="0" err="1">
                <a:solidFill>
                  <a:schemeClr val="accent5"/>
                </a:solidFill>
                <a:cs typeface="Arial" charset="0"/>
              </a:rPr>
              <a:t>бюджетирование</a:t>
            </a:r>
            <a:r>
              <a:rPr lang="ru-RU" altLang="fr-FR" sz="1400" b="1" dirty="0">
                <a:solidFill>
                  <a:schemeClr val="accent5"/>
                </a:solidFill>
                <a:cs typeface="Arial" charset="0"/>
              </a:rPr>
              <a:t> осуществляется с учетом информации о результатах, а не на основе такой информации напрямую.</a:t>
            </a:r>
            <a:endParaRPr lang="en-GB" altLang="fr-FR" sz="1400" b="1" dirty="0">
              <a:solidFill>
                <a:schemeClr val="accent5"/>
              </a:solidFill>
              <a:cs typeface="Arial" charset="0"/>
            </a:endParaRPr>
          </a:p>
        </p:txBody>
      </p:sp>
      <p:sp>
        <p:nvSpPr>
          <p:cNvPr id="36" name="Rectangle à coins arrondis 35"/>
          <p:cNvSpPr/>
          <p:nvPr/>
        </p:nvSpPr>
        <p:spPr bwMode="auto">
          <a:xfrm>
            <a:off x="489540" y="1070792"/>
            <a:ext cx="298596" cy="575274"/>
          </a:xfrm>
          <a:prstGeom prst="roundRect">
            <a:avLst>
              <a:gd name="adj" fmla="val 11049"/>
            </a:avLst>
          </a:prstGeom>
          <a:solidFill>
            <a:srgbClr val="FFFFFF">
              <a:lumMod val="65000"/>
            </a:srgbClr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1" i="0" u="none" strike="noStrike" kern="0" cap="none" spc="0" normalizeH="0" baseline="0" noProof="0">
              <a:ln>
                <a:noFill/>
              </a:ln>
              <a:solidFill>
                <a:srgbClr val="1B772D"/>
              </a:solidFill>
              <a:effectLst/>
              <a:uLnTx/>
              <a:uFillTx/>
              <a:ea typeface="ヒラギノ角ゴ Pro W3" pitchFamily="87" charset="-128"/>
            </a:endParaRPr>
          </a:p>
        </p:txBody>
      </p:sp>
      <p:sp>
        <p:nvSpPr>
          <p:cNvPr id="37" name="Organigramme : Connecteur 36"/>
          <p:cNvSpPr/>
          <p:nvPr/>
        </p:nvSpPr>
        <p:spPr bwMode="auto">
          <a:xfrm>
            <a:off x="600151" y="1464835"/>
            <a:ext cx="165446" cy="165446"/>
          </a:xfrm>
          <a:prstGeom prst="flowChartConnector">
            <a:avLst/>
          </a:prstGeom>
          <a:solidFill>
            <a:srgbClr val="92D050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2800" b="1">
              <a:solidFill>
                <a:srgbClr val="1B772D"/>
              </a:solidFill>
              <a:ea typeface="ヒラギノ角ゴ Pro W3" pitchFamily="87" charset="-128"/>
            </a:endParaRPr>
          </a:p>
        </p:txBody>
      </p:sp>
      <p:sp>
        <p:nvSpPr>
          <p:cNvPr id="38" name="Organigramme : Connecteur 37"/>
          <p:cNvSpPr/>
          <p:nvPr/>
        </p:nvSpPr>
        <p:spPr bwMode="auto">
          <a:xfrm>
            <a:off x="600151" y="1275706"/>
            <a:ext cx="165446" cy="165446"/>
          </a:xfrm>
          <a:prstGeom prst="flowChartConnector">
            <a:avLst/>
          </a:prstGeom>
          <a:solidFill>
            <a:srgbClr val="FFC000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2800" b="1">
              <a:solidFill>
                <a:srgbClr val="1B772D"/>
              </a:solidFill>
              <a:ea typeface="ヒラギノ角ゴ Pro W3" pitchFamily="87" charset="-128"/>
            </a:endParaRPr>
          </a:p>
        </p:txBody>
      </p:sp>
      <p:sp>
        <p:nvSpPr>
          <p:cNvPr id="39" name="Organigramme : Connecteur 38"/>
          <p:cNvSpPr/>
          <p:nvPr/>
        </p:nvSpPr>
        <p:spPr bwMode="auto">
          <a:xfrm>
            <a:off x="600151" y="1086578"/>
            <a:ext cx="165446" cy="165446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2800" b="1">
              <a:solidFill>
                <a:srgbClr val="1B772D"/>
              </a:solidFill>
              <a:ea typeface="ヒラギノ角ゴ Pro W3" pitchFamily="87" charset="-128"/>
            </a:endParaRPr>
          </a:p>
        </p:txBody>
      </p:sp>
      <p:sp>
        <p:nvSpPr>
          <p:cNvPr id="40" name="Flèche droite 39"/>
          <p:cNvSpPr/>
          <p:nvPr/>
        </p:nvSpPr>
        <p:spPr bwMode="auto">
          <a:xfrm>
            <a:off x="460059" y="1362496"/>
            <a:ext cx="146655" cy="103710"/>
          </a:xfrm>
          <a:prstGeom prst="rightArrow">
            <a:avLst/>
          </a:prstGeom>
          <a:solidFill>
            <a:srgbClr val="000000">
              <a:lumMod val="75000"/>
              <a:lumOff val="25000"/>
            </a:srgbClr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1" i="0" u="none" strike="noStrike" kern="0" cap="none" spc="0" normalizeH="0" baseline="0" noProof="0">
              <a:ln>
                <a:noFill/>
              </a:ln>
              <a:solidFill>
                <a:srgbClr val="1B772D"/>
              </a:solidFill>
              <a:effectLst/>
              <a:uLnTx/>
              <a:uFillTx/>
              <a:ea typeface="ヒラギノ角ゴ Pro W3" pitchFamily="87" charset="-12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09938" y="5178072"/>
            <a:ext cx="6518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err="1">
                <a:solidFill>
                  <a:schemeClr val="bg2"/>
                </a:solidFill>
                <a:ea typeface="ヒラギノ角ゴ Pro W3" pitchFamily="87" charset="-128"/>
                <a:cs typeface="Arial" pitchFamily="34" charset="0"/>
              </a:rPr>
              <a:t>Бюджетирование</a:t>
            </a:r>
            <a:r>
              <a:rPr lang="ru-RU" sz="2000" b="1" dirty="0">
                <a:solidFill>
                  <a:schemeClr val="bg2"/>
                </a:solidFill>
                <a:ea typeface="ヒラギノ角ゴ Pro W3" pitchFamily="87" charset="-128"/>
                <a:cs typeface="Arial" pitchFamily="34" charset="0"/>
              </a:rPr>
              <a:t>, ориентированное на результат</a:t>
            </a:r>
            <a:endParaRPr lang="fr-FR" sz="2000" b="1" dirty="0">
              <a:solidFill>
                <a:schemeClr val="bg2"/>
              </a:solidFill>
              <a:ea typeface="ヒラギノ角ゴ Pro W3" pitchFamily="87" charset="-128"/>
            </a:endParaRPr>
          </a:p>
        </p:txBody>
      </p:sp>
      <p:sp>
        <p:nvSpPr>
          <p:cNvPr id="47" name="Rectangle à coins arrondis 46"/>
          <p:cNvSpPr/>
          <p:nvPr/>
        </p:nvSpPr>
        <p:spPr bwMode="auto">
          <a:xfrm>
            <a:off x="5004002" y="1070792"/>
            <a:ext cx="298596" cy="575274"/>
          </a:xfrm>
          <a:prstGeom prst="roundRect">
            <a:avLst>
              <a:gd name="adj" fmla="val 11049"/>
            </a:avLst>
          </a:prstGeom>
          <a:solidFill>
            <a:srgbClr val="FFFFFF">
              <a:lumMod val="65000"/>
            </a:srgbClr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1" i="0" u="none" strike="noStrike" kern="0" cap="none" spc="0" normalizeH="0" baseline="0" noProof="0">
              <a:ln>
                <a:noFill/>
              </a:ln>
              <a:solidFill>
                <a:srgbClr val="1B772D"/>
              </a:solidFill>
              <a:effectLst/>
              <a:uLnTx/>
              <a:uFillTx/>
              <a:ea typeface="ヒラギノ角ゴ Pro W3" pitchFamily="87" charset="-128"/>
            </a:endParaRPr>
          </a:p>
        </p:txBody>
      </p:sp>
      <p:sp>
        <p:nvSpPr>
          <p:cNvPr id="48" name="Organigramme : Connecteur 47"/>
          <p:cNvSpPr/>
          <p:nvPr/>
        </p:nvSpPr>
        <p:spPr bwMode="auto">
          <a:xfrm>
            <a:off x="5114613" y="1464835"/>
            <a:ext cx="165446" cy="165446"/>
          </a:xfrm>
          <a:prstGeom prst="flowChartConnector">
            <a:avLst/>
          </a:prstGeom>
          <a:solidFill>
            <a:srgbClr val="92D050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2800" b="1">
              <a:solidFill>
                <a:srgbClr val="1B772D"/>
              </a:solidFill>
              <a:ea typeface="ヒラギノ角ゴ Pro W3" pitchFamily="87" charset="-128"/>
            </a:endParaRPr>
          </a:p>
        </p:txBody>
      </p:sp>
      <p:sp>
        <p:nvSpPr>
          <p:cNvPr id="49" name="Organigramme : Connecteur 48"/>
          <p:cNvSpPr/>
          <p:nvPr/>
        </p:nvSpPr>
        <p:spPr bwMode="auto">
          <a:xfrm>
            <a:off x="5114613" y="1275706"/>
            <a:ext cx="165446" cy="165446"/>
          </a:xfrm>
          <a:prstGeom prst="flowChartConnector">
            <a:avLst/>
          </a:prstGeom>
          <a:solidFill>
            <a:srgbClr val="FFC000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2800" b="1">
              <a:solidFill>
                <a:srgbClr val="1B772D"/>
              </a:solidFill>
              <a:ea typeface="ヒラギノ角ゴ Pro W3" pitchFamily="87" charset="-128"/>
            </a:endParaRPr>
          </a:p>
        </p:txBody>
      </p:sp>
      <p:sp>
        <p:nvSpPr>
          <p:cNvPr id="50" name="Organigramme : Connecteur 49"/>
          <p:cNvSpPr/>
          <p:nvPr/>
        </p:nvSpPr>
        <p:spPr bwMode="auto">
          <a:xfrm>
            <a:off x="5114613" y="1086578"/>
            <a:ext cx="165446" cy="165446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2800" b="1">
              <a:solidFill>
                <a:srgbClr val="1B772D"/>
              </a:solidFill>
              <a:ea typeface="ヒラギノ角ゴ Pro W3" pitchFamily="87" charset="-128"/>
            </a:endParaRPr>
          </a:p>
        </p:txBody>
      </p:sp>
      <p:sp>
        <p:nvSpPr>
          <p:cNvPr id="51" name="Flèche droite 50"/>
          <p:cNvSpPr/>
          <p:nvPr/>
        </p:nvSpPr>
        <p:spPr bwMode="auto">
          <a:xfrm>
            <a:off x="4974521" y="1469176"/>
            <a:ext cx="146655" cy="103710"/>
          </a:xfrm>
          <a:prstGeom prst="rightArrow">
            <a:avLst/>
          </a:prstGeom>
          <a:solidFill>
            <a:srgbClr val="000000">
              <a:lumMod val="75000"/>
              <a:lumOff val="25000"/>
            </a:srgbClr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1" i="0" u="none" strike="noStrike" kern="0" cap="none" spc="0" normalizeH="0" baseline="0" noProof="0">
              <a:ln>
                <a:noFill/>
              </a:ln>
              <a:solidFill>
                <a:srgbClr val="1B772D"/>
              </a:solidFill>
              <a:effectLst/>
              <a:uLnTx/>
              <a:uFillTx/>
              <a:ea typeface="ヒラギノ角ゴ Pro W3" pitchFamily="87" charset="-128"/>
            </a:endParaRPr>
          </a:p>
        </p:txBody>
      </p:sp>
      <p:sp>
        <p:nvSpPr>
          <p:cNvPr id="52" name="Rectangle à coins arrondis 51"/>
          <p:cNvSpPr/>
          <p:nvPr/>
        </p:nvSpPr>
        <p:spPr bwMode="auto">
          <a:xfrm>
            <a:off x="451161" y="5241745"/>
            <a:ext cx="298596" cy="575274"/>
          </a:xfrm>
          <a:prstGeom prst="roundRect">
            <a:avLst>
              <a:gd name="adj" fmla="val 11049"/>
            </a:avLst>
          </a:prstGeom>
          <a:solidFill>
            <a:srgbClr val="FFFFFF">
              <a:lumMod val="65000"/>
            </a:srgbClr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1" i="0" u="none" strike="noStrike" kern="0" cap="none" spc="0" normalizeH="0" baseline="0" noProof="0">
              <a:ln>
                <a:noFill/>
              </a:ln>
              <a:solidFill>
                <a:srgbClr val="1B772D"/>
              </a:solidFill>
              <a:effectLst/>
              <a:uLnTx/>
              <a:uFillTx/>
              <a:ea typeface="ヒラギノ角ゴ Pro W3" pitchFamily="87" charset="-128"/>
            </a:endParaRPr>
          </a:p>
        </p:txBody>
      </p:sp>
      <p:sp>
        <p:nvSpPr>
          <p:cNvPr id="53" name="Organigramme : Connecteur 52"/>
          <p:cNvSpPr/>
          <p:nvPr/>
        </p:nvSpPr>
        <p:spPr bwMode="auto">
          <a:xfrm>
            <a:off x="561772" y="5635788"/>
            <a:ext cx="165446" cy="165446"/>
          </a:xfrm>
          <a:prstGeom prst="flowChartConnector">
            <a:avLst/>
          </a:prstGeom>
          <a:solidFill>
            <a:srgbClr val="92D050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2800" b="1">
              <a:solidFill>
                <a:srgbClr val="1B772D"/>
              </a:solidFill>
              <a:ea typeface="ヒラギノ角ゴ Pro W3" pitchFamily="87" charset="-128"/>
            </a:endParaRPr>
          </a:p>
        </p:txBody>
      </p:sp>
      <p:sp>
        <p:nvSpPr>
          <p:cNvPr id="54" name="Organigramme : Connecteur 53"/>
          <p:cNvSpPr/>
          <p:nvPr/>
        </p:nvSpPr>
        <p:spPr bwMode="auto">
          <a:xfrm>
            <a:off x="561772" y="5446659"/>
            <a:ext cx="165446" cy="165446"/>
          </a:xfrm>
          <a:prstGeom prst="flowChartConnector">
            <a:avLst/>
          </a:prstGeom>
          <a:solidFill>
            <a:srgbClr val="FFC000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2800" b="1">
              <a:solidFill>
                <a:srgbClr val="1B772D"/>
              </a:solidFill>
              <a:ea typeface="ヒラギノ角ゴ Pro W3" pitchFamily="87" charset="-128"/>
            </a:endParaRPr>
          </a:p>
        </p:txBody>
      </p:sp>
      <p:sp>
        <p:nvSpPr>
          <p:cNvPr id="55" name="Organigramme : Connecteur 54"/>
          <p:cNvSpPr/>
          <p:nvPr/>
        </p:nvSpPr>
        <p:spPr bwMode="auto">
          <a:xfrm>
            <a:off x="561772" y="5257531"/>
            <a:ext cx="165446" cy="165446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2800" b="1">
              <a:solidFill>
                <a:srgbClr val="1B772D"/>
              </a:solidFill>
              <a:ea typeface="ヒラギノ角ゴ Pro W3" pitchFamily="87" charset="-128"/>
            </a:endParaRPr>
          </a:p>
        </p:txBody>
      </p:sp>
      <p:sp>
        <p:nvSpPr>
          <p:cNvPr id="56" name="Flèche droite 55"/>
          <p:cNvSpPr/>
          <p:nvPr/>
        </p:nvSpPr>
        <p:spPr bwMode="auto">
          <a:xfrm>
            <a:off x="421680" y="5388669"/>
            <a:ext cx="146655" cy="103710"/>
          </a:xfrm>
          <a:prstGeom prst="rightArrow">
            <a:avLst/>
          </a:prstGeom>
          <a:solidFill>
            <a:srgbClr val="000000">
              <a:lumMod val="75000"/>
              <a:lumOff val="25000"/>
            </a:srgbClr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1" i="0" u="none" strike="noStrike" kern="0" cap="none" spc="0" normalizeH="0" baseline="0" noProof="0">
              <a:ln>
                <a:noFill/>
              </a:ln>
              <a:solidFill>
                <a:srgbClr val="1B772D"/>
              </a:solidFill>
              <a:effectLst/>
              <a:uLnTx/>
              <a:uFillTx/>
              <a:ea typeface="ヒラギノ角ゴ Pro W3" pitchFamily="8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3070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0525" y="257175"/>
            <a:ext cx="7715250" cy="533400"/>
          </a:xfrm>
        </p:spPr>
        <p:txBody>
          <a:bodyPr>
            <a:noAutofit/>
          </a:bodyPr>
          <a:lstStyle/>
          <a:p>
            <a:r>
              <a:rPr lang="ru-RU" dirty="0"/>
              <a:t>Воздействие, оказываемое системой управления по результатам </a:t>
            </a:r>
            <a:r>
              <a:rPr lang="en-US" dirty="0"/>
              <a:t>(2/2)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840597"/>
              </p:ext>
            </p:extLst>
          </p:nvPr>
        </p:nvGraphicFramePr>
        <p:xfrm>
          <a:off x="209549" y="1079471"/>
          <a:ext cx="8763002" cy="53171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95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22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0815">
                <a:tc>
                  <a:txBody>
                    <a:bodyPr/>
                    <a:lstStyle/>
                    <a:p>
                      <a:r>
                        <a:rPr lang="ru-RU" sz="1200" noProof="0" dirty="0"/>
                        <a:t>Ожидания были высокими</a:t>
                      </a:r>
                      <a:r>
                        <a:rPr lang="en-US" sz="1200" noProof="0" dirty="0"/>
                        <a:t> (…)</a:t>
                      </a:r>
                    </a:p>
                  </a:txBody>
                  <a:tcPr marL="127452" marR="127452" marT="63726" marB="63726"/>
                </a:tc>
                <a:tc>
                  <a:txBody>
                    <a:bodyPr/>
                    <a:lstStyle/>
                    <a:p>
                      <a:r>
                        <a:rPr lang="en-US" sz="1200" noProof="0" dirty="0"/>
                        <a:t>(…) </a:t>
                      </a:r>
                      <a:r>
                        <a:rPr lang="ru-RU" sz="1200" noProof="0" dirty="0"/>
                        <a:t>у различных заинтересованных сторон</a:t>
                      </a:r>
                      <a:r>
                        <a:rPr lang="en-US" sz="1200" noProof="0" dirty="0"/>
                        <a:t> (…)</a:t>
                      </a:r>
                    </a:p>
                  </a:txBody>
                  <a:tcPr marL="127452" marR="127452" marT="63726" marB="63726"/>
                </a:tc>
                <a:tc>
                  <a:txBody>
                    <a:bodyPr/>
                    <a:lstStyle/>
                    <a:p>
                      <a:r>
                        <a:rPr lang="en-US" sz="1200" noProof="0" dirty="0"/>
                        <a:t>(…) </a:t>
                      </a:r>
                      <a:r>
                        <a:rPr lang="ru-RU" sz="1200" noProof="0" dirty="0"/>
                        <a:t>а результаты оказались неоднозначными</a:t>
                      </a:r>
                      <a:r>
                        <a:rPr lang="en-US" sz="1200" noProof="0" dirty="0"/>
                        <a:t> </a:t>
                      </a:r>
                    </a:p>
                  </a:txBody>
                  <a:tcPr marL="127452" marR="127452" marT="63726" marB="63726"/>
                </a:tc>
                <a:tc>
                  <a:txBody>
                    <a:bodyPr/>
                    <a:lstStyle/>
                    <a:p>
                      <a:r>
                        <a:rPr lang="en-US" sz="1200" noProof="0" dirty="0"/>
                        <a:t>-&gt;</a:t>
                      </a:r>
                      <a:r>
                        <a:rPr lang="en-US" sz="1200" baseline="0" noProof="0" dirty="0"/>
                        <a:t> </a:t>
                      </a:r>
                      <a:r>
                        <a:rPr lang="ru-RU" sz="1200" noProof="0" dirty="0"/>
                        <a:t>Какие инструменты можно использовать</a:t>
                      </a:r>
                      <a:r>
                        <a:rPr lang="en-US" sz="1200" noProof="0" dirty="0"/>
                        <a:t> ?</a:t>
                      </a:r>
                    </a:p>
                  </a:txBody>
                  <a:tcPr marL="127452" marR="127452" marT="63726" marB="637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700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20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Стратегическое видение и </a:t>
                      </a:r>
                      <a:r>
                        <a:rPr lang="ru-RU" sz="1200" b="1" strike="noStrike" spc="-1" baseline="0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политический импульс</a:t>
                      </a:r>
                      <a:endParaRPr lang="en-US" sz="2000" b="1" noProof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840" indent="-285480">
                        <a:lnSpc>
                          <a:spcPct val="100000"/>
                        </a:lnSpc>
                        <a:buFont typeface="Wingdings" charset="2"/>
                        <a:buChar char=""/>
                      </a:pPr>
                      <a:r>
                        <a:rPr lang="ru-RU" sz="120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Правительство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b="1" strike="noStrike" spc="-1" noProof="0" dirty="0">
                          <a:solidFill>
                            <a:srgbClr val="FFC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Symbol"/>
                        </a:rPr>
                        <a:t></a:t>
                      </a:r>
                      <a:endParaRPr lang="en-U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360" indent="-171000">
                        <a:lnSpc>
                          <a:spcPct val="100000"/>
                        </a:lnSpc>
                        <a:buFont typeface="Wingdings" charset="2"/>
                        <a:buChar char=""/>
                      </a:pPr>
                      <a:r>
                        <a:rPr lang="ru-RU" sz="120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Увязка с </a:t>
                      </a:r>
                      <a:r>
                        <a:rPr lang="ru-RU" sz="1200" b="1" strike="noStrike" spc="-1" baseline="0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ключевыми национальными показателями (</a:t>
                      </a:r>
                      <a:r>
                        <a:rPr lang="ru-RU" sz="1200" b="1" strike="noStrike" spc="-1" baseline="0" noProof="0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КНП</a:t>
                      </a:r>
                      <a:r>
                        <a:rPr lang="ru-RU" sz="1200" b="1" strike="noStrike" spc="-1" baseline="0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)</a:t>
                      </a:r>
                      <a:endParaRPr lang="en-US" sz="20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582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20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Требование отчета о достигнутых </a:t>
                      </a:r>
                      <a:r>
                        <a:rPr lang="ru-RU" sz="1200" b="1" strike="noStrike" spc="-1" baseline="0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конечных результатах</a:t>
                      </a:r>
                      <a:endParaRPr lang="en-US" sz="2000" noProof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840" indent="-285480">
                        <a:lnSpc>
                          <a:spcPct val="100000"/>
                        </a:lnSpc>
                        <a:buFont typeface="Wingdings" charset="2"/>
                        <a:buChar char=""/>
                      </a:pPr>
                      <a:r>
                        <a:rPr lang="ru-RU" sz="120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Парламент</a:t>
                      </a:r>
                      <a:endParaRPr lang="en-US" sz="2000" noProof="0" dirty="0"/>
                    </a:p>
                    <a:p>
                      <a:pPr marL="285840" indent="-285480">
                        <a:lnSpc>
                          <a:spcPct val="100000"/>
                        </a:lnSpc>
                        <a:buFont typeface="Wingdings" charset="2"/>
                        <a:buChar char=""/>
                      </a:pPr>
                      <a:r>
                        <a:rPr lang="ru-RU" sz="120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Национальное управление аудита</a:t>
                      </a:r>
                      <a:endParaRPr lang="en-US" sz="2000" noProof="0" dirty="0"/>
                    </a:p>
                    <a:p>
                      <a:pPr marL="285840" indent="-285480">
                        <a:lnSpc>
                          <a:spcPct val="100000"/>
                        </a:lnSpc>
                        <a:buFont typeface="Wingdings" charset="2"/>
                        <a:buChar char=""/>
                      </a:pPr>
                      <a:r>
                        <a:rPr lang="ru-RU" sz="120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Граждане 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000" noProof="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b="1" strike="noStrike" spc="-1" noProof="0" dirty="0">
                          <a:solidFill>
                            <a:srgbClr val="FFC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Symbol"/>
                        </a:rPr>
                        <a:t>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360" indent="-171000">
                        <a:lnSpc>
                          <a:spcPct val="100000"/>
                        </a:lnSpc>
                        <a:buFont typeface="Wingdings" charset="2"/>
                        <a:buChar char=""/>
                      </a:pPr>
                      <a:r>
                        <a:rPr lang="ru-RU" sz="120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Совершенствование </a:t>
                      </a:r>
                      <a:r>
                        <a:rPr lang="ru-RU" sz="1200" b="1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анализа результатов в процессе разработки реформаторских проектов</a:t>
                      </a:r>
                      <a:r>
                        <a:rPr lang="en-US" sz="1200" b="1" strike="noStrike" spc="-1" baseline="0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</a:p>
                    <a:p>
                      <a:pPr marL="171360" indent="-171000">
                        <a:lnSpc>
                          <a:spcPct val="100000"/>
                        </a:lnSpc>
                        <a:buFont typeface="Wingdings" charset="2"/>
                        <a:buChar char=""/>
                      </a:pPr>
                      <a:r>
                        <a:rPr lang="ru-RU" sz="120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Совершенствование </a:t>
                      </a:r>
                      <a:r>
                        <a:rPr lang="ru-RU" sz="1200" b="1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коммуникации</a:t>
                      </a:r>
                      <a:r>
                        <a:rPr lang="ru-RU" sz="120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в отношении результатов деятельности</a:t>
                      </a:r>
                      <a:endParaRPr lang="en-US" sz="120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171360" indent="-171000">
                        <a:lnSpc>
                          <a:spcPct val="100000"/>
                        </a:lnSpc>
                        <a:buFont typeface="Wingdings" charset="2"/>
                        <a:buChar char=""/>
                      </a:pPr>
                      <a:r>
                        <a:rPr lang="ru-RU" sz="120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Повышение</a:t>
                      </a:r>
                      <a:r>
                        <a:rPr lang="ru-RU" sz="1200" strike="noStrike" spc="-1" baseline="0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эффективности </a:t>
                      </a:r>
                      <a:r>
                        <a:rPr lang="ru-RU" sz="1200" b="1" strike="noStrike" spc="-1" baseline="0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использования метода оценки</a:t>
                      </a:r>
                      <a:endParaRPr lang="en-US" sz="20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166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20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Учет предыдущих результатов во время подготовки проекта </a:t>
                      </a:r>
                      <a:r>
                        <a:rPr lang="ru-RU" sz="1200" b="1" strike="noStrike" spc="-1" baseline="0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следующего бюджета</a:t>
                      </a:r>
                      <a:endParaRPr lang="en-US" sz="2000" b="1" noProof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840" indent="-285480">
                        <a:lnSpc>
                          <a:spcPct val="100000"/>
                        </a:lnSpc>
                        <a:buFont typeface="Wingdings" charset="2"/>
                        <a:buChar char=""/>
                      </a:pPr>
                      <a:r>
                        <a:rPr lang="ru-RU" sz="120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Министерства </a:t>
                      </a:r>
                      <a:endParaRPr lang="en-US" sz="2000" noProof="0" dirty="0"/>
                    </a:p>
                    <a:p>
                      <a:pPr marL="285840" indent="-285480">
                        <a:lnSpc>
                          <a:spcPct val="100000"/>
                        </a:lnSpc>
                        <a:buFont typeface="Wingdings" charset="2"/>
                        <a:buChar char=""/>
                      </a:pPr>
                      <a:r>
                        <a:rPr lang="ru-RU" sz="120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Дирекция по бюджету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b="1" strike="noStrike" spc="-1" noProof="0" dirty="0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×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360" indent="-171000">
                        <a:lnSpc>
                          <a:spcPct val="100000"/>
                        </a:lnSpc>
                        <a:buFont typeface="Wingdings" charset="2"/>
                        <a:buChar char=""/>
                      </a:pPr>
                      <a:r>
                        <a:rPr lang="ru-RU" sz="1200" b="1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Адаптация системы управления по результатам</a:t>
                      </a:r>
                      <a:r>
                        <a:rPr lang="en-US" sz="1200" b="1" strike="noStrike" spc="-1" baseline="0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r>
                        <a:rPr lang="ru-RU" sz="1200" strike="noStrike" spc="-1" baseline="0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в целях усиления связи между показателями и выделением бюджетных средств </a:t>
                      </a:r>
                      <a:r>
                        <a:rPr lang="en-US" sz="1200" strike="noStrike" spc="-1" baseline="0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</a:t>
                      </a:r>
                      <a:r>
                        <a:rPr lang="ru-RU" sz="1200" strike="noStrike" spc="-1" baseline="0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дифференциация системы показателей программ в зависимости от их доли в бюджете</a:t>
                      </a:r>
                      <a:r>
                        <a:rPr lang="en-US" sz="1200" strike="noStrike" spc="-1" baseline="0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855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20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Руководство действиями управленцев</a:t>
                      </a:r>
                      <a:r>
                        <a:rPr lang="ru-RU" sz="1200" strike="noStrike" spc="-1" baseline="0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и </a:t>
                      </a:r>
                      <a:r>
                        <a:rPr lang="ru-RU" sz="1200" b="1" strike="noStrike" spc="-1" noProof="0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возглавляемых ими администраций</a:t>
                      </a:r>
                      <a:endParaRPr lang="en-US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840" indent="-285480">
                        <a:lnSpc>
                          <a:spcPct val="100000"/>
                        </a:lnSpc>
                        <a:buFont typeface="Wingdings" charset="2"/>
                        <a:buChar char=""/>
                      </a:pPr>
                      <a:r>
                        <a:rPr lang="ru-RU" sz="120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Министерства </a:t>
                      </a:r>
                      <a:r>
                        <a:rPr lang="en-US" sz="120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</a:t>
                      </a:r>
                      <a:r>
                        <a:rPr lang="ru-RU" sz="120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центральные органы государственной власти </a:t>
                      </a:r>
                      <a:r>
                        <a:rPr lang="en-US" sz="120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– SD)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b="1" strike="noStrike" spc="-1" noProof="0" dirty="0">
                          <a:solidFill>
                            <a:srgbClr val="2A6A1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Wingdings"/>
                        </a:rPr>
                        <a:t>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360" indent="-171000">
                        <a:lnSpc>
                          <a:spcPct val="100000"/>
                        </a:lnSpc>
                        <a:buFont typeface="Wingdings" charset="2"/>
                        <a:buChar char=""/>
                      </a:pPr>
                      <a:r>
                        <a:rPr lang="ru-RU" sz="120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Совершенствование </a:t>
                      </a:r>
                      <a:r>
                        <a:rPr lang="ru-RU" sz="1200" b="1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оценки деятельности </a:t>
                      </a:r>
                      <a:r>
                        <a:rPr lang="ru-RU" sz="1200" strike="noStrike" spc="-1" baseline="0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с переходом на </a:t>
                      </a:r>
                      <a:r>
                        <a:rPr lang="ru-RU" sz="1200" b="1" strike="noStrike" spc="-1" baseline="0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более глубокий уровень</a:t>
                      </a:r>
                      <a:endParaRPr lang="en-US" sz="20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447675" y="714375"/>
            <a:ext cx="8058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004A6F"/>
                </a:solidFill>
                <a:ea typeface="ヒラギノ角ゴ Pro W3" pitchFamily="87" charset="-128"/>
              </a:rPr>
              <a:t>Во Франции ожидания были высокими и </a:t>
            </a:r>
            <a:r>
              <a:rPr lang="en-US" sz="1600" b="1" dirty="0">
                <a:solidFill>
                  <a:srgbClr val="004A6F"/>
                </a:solidFill>
                <a:ea typeface="ヒラギノ角ゴ Pro W3" pitchFamily="87" charset="-128"/>
              </a:rPr>
              <a:t>(</a:t>
            </a:r>
            <a:r>
              <a:rPr lang="ru-RU" sz="1600" b="1" dirty="0">
                <a:solidFill>
                  <a:srgbClr val="004A6F"/>
                </a:solidFill>
                <a:ea typeface="ヒラギノ角ゴ Pro W3" pitchFamily="87" charset="-128"/>
              </a:rPr>
              <a:t>слишком</a:t>
            </a:r>
            <a:r>
              <a:rPr lang="en-US" sz="1600" b="1" dirty="0">
                <a:solidFill>
                  <a:srgbClr val="004A6F"/>
                </a:solidFill>
                <a:ea typeface="ヒラギノ角ゴ Pro W3" pitchFamily="87" charset="-128"/>
              </a:rPr>
              <a:t>?)</a:t>
            </a:r>
            <a:r>
              <a:rPr lang="ru-RU" sz="1600" b="1" dirty="0">
                <a:solidFill>
                  <a:srgbClr val="004A6F"/>
                </a:solidFill>
                <a:ea typeface="ヒラギノ角ゴ Pro W3" pitchFamily="87" charset="-128"/>
              </a:rPr>
              <a:t> многочисленными</a:t>
            </a:r>
            <a:endParaRPr lang="en-US" sz="1600" b="1" dirty="0">
              <a:solidFill>
                <a:srgbClr val="004A6F"/>
              </a:solidFill>
              <a:ea typeface="ヒラギノ角ゴ Pro W3" pitchFamily="8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0461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à coins arrondis 35"/>
          <p:cNvSpPr/>
          <p:nvPr/>
        </p:nvSpPr>
        <p:spPr bwMode="auto">
          <a:xfrm>
            <a:off x="7025277" y="4606388"/>
            <a:ext cx="1319536" cy="81924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2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2800" b="1">
              <a:solidFill>
                <a:srgbClr val="1B772D"/>
              </a:solidFill>
              <a:ea typeface="ヒラギノ角ゴ Pro W3" pitchFamily="87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1" y="409575"/>
            <a:ext cx="7324724" cy="390525"/>
          </a:xfrm>
        </p:spPr>
        <p:txBody>
          <a:bodyPr>
            <a:normAutofit fontScale="90000"/>
          </a:bodyPr>
          <a:lstStyle/>
          <a:p>
            <a:r>
              <a:rPr lang="ru-RU" dirty="0"/>
              <a:t>Разграничение показателей конечных и непосредственных результатов</a:t>
            </a:r>
            <a:r>
              <a:rPr lang="en-US" dirty="0"/>
              <a:t> </a:t>
            </a:r>
            <a:br>
              <a:rPr lang="en-US" dirty="0"/>
            </a:br>
            <a:endParaRPr lang="fr-FR" dirty="0"/>
          </a:p>
        </p:txBody>
      </p:sp>
      <p:sp>
        <p:nvSpPr>
          <p:cNvPr id="7" name="Titre 3"/>
          <p:cNvSpPr txBox="1">
            <a:spLocks/>
          </p:cNvSpPr>
          <p:nvPr/>
        </p:nvSpPr>
        <p:spPr>
          <a:xfrm>
            <a:off x="205318" y="836662"/>
            <a:ext cx="8529108" cy="394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cap="none" dirty="0">
                <a:solidFill>
                  <a:srgbClr val="004A6F"/>
                </a:solidFill>
              </a:rPr>
              <a:t>Информирование граждан о результатах государственной политики; достижение оптимального соотношения цены и качества; формирование управленческих инструментов для  улучшения процесса принятия решений</a:t>
            </a:r>
            <a:endParaRPr lang="en-US" sz="1200" cap="none" dirty="0">
              <a:solidFill>
                <a:srgbClr val="004A6F"/>
              </a:solidFill>
            </a:endParaRPr>
          </a:p>
        </p:txBody>
      </p:sp>
      <p:sp>
        <p:nvSpPr>
          <p:cNvPr id="8" name="Flèche droite 7"/>
          <p:cNvSpPr/>
          <p:nvPr/>
        </p:nvSpPr>
        <p:spPr bwMode="auto">
          <a:xfrm>
            <a:off x="2141675" y="2417892"/>
            <a:ext cx="940468" cy="506203"/>
          </a:xfrm>
          <a:prstGeom prst="rightArrow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2800" b="1">
              <a:solidFill>
                <a:srgbClr val="1B772D"/>
              </a:solidFill>
              <a:ea typeface="ヒラギノ角ゴ Pro W3" pitchFamily="87" charset="-128"/>
            </a:endParaRPr>
          </a:p>
        </p:txBody>
      </p:sp>
      <p:sp>
        <p:nvSpPr>
          <p:cNvPr id="9" name="Rectangle à coins arrondis 8"/>
          <p:cNvSpPr/>
          <p:nvPr/>
        </p:nvSpPr>
        <p:spPr bwMode="auto">
          <a:xfrm>
            <a:off x="329607" y="2244185"/>
            <a:ext cx="1616674" cy="742881"/>
          </a:xfrm>
          <a:prstGeom prst="round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2800" b="1">
              <a:solidFill>
                <a:prstClr val="white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 bwMode="auto">
          <a:xfrm>
            <a:off x="329607" y="4193353"/>
            <a:ext cx="1616674" cy="77669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2800" b="1">
              <a:solidFill>
                <a:prstClr val="white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12322" y="2417892"/>
            <a:ext cx="1665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004A6F"/>
                </a:solidFill>
                <a:ea typeface="ヒラギノ角ゴ Pro W3" pitchFamily="87" charset="-128"/>
              </a:rPr>
              <a:t>Результативность </a:t>
            </a:r>
            <a:endParaRPr lang="en-US" sz="1600" b="1" dirty="0">
              <a:solidFill>
                <a:srgbClr val="004A6F"/>
              </a:solidFill>
              <a:ea typeface="ヒラギノ角ゴ Pro W3" pitchFamily="87" charset="-128"/>
            </a:endParaRPr>
          </a:p>
        </p:txBody>
      </p:sp>
      <p:sp>
        <p:nvSpPr>
          <p:cNvPr id="12" name="Rectangle à coins arrondis 11"/>
          <p:cNvSpPr/>
          <p:nvPr/>
        </p:nvSpPr>
        <p:spPr bwMode="auto">
          <a:xfrm>
            <a:off x="329607" y="5219439"/>
            <a:ext cx="1616674" cy="999355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2800" b="1">
              <a:solidFill>
                <a:prstClr val="white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69906" y="4400840"/>
            <a:ext cx="135255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700" b="1" dirty="0">
                <a:solidFill>
                  <a:srgbClr val="004A6F"/>
                </a:solidFill>
                <a:ea typeface="ヒラギノ角ゴ Pro W3" pitchFamily="87" charset="-128"/>
              </a:rPr>
              <a:t>Эффективность </a:t>
            </a:r>
            <a:endParaRPr lang="en-US" sz="1700" b="1" dirty="0">
              <a:solidFill>
                <a:srgbClr val="004A6F"/>
              </a:solidFill>
              <a:ea typeface="ヒラギノ角ゴ Pro W3" pitchFamily="87" charset="-128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81685" y="5411339"/>
            <a:ext cx="135255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700" b="1" dirty="0">
                <a:solidFill>
                  <a:srgbClr val="004A6F"/>
                </a:solidFill>
                <a:ea typeface="ヒラギノ角ゴ Pro W3" pitchFamily="87" charset="-128"/>
              </a:rPr>
              <a:t>Качество услуг</a:t>
            </a:r>
            <a:endParaRPr lang="en-US" sz="1700" b="1" dirty="0">
              <a:solidFill>
                <a:srgbClr val="004A6F"/>
              </a:solidFill>
              <a:ea typeface="ヒラギノ角ゴ Pro W3" pitchFamily="87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2133" y="1687097"/>
            <a:ext cx="3024442" cy="4705350"/>
          </a:xfrm>
          <a:prstGeom prst="rect">
            <a:avLst/>
          </a:prstGeom>
          <a:noFill/>
          <a:ln w="19050" cap="flat" cmpd="sng" algn="ctr">
            <a:solidFill>
              <a:schemeClr val="bg1">
                <a:lumMod val="95000"/>
                <a:lumOff val="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2800" b="1">
              <a:solidFill>
                <a:srgbClr val="1B772D"/>
              </a:solidFill>
              <a:ea typeface="ヒラギノ角ゴ Pro W3" pitchFamily="87" charset="-128"/>
            </a:endParaRPr>
          </a:p>
        </p:txBody>
      </p:sp>
      <p:sp>
        <p:nvSpPr>
          <p:cNvPr id="16" name="Rectangle à coins arrondis 15"/>
          <p:cNvSpPr/>
          <p:nvPr/>
        </p:nvSpPr>
        <p:spPr bwMode="auto">
          <a:xfrm>
            <a:off x="7027427" y="1864153"/>
            <a:ext cx="1319536" cy="1439170"/>
          </a:xfrm>
          <a:prstGeom prst="round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2800" b="1">
              <a:solidFill>
                <a:prstClr val="white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065527" y="4762871"/>
            <a:ext cx="135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srgbClr val="004A6F"/>
                </a:solidFill>
                <a:ea typeface="ヒラギノ角ゴ Pro W3" pitchFamily="87" charset="-128"/>
              </a:rPr>
              <a:t>Воздействие на бюджет</a:t>
            </a:r>
            <a:endParaRPr lang="fr-FR" sz="1400" b="1" dirty="0">
              <a:solidFill>
                <a:srgbClr val="004A6F"/>
              </a:solidFill>
              <a:ea typeface="ヒラギノ角ゴ Pro W3" pitchFamily="87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343275" y="1698966"/>
            <a:ext cx="2571750" cy="470535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2800" b="1">
              <a:solidFill>
                <a:srgbClr val="1B772D"/>
              </a:solidFill>
              <a:ea typeface="ヒラギノ角ゴ Pro W3" pitchFamily="87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219044" y="1698966"/>
            <a:ext cx="2753506" cy="470535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2800" b="1">
              <a:solidFill>
                <a:srgbClr val="1B772D"/>
              </a:solidFill>
              <a:ea typeface="ヒラギノ角ゴ Pro W3" pitchFamily="87" charset="-128"/>
            </a:endParaRPr>
          </a:p>
        </p:txBody>
      </p:sp>
      <p:cxnSp>
        <p:nvCxnSpPr>
          <p:cNvPr id="20" name="Connecteur droit avec flèche 19"/>
          <p:cNvCxnSpPr/>
          <p:nvPr/>
        </p:nvCxnSpPr>
        <p:spPr bwMode="auto">
          <a:xfrm>
            <a:off x="5800725" y="2583738"/>
            <a:ext cx="1264802" cy="0"/>
          </a:xfrm>
          <a:prstGeom prst="straightConnector1">
            <a:avLst/>
          </a:prstGeom>
          <a:noFill/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Connecteur droit avec flèche 20"/>
          <p:cNvCxnSpPr>
            <a:stCxn id="26" idx="3"/>
            <a:endCxn id="17" idx="1"/>
          </p:cNvCxnSpPr>
          <p:nvPr/>
        </p:nvCxnSpPr>
        <p:spPr bwMode="auto">
          <a:xfrm flipV="1">
            <a:off x="5556108" y="5024481"/>
            <a:ext cx="1509419" cy="408101"/>
          </a:xfrm>
          <a:prstGeom prst="straightConnector1">
            <a:avLst/>
          </a:prstGeom>
          <a:noFill/>
          <a:ln w="19050" cap="flat" cmpd="sng" algn="ctr">
            <a:solidFill>
              <a:schemeClr val="accent6"/>
            </a:solidFill>
            <a:prstDash val="lgDash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ZoneTexte 21"/>
          <p:cNvSpPr txBox="1"/>
          <p:nvPr/>
        </p:nvSpPr>
        <p:spPr>
          <a:xfrm>
            <a:off x="278221" y="1271710"/>
            <a:ext cx="2633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srgbClr val="0095B7"/>
                </a:solidFill>
                <a:ea typeface="ヒラギノ角ゴ Pro W3" pitchFamily="87" charset="-128"/>
              </a:rPr>
              <a:t>Входные параметры системы управления по результатам</a:t>
            </a:r>
            <a:endParaRPr lang="fr-FR" sz="1200" b="1" dirty="0">
              <a:solidFill>
                <a:srgbClr val="0095B7"/>
              </a:solidFill>
              <a:ea typeface="ヒラギノ角ゴ Pro W3" pitchFamily="87" charset="-128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138228" y="1268529"/>
            <a:ext cx="2633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srgbClr val="0095B7"/>
                </a:solidFill>
                <a:ea typeface="ヒラギノ角ゴ Pro W3" pitchFamily="87" charset="-128"/>
              </a:rPr>
              <a:t>Анализ достигнутых результатов</a:t>
            </a:r>
            <a:endParaRPr lang="en-US" sz="1200" b="1" dirty="0">
              <a:solidFill>
                <a:srgbClr val="0095B7"/>
              </a:solidFill>
              <a:ea typeface="ヒラギノ角ゴ Pro W3" pitchFamily="87" charset="-128"/>
            </a:endParaRPr>
          </a:p>
        </p:txBody>
      </p:sp>
      <p:sp>
        <p:nvSpPr>
          <p:cNvPr id="24" name="Flèche droite 23"/>
          <p:cNvSpPr/>
          <p:nvPr/>
        </p:nvSpPr>
        <p:spPr bwMode="auto">
          <a:xfrm>
            <a:off x="2084820" y="4809065"/>
            <a:ext cx="940468" cy="696947"/>
          </a:xfrm>
          <a:prstGeom prst="rightArrow">
            <a:avLst>
              <a:gd name="adj1" fmla="val 50000"/>
              <a:gd name="adj2" fmla="val 29815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2800" b="1">
              <a:solidFill>
                <a:srgbClr val="1B772D"/>
              </a:solidFill>
              <a:ea typeface="ヒラギノ角ゴ Pro W3" pitchFamily="87" charset="-128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457575" y="1960490"/>
            <a:ext cx="2266949" cy="175432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6213" indent="-176213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004A6F"/>
                </a:solidFill>
              </a:rPr>
              <a:t>Очевидных связей между выделением бюджетных средств и результатами почти нет.</a:t>
            </a:r>
            <a:endParaRPr lang="en-US" sz="1200" b="1" dirty="0">
              <a:solidFill>
                <a:srgbClr val="004A6F"/>
              </a:solidFill>
            </a:endParaRPr>
          </a:p>
          <a:p>
            <a:pPr marL="176213" indent="-176213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004A6F"/>
                </a:solidFill>
              </a:rPr>
              <a:t>Следует использовать как индикатор необходимости более широкого процесса оценки</a:t>
            </a:r>
            <a:endParaRPr lang="en-US" sz="1200" b="1" dirty="0">
              <a:solidFill>
                <a:srgbClr val="004A6F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524599" y="4955528"/>
            <a:ext cx="2031509" cy="954107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004A6F"/>
                </a:solidFill>
              </a:rPr>
              <a:t>Управление программами и бюджетные решения</a:t>
            </a:r>
            <a:endParaRPr lang="en-US" sz="1400" b="1" dirty="0">
              <a:solidFill>
                <a:srgbClr val="004A6F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229350" y="3406315"/>
            <a:ext cx="26884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004A6F"/>
                </a:solidFill>
                <a:ea typeface="ヒラギノ角ゴ Pro W3" pitchFamily="87" charset="-128"/>
              </a:rPr>
              <a:t>Структурные реформы</a:t>
            </a:r>
            <a:r>
              <a:rPr lang="en-US" sz="1200" dirty="0">
                <a:solidFill>
                  <a:srgbClr val="004A6F"/>
                </a:solidFill>
                <a:ea typeface="ヒラギノ角ゴ Pro W3" pitchFamily="87" charset="-128"/>
              </a:rPr>
              <a:t>: </a:t>
            </a:r>
            <a:r>
              <a:rPr lang="ru-RU" sz="1200" dirty="0">
                <a:solidFill>
                  <a:srgbClr val="004A6F"/>
                </a:solidFill>
                <a:ea typeface="ヒラギノ角ゴ Pro W3" pitchFamily="87" charset="-128"/>
              </a:rPr>
              <a:t>улучшение коммуникации для доведения информации о результатах до парламента в целях поддержания парламентских дебатов</a:t>
            </a:r>
            <a:endParaRPr lang="en-US" sz="1200" dirty="0">
              <a:solidFill>
                <a:srgbClr val="004A6F"/>
              </a:solidFill>
              <a:ea typeface="ヒラギノ角ゴ Pro W3" pitchFamily="87" charset="-12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248399" y="5530408"/>
            <a:ext cx="27717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fr-FR" sz="1200" dirty="0">
                <a:solidFill>
                  <a:srgbClr val="004A6F"/>
                </a:solidFill>
                <a:ea typeface="ヒラギノ角ゴ Pro W3" pitchFamily="87" charset="-128"/>
              </a:rPr>
              <a:t>Улучшение решений и процессов</a:t>
            </a:r>
            <a:endParaRPr lang="en-GB" altLang="fr-FR" sz="1200" dirty="0">
              <a:solidFill>
                <a:srgbClr val="004A6F"/>
              </a:solidFill>
              <a:ea typeface="ヒラギノ角ゴ Pro W3" pitchFamily="87" charset="-128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fr-FR" sz="1200" dirty="0">
                <a:solidFill>
                  <a:srgbClr val="004A6F"/>
                </a:solidFill>
                <a:ea typeface="ヒラギノ角ゴ Pro W3" pitchFamily="87" charset="-128"/>
              </a:rPr>
              <a:t>Определение стимулов для департаментов и их руководителей</a:t>
            </a:r>
            <a:endParaRPr lang="fr-FR" sz="1200" dirty="0">
              <a:solidFill>
                <a:srgbClr val="004A6F"/>
              </a:solidFill>
              <a:ea typeface="ヒラギノ角ゴ Pro W3" pitchFamily="87" charset="-128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6278836" y="1364616"/>
            <a:ext cx="2633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srgbClr val="0095B7"/>
                </a:solidFill>
                <a:ea typeface="ヒラギノ角ゴ Pro W3" pitchFamily="87" charset="-128"/>
              </a:rPr>
              <a:t>Последствия </a:t>
            </a:r>
            <a:endParaRPr lang="en-US" sz="1200" b="1" dirty="0">
              <a:solidFill>
                <a:srgbClr val="0095B7"/>
              </a:solidFill>
              <a:ea typeface="ヒラギノ角ゴ Pro W3" pitchFamily="87" charset="-128"/>
            </a:endParaRPr>
          </a:p>
        </p:txBody>
      </p:sp>
      <p:cxnSp>
        <p:nvCxnSpPr>
          <p:cNvPr id="30" name="Connecteur droit 29"/>
          <p:cNvCxnSpPr/>
          <p:nvPr/>
        </p:nvCxnSpPr>
        <p:spPr bwMode="auto">
          <a:xfrm>
            <a:off x="538686" y="3898065"/>
            <a:ext cx="2344207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Connecteur droit 30"/>
          <p:cNvCxnSpPr/>
          <p:nvPr/>
        </p:nvCxnSpPr>
        <p:spPr bwMode="auto">
          <a:xfrm>
            <a:off x="3457046" y="3896570"/>
            <a:ext cx="2344207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2"/>
          <p:cNvSpPr/>
          <p:nvPr/>
        </p:nvSpPr>
        <p:spPr bwMode="auto">
          <a:xfrm>
            <a:off x="204533" y="1698966"/>
            <a:ext cx="3024442" cy="4693481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2800" b="1">
              <a:solidFill>
                <a:srgbClr val="1B772D"/>
              </a:solidFill>
              <a:ea typeface="ヒラギノ角ゴ Pro W3" pitchFamily="87" charset="-128"/>
            </a:endParaRPr>
          </a:p>
        </p:txBody>
      </p:sp>
      <p:cxnSp>
        <p:nvCxnSpPr>
          <p:cNvPr id="34" name="Connecteur droit avec flèche 33"/>
          <p:cNvCxnSpPr/>
          <p:nvPr/>
        </p:nvCxnSpPr>
        <p:spPr bwMode="auto">
          <a:xfrm>
            <a:off x="7687195" y="3303323"/>
            <a:ext cx="13964" cy="1097517"/>
          </a:xfrm>
          <a:prstGeom prst="straightConnector1">
            <a:avLst/>
          </a:prstGeom>
          <a:noFill/>
          <a:ln w="19050" cap="flat" cmpd="sng" algn="ctr">
            <a:solidFill>
              <a:schemeClr val="accent6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ZoneTexte 34"/>
          <p:cNvSpPr txBox="1"/>
          <p:nvPr/>
        </p:nvSpPr>
        <p:spPr>
          <a:xfrm>
            <a:off x="7025277" y="1960490"/>
            <a:ext cx="1352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srgbClr val="004A6F"/>
                </a:solidFill>
                <a:ea typeface="ヒラギノ角ゴ Pro W3" pitchFamily="87" charset="-128"/>
              </a:rPr>
              <a:t>Пересмотр государственной политики, целей и целевых показателей</a:t>
            </a:r>
            <a:endParaRPr lang="en-US" sz="1200" b="1" dirty="0">
              <a:solidFill>
                <a:srgbClr val="004A6F"/>
              </a:solidFill>
              <a:ea typeface="ヒラギノ角ゴ Pro W3" pitchFamily="8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5220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1080000" y="3408000"/>
            <a:ext cx="3240360" cy="1298817"/>
          </a:xfrm>
        </p:spPr>
        <p:txBody>
          <a:bodyPr/>
          <a:lstStyle/>
          <a:p>
            <a:endParaRPr lang="fr-FR" dirty="0"/>
          </a:p>
          <a:p>
            <a:r>
              <a:rPr lang="ru-RU" dirty="0"/>
              <a:t>Программа трансформации </a:t>
            </a:r>
            <a:r>
              <a:rPr lang="ru-RU"/>
              <a:t>государственного сектора</a:t>
            </a:r>
            <a:endParaRPr lang="ru-RU" dirty="0"/>
          </a:p>
          <a:p>
            <a:r>
              <a:rPr lang="ru-RU" dirty="0"/>
              <a:t>Показатели благосостояния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Titre de la présentation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6EBDD-958C-4AE8-A34D-C4DA2B38600E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514350" y="1591720"/>
            <a:ext cx="5133975" cy="1708160"/>
          </a:xfrm>
        </p:spPr>
        <p:txBody>
          <a:bodyPr/>
          <a:lstStyle/>
          <a:p>
            <a:r>
              <a:rPr lang="ru-RU" dirty="0"/>
              <a:t>Другие системы, предназначенные для</a:t>
            </a:r>
            <a:r>
              <a:rPr lang="en-US" dirty="0"/>
              <a:t> </a:t>
            </a:r>
            <a:r>
              <a:rPr lang="ru-RU" dirty="0"/>
              <a:t>отражения удовлетворенности  граждан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2791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09675" y="200025"/>
            <a:ext cx="6768336" cy="476250"/>
          </a:xfrm>
        </p:spPr>
        <p:txBody>
          <a:bodyPr>
            <a:normAutofit fontScale="90000"/>
          </a:bodyPr>
          <a:lstStyle/>
          <a:p>
            <a:r>
              <a:rPr lang="ru-RU" dirty="0"/>
              <a:t>Инициативы дирекции по трансформации государственного управления</a:t>
            </a:r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Titre</a:t>
            </a:r>
            <a:r>
              <a:rPr lang="en-US" dirty="0"/>
              <a:t> de la </a:t>
            </a:r>
            <a:r>
              <a:rPr lang="en-US" dirty="0" err="1"/>
              <a:t>présentation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EBDD-958C-4AE8-A34D-C4DA2B38600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7"/>
          </p:nvPr>
        </p:nvSpPr>
        <p:spPr>
          <a:xfrm>
            <a:off x="972000" y="708075"/>
            <a:ext cx="6624000" cy="2880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Акцент на программе по повышению прозрачности</a:t>
            </a:r>
            <a:endParaRPr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18"/>
          </p:nvPr>
        </p:nvSpPr>
        <p:spPr>
          <a:xfrm>
            <a:off x="457200" y="933450"/>
            <a:ext cx="8439150" cy="5186907"/>
          </a:xfrm>
          <a:ln>
            <a:noFill/>
          </a:ln>
        </p:spPr>
        <p:txBody>
          <a:bodyPr/>
          <a:lstStyle/>
          <a:p>
            <a:r>
              <a:rPr lang="ru-RU" dirty="0"/>
              <a:t>В 2018 году во Франции стартовала программа трансформации под названием «План действий-</a:t>
            </a:r>
            <a:r>
              <a:rPr lang="en-US" dirty="0"/>
              <a:t>2022»</a:t>
            </a:r>
          </a:p>
          <a:p>
            <a:r>
              <a:rPr lang="ru-RU" dirty="0"/>
              <a:t>Пять сквозных направлений по проведению преобразований</a:t>
            </a:r>
            <a:r>
              <a:rPr lang="en-US" dirty="0"/>
              <a:t>, </a:t>
            </a:r>
            <a:r>
              <a:rPr lang="ru-RU" dirty="0"/>
              <a:t>включая «Прозрачность»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ZoneTexte 8"/>
          <p:cNvSpPr txBox="1"/>
          <p:nvPr/>
        </p:nvSpPr>
        <p:spPr>
          <a:xfrm>
            <a:off x="428626" y="1762910"/>
            <a:ext cx="6953250" cy="86177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95B7"/>
                </a:solidFill>
              </a:rPr>
              <a:t>Прозрачность</a:t>
            </a:r>
            <a:r>
              <a:rPr lang="en-US" sz="1600" dirty="0">
                <a:solidFill>
                  <a:srgbClr val="0095B7"/>
                </a:solidFill>
                <a:sym typeface="Wingdings" panose="05000000000000000000" pitchFamily="2" charset="2"/>
              </a:rPr>
              <a:t></a:t>
            </a:r>
            <a:r>
              <a:rPr lang="en-US" sz="1600" dirty="0">
                <a:solidFill>
                  <a:srgbClr val="0095B7"/>
                </a:solidFill>
              </a:rPr>
              <a:t> </a:t>
            </a:r>
            <a:r>
              <a:rPr lang="ru-RU" sz="1600" dirty="0">
                <a:solidFill>
                  <a:srgbClr val="0095B7"/>
                </a:solidFill>
              </a:rPr>
              <a:t>по</a:t>
            </a:r>
            <a:r>
              <a:rPr lang="en-US" sz="1600" dirty="0">
                <a:solidFill>
                  <a:srgbClr val="0095B7"/>
                </a:solidFill>
              </a:rPr>
              <a:t>100% </a:t>
            </a:r>
            <a:r>
              <a:rPr lang="ru-RU" sz="1600" dirty="0">
                <a:solidFill>
                  <a:srgbClr val="0095B7"/>
                </a:solidFill>
              </a:rPr>
              <a:t>государственных услуг, предоставляемых гражданам и потребителям, должна публиковаться следующая информация</a:t>
            </a:r>
            <a:r>
              <a:rPr lang="en-US" sz="1600" dirty="0">
                <a:solidFill>
                  <a:srgbClr val="0095B7"/>
                </a:solidFill>
              </a:rPr>
              <a:t>: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446211" y="2736709"/>
            <a:ext cx="1806520" cy="738664"/>
          </a:xfrm>
          <a:prstGeom prst="rect">
            <a:avLst/>
          </a:prstGeom>
          <a:solidFill>
            <a:srgbClr val="0095B7">
              <a:alpha val="10000"/>
            </a:srgbClr>
          </a:solidFill>
        </p:spPr>
        <p:txBody>
          <a:bodyPr wrap="none" rtlCol="0">
            <a:spAutoFit/>
          </a:bodyPr>
          <a:lstStyle/>
          <a:p>
            <a:r>
              <a:rPr lang="ru-RU" sz="1400" u="sng" dirty="0">
                <a:solidFill>
                  <a:srgbClr val="0095B7"/>
                </a:solidFill>
              </a:rPr>
              <a:t>Уровень </a:t>
            </a:r>
          </a:p>
          <a:p>
            <a:r>
              <a:rPr lang="ru-RU" sz="1400" u="sng" dirty="0">
                <a:solidFill>
                  <a:srgbClr val="0095B7"/>
                </a:solidFill>
              </a:rPr>
              <a:t>удовлетворенности</a:t>
            </a:r>
          </a:p>
          <a:p>
            <a:r>
              <a:rPr lang="ru-RU" sz="1400" dirty="0">
                <a:solidFill>
                  <a:srgbClr val="0095B7"/>
                </a:solidFill>
              </a:rPr>
              <a:t>(опрос</a:t>
            </a:r>
            <a:r>
              <a:rPr lang="en-US" sz="1400" dirty="0">
                <a:solidFill>
                  <a:srgbClr val="0095B7"/>
                </a:solidFill>
              </a:rPr>
              <a:t>, …)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757913" y="2736709"/>
            <a:ext cx="4276748" cy="584775"/>
          </a:xfrm>
          <a:prstGeom prst="rect">
            <a:avLst/>
          </a:prstGeom>
          <a:solidFill>
            <a:srgbClr val="0095B7">
              <a:alpha val="10000"/>
            </a:srgbClr>
          </a:solidFill>
        </p:spPr>
        <p:txBody>
          <a:bodyPr wrap="none" rtlCol="0">
            <a:spAutoFit/>
          </a:bodyPr>
          <a:lstStyle/>
          <a:p>
            <a:r>
              <a:rPr lang="ru-RU" u="sng" dirty="0">
                <a:solidFill>
                  <a:srgbClr val="0095B7"/>
                </a:solidFill>
              </a:rPr>
              <a:t>Показатели эффективности</a:t>
            </a:r>
            <a:endParaRPr lang="en-US" u="sng" dirty="0">
              <a:solidFill>
                <a:srgbClr val="0095B7"/>
              </a:solidFill>
            </a:endParaRPr>
          </a:p>
          <a:p>
            <a:r>
              <a:rPr lang="en-US" sz="1400" dirty="0">
                <a:solidFill>
                  <a:srgbClr val="0095B7"/>
                </a:solidFill>
              </a:rPr>
              <a:t>(</a:t>
            </a:r>
            <a:r>
              <a:rPr lang="ru-RU" sz="1400" dirty="0">
                <a:solidFill>
                  <a:srgbClr val="0095B7"/>
                </a:solidFill>
              </a:rPr>
              <a:t>измерение </a:t>
            </a:r>
            <a:r>
              <a:rPr lang="ru-RU" sz="1400" dirty="0" err="1">
                <a:solidFill>
                  <a:srgbClr val="0095B7"/>
                </a:solidFill>
              </a:rPr>
              <a:t>админ</a:t>
            </a:r>
            <a:r>
              <a:rPr lang="ru-RU" sz="1400" dirty="0">
                <a:solidFill>
                  <a:srgbClr val="0095B7"/>
                </a:solidFill>
              </a:rPr>
              <a:t>. органами</a:t>
            </a:r>
            <a:r>
              <a:rPr lang="en-US" sz="1400" dirty="0">
                <a:solidFill>
                  <a:srgbClr val="0095B7"/>
                </a:solidFill>
              </a:rPr>
              <a:t>: </a:t>
            </a:r>
            <a:r>
              <a:rPr lang="ru-RU" sz="1400" dirty="0">
                <a:solidFill>
                  <a:srgbClr val="0095B7"/>
                </a:solidFill>
              </a:rPr>
              <a:t>коэффициенты</a:t>
            </a:r>
            <a:r>
              <a:rPr lang="en-US" sz="1400" dirty="0">
                <a:solidFill>
                  <a:srgbClr val="0095B7"/>
                </a:solidFill>
              </a:rPr>
              <a:t>,…)</a:t>
            </a:r>
          </a:p>
        </p:txBody>
      </p:sp>
      <p:sp>
        <p:nvSpPr>
          <p:cNvPr id="12" name="Flèche droite 11"/>
          <p:cNvSpPr/>
          <p:nvPr/>
        </p:nvSpPr>
        <p:spPr>
          <a:xfrm rot="7565656">
            <a:off x="2732740" y="2550972"/>
            <a:ext cx="385494" cy="187426"/>
          </a:xfrm>
          <a:prstGeom prst="rightArrow">
            <a:avLst/>
          </a:prstGeom>
          <a:solidFill>
            <a:schemeClr val="accent3">
              <a:alpha val="69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ZoneTexte 14"/>
          <p:cNvSpPr txBox="1"/>
          <p:nvPr/>
        </p:nvSpPr>
        <p:spPr>
          <a:xfrm>
            <a:off x="504802" y="3492847"/>
            <a:ext cx="30775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u="sng" dirty="0">
                <a:solidFill>
                  <a:srgbClr val="004A6F"/>
                </a:solidFill>
              </a:rPr>
              <a:t>Уже публикуются данные по:</a:t>
            </a:r>
            <a:endParaRPr lang="en-US" sz="1600" u="sng" dirty="0">
              <a:solidFill>
                <a:srgbClr val="004A6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4A6F"/>
                </a:solidFill>
              </a:rPr>
              <a:t>социальному обеспечению</a:t>
            </a:r>
            <a:endParaRPr lang="en-US" sz="1600" dirty="0">
              <a:solidFill>
                <a:srgbClr val="004A6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4A6F"/>
                </a:solidFill>
              </a:rPr>
              <a:t>занятости</a:t>
            </a:r>
            <a:endParaRPr lang="en-US" sz="1600" dirty="0">
              <a:solidFill>
                <a:srgbClr val="004A6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4A6F"/>
                </a:solidFill>
              </a:rPr>
              <a:t>работе полиции</a:t>
            </a:r>
            <a:endParaRPr lang="en-US" sz="1600" dirty="0">
              <a:solidFill>
                <a:srgbClr val="004A6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4A6F"/>
                </a:solidFill>
              </a:rPr>
              <a:t>системе правосудия (суды)</a:t>
            </a:r>
            <a:endParaRPr lang="en-US" sz="1600" dirty="0">
              <a:solidFill>
                <a:srgbClr val="004A6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4A6F"/>
                </a:solidFill>
              </a:rPr>
              <a:t>префектурам</a:t>
            </a:r>
            <a:endParaRPr lang="en-US" sz="1600" dirty="0">
              <a:solidFill>
                <a:srgbClr val="004A6F"/>
              </a:solidFill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3649160"/>
            <a:ext cx="4602638" cy="1964321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3417777" y="3485049"/>
            <a:ext cx="4913423" cy="2242651"/>
          </a:xfrm>
          <a:prstGeom prst="wedgeRectCallout">
            <a:avLst>
              <a:gd name="adj1" fmla="val -68908"/>
              <a:gd name="adj2" fmla="val 1431"/>
            </a:avLst>
          </a:prstGeom>
          <a:noFill/>
          <a:ln w="3175">
            <a:solidFill>
              <a:srgbClr val="004A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568" y="1907642"/>
            <a:ext cx="1595123" cy="603178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1866901" y="5700294"/>
            <a:ext cx="7134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4A6F"/>
                </a:solidFill>
              </a:rPr>
              <a:t>Следующие шаги</a:t>
            </a:r>
            <a:r>
              <a:rPr lang="en-US" sz="1600" b="1" dirty="0">
                <a:solidFill>
                  <a:srgbClr val="004A6F"/>
                </a:solidFill>
              </a:rPr>
              <a:t>: </a:t>
            </a:r>
            <a:r>
              <a:rPr lang="ru-RU" sz="1600" b="1" dirty="0">
                <a:solidFill>
                  <a:srgbClr val="004A6F"/>
                </a:solidFill>
              </a:rPr>
              <a:t>работа по интеграции и координации различных программ по трансформации и средне- и долгосрочных бюджетных показателей</a:t>
            </a:r>
            <a:r>
              <a:rPr lang="en-US" sz="1600" b="1" dirty="0">
                <a:solidFill>
                  <a:srgbClr val="004A6F"/>
                </a:solidFill>
              </a:rPr>
              <a:t>. </a:t>
            </a:r>
          </a:p>
        </p:txBody>
      </p:sp>
      <p:sp>
        <p:nvSpPr>
          <p:cNvPr id="20" name="Flèche droite 19"/>
          <p:cNvSpPr/>
          <p:nvPr/>
        </p:nvSpPr>
        <p:spPr>
          <a:xfrm rot="14034344" flipH="1">
            <a:off x="4630596" y="2550972"/>
            <a:ext cx="385494" cy="187426"/>
          </a:xfrm>
          <a:prstGeom prst="rightArrow">
            <a:avLst/>
          </a:prstGeom>
          <a:solidFill>
            <a:schemeClr val="accent3">
              <a:alpha val="69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025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5325" y="5648325"/>
            <a:ext cx="7810500" cy="961802"/>
          </a:xfrm>
          <a:prstGeom prst="rect">
            <a:avLst/>
          </a:prstGeom>
          <a:ln>
            <a:solidFill>
              <a:srgbClr val="004A6F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4A6F"/>
                </a:solidFill>
              </a:rPr>
              <a:t>Министерствам рекомендуется по возможности использовать соответствующие </a:t>
            </a:r>
            <a:r>
              <a:rPr lang="ru-RU" sz="1600" dirty="0" err="1">
                <a:solidFill>
                  <a:srgbClr val="004A6F"/>
                </a:solidFill>
              </a:rPr>
              <a:t>КНП</a:t>
            </a:r>
            <a:r>
              <a:rPr lang="ru-RU" sz="1600" dirty="0">
                <a:solidFill>
                  <a:srgbClr val="004A6F"/>
                </a:solidFill>
              </a:rPr>
              <a:t> в качестве индикаторов достижения основных целей</a:t>
            </a:r>
            <a:endParaRPr lang="en-GB" sz="1600" dirty="0">
              <a:solidFill>
                <a:srgbClr val="004A6F"/>
              </a:solidFill>
            </a:endParaRPr>
          </a:p>
          <a:p>
            <a:pPr marL="171450" indent="-171450" algn="l">
              <a:buFont typeface="Wingdings" panose="05000000000000000000" pitchFamily="2" charset="2"/>
              <a:buChar char="v"/>
            </a:pPr>
            <a:endParaRPr lang="en-GB" sz="1050" dirty="0">
              <a:solidFill>
                <a:srgbClr val="004A6F"/>
              </a:solidFill>
            </a:endParaRPr>
          </a:p>
          <a:p>
            <a:r>
              <a:rPr lang="ru-RU" sz="1400" i="1" dirty="0">
                <a:solidFill>
                  <a:srgbClr val="004A6F"/>
                </a:solidFill>
              </a:rPr>
              <a:t>Разрешается использовать максимум четыре показателя</a:t>
            </a:r>
            <a:r>
              <a:rPr lang="en-GB" sz="1400" i="1" dirty="0">
                <a:solidFill>
                  <a:srgbClr val="004A6F"/>
                </a:solidFill>
              </a:rPr>
              <a:t> 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266552"/>
              </p:ext>
            </p:extLst>
          </p:nvPr>
        </p:nvGraphicFramePr>
        <p:xfrm>
          <a:off x="200025" y="1320245"/>
          <a:ext cx="8820149" cy="424109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155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3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7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1197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noProof="0" dirty="0">
                          <a:effectLst/>
                        </a:rPr>
                        <a:t>Тема </a:t>
                      </a:r>
                      <a:endParaRPr lang="en-GB" sz="1600" b="1" noProof="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noProof="0" dirty="0">
                          <a:effectLst/>
                        </a:rPr>
                        <a:t>Показатели, используемые правительством</a:t>
                      </a:r>
                      <a:endParaRPr lang="en-GB" sz="1600" b="1" noProof="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noProof="0" dirty="0">
                          <a:effectLst/>
                        </a:rPr>
                        <a:t>Показатели в бюджете по целям</a:t>
                      </a:r>
                      <a:r>
                        <a:rPr lang="en-GB" sz="1600" noProof="0" dirty="0">
                          <a:effectLst/>
                        </a:rPr>
                        <a:t> </a:t>
                      </a:r>
                      <a:endParaRPr lang="en-GB" sz="1600" b="1" noProof="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B83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15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noProof="0" dirty="0">
                          <a:effectLst/>
                        </a:rPr>
                        <a:t>2016</a:t>
                      </a:r>
                      <a:endParaRPr lang="en-GB" sz="1400" b="1" noProof="0" dirty="0">
                        <a:solidFill>
                          <a:schemeClr val="bg2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noProof="0" dirty="0">
                          <a:effectLst/>
                        </a:rPr>
                        <a:t>2019</a:t>
                      </a:r>
                      <a:endParaRPr lang="en-GB" sz="1400" b="1" noProof="0" dirty="0">
                        <a:solidFill>
                          <a:schemeClr val="bg2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534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noProof="0" dirty="0">
                          <a:effectLst/>
                        </a:rPr>
                        <a:t>Экономическое развитие </a:t>
                      </a:r>
                      <a:endParaRPr lang="en-GB" sz="16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noProof="0" dirty="0">
                          <a:effectLst/>
                        </a:rPr>
                        <a:t>Уровень занятости</a:t>
                      </a:r>
                      <a:endParaRPr lang="en-GB" sz="14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noProof="0" dirty="0">
                          <a:effectLst/>
                          <a:sym typeface="Wingdings"/>
                        </a:rPr>
                        <a:t> (</a:t>
                      </a:r>
                      <a:r>
                        <a:rPr lang="ru-RU" sz="1400" noProof="0" dirty="0">
                          <a:effectLst/>
                          <a:sym typeface="Wingdings"/>
                        </a:rPr>
                        <a:t>по возрастным группам</a:t>
                      </a:r>
                      <a:r>
                        <a:rPr lang="en-GB" sz="1400" noProof="0" dirty="0">
                          <a:effectLst/>
                          <a:sym typeface="Wingdings"/>
                        </a:rPr>
                        <a:t>)</a:t>
                      </a:r>
                      <a:endParaRPr lang="en-GB" sz="14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04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noProof="0" dirty="0">
                          <a:effectLst/>
                        </a:rPr>
                        <a:t>Научно-исследовательская активность</a:t>
                      </a:r>
                      <a:endParaRPr lang="en-GB" sz="14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noProof="0" dirty="0">
                          <a:effectLst/>
                          <a:sym typeface="Wingdings"/>
                        </a:rPr>
                        <a:t></a:t>
                      </a:r>
                      <a:endParaRPr lang="en-GB" sz="14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5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noProof="0" dirty="0">
                          <a:effectLst/>
                        </a:rPr>
                        <a:t>Совокупный долг</a:t>
                      </a:r>
                      <a:endParaRPr lang="en-GB" sz="14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noProof="0" dirty="0">
                          <a:effectLst/>
                        </a:rPr>
                        <a:t>-</a:t>
                      </a:r>
                      <a:endParaRPr lang="en-GB" sz="14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noProof="0" dirty="0">
                          <a:effectLst/>
                        </a:rPr>
                        <a:t>-</a:t>
                      </a:r>
                      <a:endParaRPr lang="en-GB" sz="14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047">
                <a:tc rowSpan="5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noProof="0" dirty="0">
                          <a:effectLst/>
                        </a:rPr>
                        <a:t>Социальное развитие</a:t>
                      </a:r>
                      <a:endParaRPr lang="en-GB" sz="1600" b="1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noProof="0" dirty="0">
                          <a:effectLst/>
                        </a:rPr>
                        <a:t>Ожидаемая продолжительность здоровой жизни</a:t>
                      </a:r>
                      <a:endParaRPr lang="en-GB" sz="14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noProof="0" dirty="0">
                          <a:effectLst/>
                        </a:rPr>
                        <a:t>-</a:t>
                      </a:r>
                      <a:endParaRPr lang="en-GB" sz="14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noProof="0" dirty="0">
                          <a:effectLst/>
                        </a:rPr>
                        <a:t>Воспринимаемое состояние здоровья</a:t>
                      </a:r>
                      <a:endParaRPr lang="en-GB" sz="14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5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noProof="0" dirty="0">
                          <a:effectLst/>
                        </a:rPr>
                        <a:t>Удовлетворенность уровнем жизни</a:t>
                      </a:r>
                      <a:endParaRPr lang="en-GB" sz="14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noProof="0" dirty="0">
                          <a:effectLst/>
                        </a:rPr>
                        <a:t>-</a:t>
                      </a:r>
                      <a:endParaRPr lang="en-GB" sz="14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noProof="0" dirty="0">
                          <a:effectLst/>
                        </a:rPr>
                        <a:t>-</a:t>
                      </a:r>
                      <a:endParaRPr lang="en-GB" sz="14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5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noProof="0" dirty="0">
                          <a:effectLst/>
                        </a:rPr>
                        <a:t>Неравенство  доходов</a:t>
                      </a:r>
                      <a:endParaRPr lang="en-GB" sz="14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noProof="0" dirty="0">
                          <a:effectLst/>
                        </a:rPr>
                        <a:t>-</a:t>
                      </a:r>
                      <a:endParaRPr lang="en-GB" sz="14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noProof="0" dirty="0">
                          <a:effectLst/>
                        </a:rPr>
                        <a:t>-</a:t>
                      </a:r>
                      <a:endParaRPr lang="en-GB" sz="14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5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noProof="0" dirty="0">
                          <a:effectLst/>
                        </a:rPr>
                        <a:t>Бедность по качеству жизни</a:t>
                      </a:r>
                      <a:endParaRPr lang="en-GB" sz="14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noProof="0" dirty="0">
                          <a:effectLst/>
                        </a:rPr>
                        <a:t>-</a:t>
                      </a:r>
                      <a:endParaRPr lang="en-GB" sz="14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noProof="0" dirty="0">
                          <a:effectLst/>
                        </a:rPr>
                        <a:t>-</a:t>
                      </a:r>
                      <a:endParaRPr lang="en-GB" sz="14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104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noProof="0" dirty="0">
                          <a:effectLst/>
                        </a:rPr>
                        <a:t>Процент прекративших учебу в системе образования</a:t>
                      </a:r>
                      <a:endParaRPr lang="en-GB" sz="14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noProof="0" dirty="0">
                          <a:effectLst/>
                          <a:sym typeface="Wingdings"/>
                        </a:rPr>
                        <a:t></a:t>
                      </a:r>
                      <a:endParaRPr lang="en-GB" sz="14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noProof="0" dirty="0">
                          <a:effectLst/>
                          <a:sym typeface="Wingdings"/>
                        </a:rPr>
                        <a:t></a:t>
                      </a:r>
                      <a:endParaRPr lang="en-GB" sz="14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4225">
                <a:tc row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noProof="0" dirty="0">
                          <a:effectLst/>
                        </a:rPr>
                        <a:t>Устойчивое развитие</a:t>
                      </a:r>
                      <a:endParaRPr lang="en-GB" sz="16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noProof="0" dirty="0">
                          <a:effectLst/>
                        </a:rPr>
                        <a:t>Углеродный след</a:t>
                      </a:r>
                      <a:endParaRPr lang="en-GB" sz="14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noProof="0" dirty="0">
                          <a:effectLst/>
                        </a:rPr>
                        <a:t>-</a:t>
                      </a:r>
                      <a:endParaRPr lang="en-GB" sz="14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noProof="0" dirty="0">
                          <a:effectLst/>
                        </a:rPr>
                        <a:t>Объем выбросов парниковых газов на душу населения</a:t>
                      </a:r>
                      <a:endParaRPr lang="en-GB" sz="14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3157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Антропогенные</a:t>
                      </a:r>
                      <a:r>
                        <a:rPr lang="ru-RU" sz="1400" baseline="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изменения поверхности земли</a:t>
                      </a:r>
                      <a:endParaRPr lang="en-GB" sz="14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noProof="0" dirty="0">
                          <a:effectLst/>
                        </a:rPr>
                        <a:t>-</a:t>
                      </a:r>
                      <a:endParaRPr lang="en-GB" sz="14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noProof="0" dirty="0">
                          <a:effectLst/>
                        </a:rPr>
                        <a:t>Доля культивируемых земель, используемых для органического с/</a:t>
                      </a:r>
                      <a:r>
                        <a:rPr lang="ru-RU" sz="1400" noProof="0" dirty="0" err="1">
                          <a:effectLst/>
                        </a:rPr>
                        <a:t>х</a:t>
                      </a:r>
                      <a:endParaRPr lang="en-GB" sz="1400" noProof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781050" y="419924"/>
            <a:ext cx="7181850" cy="283507"/>
          </a:xfrm>
        </p:spPr>
        <p:txBody>
          <a:bodyPr>
            <a:normAutofit fontScale="90000"/>
          </a:bodyPr>
          <a:lstStyle/>
          <a:p>
            <a:r>
              <a:rPr lang="ru-RU" kern="0" dirty="0"/>
              <a:t>Система управления по результатам нацелена на установление связи с политически значимыми стратегическими целями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8"/>
          </p:nvPr>
        </p:nvSpPr>
        <p:spPr>
          <a:xfrm>
            <a:off x="351622" y="931949"/>
            <a:ext cx="8565398" cy="439651"/>
          </a:xfrm>
          <a:ln>
            <a:noFill/>
          </a:ln>
        </p:spPr>
        <p:txBody>
          <a:bodyPr/>
          <a:lstStyle/>
          <a:p>
            <a:r>
              <a:rPr lang="ru-RU" dirty="0"/>
              <a:t>Связь между новыми показателями благосостояния и системой управления по результатам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6433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re 1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контакты</a:t>
            </a:r>
            <a:endParaRPr lang="fr-FR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008000" y="3077469"/>
            <a:ext cx="4279300" cy="646331"/>
          </a:xfrm>
        </p:spPr>
        <p:txBody>
          <a:bodyPr/>
          <a:lstStyle/>
          <a:p>
            <a:r>
              <a:rPr lang="fr-FR" sz="1800" dirty="0"/>
              <a:t>Pierre-yves.le-corre@finances.gouv.fr</a:t>
            </a:r>
          </a:p>
        </p:txBody>
      </p:sp>
    </p:spTree>
    <p:extLst>
      <p:ext uri="{BB962C8B-B14F-4D97-AF65-F5344CB8AC3E}">
        <p14:creationId xmlns:p14="http://schemas.microsoft.com/office/powerpoint/2010/main" val="2895837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1080000" y="3408000"/>
            <a:ext cx="3240360" cy="1772793"/>
          </a:xfrm>
        </p:spPr>
        <p:txBody>
          <a:bodyPr/>
          <a:lstStyle/>
          <a:p>
            <a:endParaRPr lang="fr-FR" dirty="0"/>
          </a:p>
          <a:p>
            <a:r>
              <a:rPr lang="ru-RU" dirty="0"/>
              <a:t>Конституционный закон о финансовом законодательстве</a:t>
            </a:r>
            <a:r>
              <a:rPr lang="fr-FR" dirty="0"/>
              <a:t> LOLF </a:t>
            </a:r>
          </a:p>
          <a:p>
            <a:endParaRPr lang="fr-FR" dirty="0"/>
          </a:p>
          <a:p>
            <a:r>
              <a:rPr lang="ru-RU" dirty="0"/>
              <a:t>Система управления по результатам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Titre de la présentation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6EBDD-958C-4AE8-A34D-C4DA2B38600E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647700" y="2685041"/>
            <a:ext cx="4860404" cy="738664"/>
          </a:xfrm>
        </p:spPr>
        <p:txBody>
          <a:bodyPr/>
          <a:lstStyle/>
          <a:p>
            <a:r>
              <a:rPr lang="ru-RU" dirty="0"/>
              <a:t>Бюджетная система </a:t>
            </a:r>
            <a:r>
              <a:rPr lang="ru-RU" dirty="0" err="1"/>
              <a:t>франции</a:t>
            </a:r>
            <a:endParaRPr lang="fr-FR" dirty="0"/>
          </a:p>
        </p:txBody>
      </p:sp>
      <p:sp>
        <p:nvSpPr>
          <p:cNvPr id="2" name="Rectangle à coins arrondis 1"/>
          <p:cNvSpPr/>
          <p:nvPr/>
        </p:nvSpPr>
        <p:spPr>
          <a:xfrm>
            <a:off x="1080000" y="3630067"/>
            <a:ext cx="2647938" cy="818108"/>
          </a:xfrm>
          <a:prstGeom prst="roundRect">
            <a:avLst/>
          </a:prstGeom>
          <a:noFill/>
          <a:ln w="12700">
            <a:solidFill>
              <a:srgbClr val="94C1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318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Конституционный закон французской республики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Titre de la présentation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EBDD-958C-4AE8-A34D-C4DA2B38600E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4294967295"/>
          </p:nvPr>
        </p:nvSpPr>
        <p:spPr>
          <a:xfrm>
            <a:off x="468000" y="1170000"/>
            <a:ext cx="8295000" cy="2534027"/>
          </a:xfrm>
        </p:spPr>
        <p:txBody>
          <a:bodyPr>
            <a:noAutofit/>
          </a:bodyPr>
          <a:lstStyle/>
          <a:p>
            <a:pPr lvl="1"/>
            <a:r>
              <a:rPr lang="ru-RU" sz="1600" dirty="0"/>
              <a:t>Закон принят в </a:t>
            </a:r>
            <a:r>
              <a:rPr lang="en-US" sz="1600" dirty="0"/>
              <a:t>2001</a:t>
            </a:r>
            <a:r>
              <a:rPr lang="ru-RU" sz="1600" dirty="0"/>
              <a:t> году</a:t>
            </a:r>
            <a:r>
              <a:rPr lang="en-US" sz="1600" dirty="0"/>
              <a:t>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ru-RU" sz="1600" dirty="0">
                <a:sym typeface="Wingdings" panose="05000000000000000000" pitchFamily="2" charset="2"/>
              </a:rPr>
              <a:t>Первый бюджет по нему исполнен в </a:t>
            </a:r>
            <a:r>
              <a:rPr lang="en-US" sz="1600" dirty="0">
                <a:sym typeface="Wingdings" panose="05000000000000000000" pitchFamily="2" charset="2"/>
              </a:rPr>
              <a:t>2006</a:t>
            </a:r>
            <a:r>
              <a:rPr lang="ru-RU" sz="1600" dirty="0">
                <a:sym typeface="Wingdings" panose="05000000000000000000" pitchFamily="2" charset="2"/>
              </a:rPr>
              <a:t> году</a:t>
            </a:r>
            <a:endParaRPr lang="en-US" sz="1600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17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ТРИ ФУНДАМЕНТАЛЬНЫХ ЦЕЛИ</a:t>
            </a:r>
            <a:endParaRPr lang="fr-FR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30188" y="3467100"/>
            <a:ext cx="28162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2" rIns="91425" bIns="45712"/>
          <a:lstStyle/>
          <a:p>
            <a:pPr marL="285750" indent="-285750" fontAlgn="base">
              <a:spcBef>
                <a:spcPct val="30000"/>
              </a:spcBef>
              <a:spcAft>
                <a:spcPct val="0"/>
              </a:spcAft>
              <a:buClr>
                <a:srgbClr val="38AB4C"/>
              </a:buClr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38AB4C"/>
                </a:solidFill>
                <a:cs typeface="Arial" charset="0"/>
              </a:rPr>
              <a:t>Четкий стратегический выбор </a:t>
            </a:r>
            <a:r>
              <a:rPr lang="ru-RU" sz="1600" dirty="0">
                <a:solidFill>
                  <a:srgbClr val="38AB4C"/>
                </a:solidFill>
                <a:cs typeface="Arial" charset="0"/>
              </a:rPr>
              <a:t>в сфере государственных финансов</a:t>
            </a:r>
            <a:endParaRPr lang="en-US" sz="1600" dirty="0">
              <a:solidFill>
                <a:srgbClr val="38AB4C"/>
              </a:solidFill>
              <a:cs typeface="Arial" charset="0"/>
            </a:endParaRPr>
          </a:p>
          <a:p>
            <a:pPr marL="285750" indent="-285750" fontAlgn="base">
              <a:spcBef>
                <a:spcPct val="30000"/>
              </a:spcBef>
              <a:spcAft>
                <a:spcPct val="0"/>
              </a:spcAft>
              <a:buClr>
                <a:srgbClr val="38AB4C"/>
              </a:buClr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38AB4C"/>
                </a:solidFill>
                <a:cs typeface="Arial" charset="0"/>
              </a:rPr>
              <a:t>Стратегическое управление </a:t>
            </a:r>
            <a:r>
              <a:rPr lang="ru-RU" sz="1600" dirty="0">
                <a:solidFill>
                  <a:srgbClr val="38AB4C"/>
                </a:solidFill>
                <a:cs typeface="Arial" charset="0"/>
              </a:rPr>
              <a:t>государственными финансами</a:t>
            </a:r>
            <a:endParaRPr lang="en-US" sz="1600" dirty="0">
              <a:solidFill>
                <a:srgbClr val="38AB4C"/>
              </a:solidFill>
              <a:cs typeface="Arial" charset="0"/>
            </a:endParaRPr>
          </a:p>
        </p:txBody>
      </p:sp>
      <p:sp>
        <p:nvSpPr>
          <p:cNvPr id="15" name="Oval 7"/>
          <p:cNvSpPr>
            <a:spLocks noChangeArrowheads="1"/>
          </p:cNvSpPr>
          <p:nvPr/>
        </p:nvSpPr>
        <p:spPr bwMode="auto">
          <a:xfrm>
            <a:off x="192088" y="1747838"/>
            <a:ext cx="2838450" cy="1663700"/>
          </a:xfrm>
          <a:prstGeom prst="ellipse">
            <a:avLst/>
          </a:prstGeom>
          <a:solidFill>
            <a:srgbClr val="0095B7"/>
          </a:solidFill>
          <a:ln w="9525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0" fontAlgn="base" hangingPunct="0">
              <a:spcBef>
                <a:spcPct val="10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None/>
            </a:pPr>
            <a:r>
              <a:rPr lang="fr-FR" sz="2000" b="1" dirty="0">
                <a:solidFill>
                  <a:srgbClr val="FFFFFF"/>
                </a:solidFill>
                <a:ea typeface="ヒラギノ角ゴ Pro W3"/>
                <a:cs typeface="ヒラギノ角ゴ Pro W3"/>
              </a:rPr>
              <a:t>IMPLEMENT</a:t>
            </a:r>
            <a:br>
              <a:rPr lang="fr-FR" sz="2000" b="1" dirty="0">
                <a:solidFill>
                  <a:srgbClr val="FFFFFF"/>
                </a:solidFill>
                <a:ea typeface="ヒラギノ角ゴ Pro W3"/>
                <a:cs typeface="ヒラギノ角ゴ Pro W3"/>
              </a:rPr>
            </a:br>
            <a:r>
              <a:rPr lang="fr-FR" sz="2000" b="1" dirty="0">
                <a:solidFill>
                  <a:srgbClr val="FFFFFF"/>
                </a:solidFill>
                <a:ea typeface="ヒラギノ角ゴ Pro W3"/>
                <a:cs typeface="ヒラギノ角ゴ Pro W3"/>
              </a:rPr>
              <a:t>A LONG TERM</a:t>
            </a:r>
            <a:br>
              <a:rPr lang="fr-FR" sz="2000" b="1" dirty="0">
                <a:solidFill>
                  <a:srgbClr val="FFFFFF"/>
                </a:solidFill>
                <a:ea typeface="ヒラギノ角ゴ Pro W3"/>
                <a:cs typeface="ヒラギノ角ゴ Pro W3"/>
              </a:rPr>
            </a:br>
            <a:r>
              <a:rPr lang="fr-FR" sz="2000" b="1" dirty="0">
                <a:solidFill>
                  <a:srgbClr val="FFFFFF"/>
                </a:solidFill>
                <a:ea typeface="ヒラギノ角ゴ Pro W3"/>
                <a:cs typeface="ヒラギノ角ゴ Pro W3"/>
              </a:rPr>
              <a:t>STRATEGY</a:t>
            </a:r>
          </a:p>
        </p:txBody>
      </p:sp>
      <p:sp>
        <p:nvSpPr>
          <p:cNvPr id="16" name="Oval 8"/>
          <p:cNvSpPr>
            <a:spLocks noChangeArrowheads="1"/>
          </p:cNvSpPr>
          <p:nvPr/>
        </p:nvSpPr>
        <p:spPr bwMode="auto">
          <a:xfrm>
            <a:off x="3195638" y="1762125"/>
            <a:ext cx="2838450" cy="1663700"/>
          </a:xfrm>
          <a:prstGeom prst="ellipse">
            <a:avLst/>
          </a:prstGeom>
          <a:solidFill>
            <a:srgbClr val="0095B7"/>
          </a:solidFill>
          <a:ln w="9525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None/>
            </a:pPr>
            <a:r>
              <a:rPr lang="fr-FR" sz="2000" b="1" dirty="0">
                <a:solidFill>
                  <a:srgbClr val="FFFFFF"/>
                </a:solidFill>
                <a:ea typeface="ヒラギノ角ゴ Pro W3"/>
                <a:cs typeface="ヒラギノ角ゴ Pro W3"/>
              </a:rPr>
              <a:t>IMPROVE</a:t>
            </a:r>
            <a:br>
              <a:rPr lang="fr-FR" sz="2000" b="1" dirty="0">
                <a:solidFill>
                  <a:srgbClr val="FFFFFF"/>
                </a:solidFill>
                <a:ea typeface="ヒラギノ角ゴ Pro W3"/>
                <a:cs typeface="ヒラギノ角ゴ Pro W3"/>
              </a:rPr>
            </a:br>
            <a:r>
              <a:rPr lang="fr-FR" sz="2000" b="1" dirty="0">
                <a:solidFill>
                  <a:srgbClr val="FFFFFF"/>
                </a:solidFill>
                <a:ea typeface="ヒラギノ角ゴ Pro W3"/>
                <a:cs typeface="ヒラギノ角ゴ Pro W3"/>
              </a:rPr>
              <a:t>TRANSPARENCY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2987675" y="3449638"/>
            <a:ext cx="287813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2" rIns="91425" bIns="45712"/>
          <a:lstStyle/>
          <a:p>
            <a:pPr marL="285750" indent="-285750" fontAlgn="base">
              <a:spcBef>
                <a:spcPct val="30000"/>
              </a:spcBef>
              <a:spcAft>
                <a:spcPct val="0"/>
              </a:spcAft>
              <a:buClr>
                <a:srgbClr val="38AB4C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38AB4C"/>
                </a:solidFill>
                <a:cs typeface="Arial" charset="0"/>
              </a:rPr>
              <a:t>Парламент утверждает </a:t>
            </a:r>
            <a:r>
              <a:rPr lang="ru-RU" sz="1600" b="1" dirty="0">
                <a:solidFill>
                  <a:srgbClr val="38AB4C"/>
                </a:solidFill>
                <a:cs typeface="Arial" charset="0"/>
              </a:rPr>
              <a:t>бюджет в соответствии с точными целями, </a:t>
            </a:r>
            <a:r>
              <a:rPr lang="ru-RU" sz="1600" dirty="0">
                <a:solidFill>
                  <a:srgbClr val="38AB4C"/>
                </a:solidFill>
                <a:cs typeface="Arial" charset="0"/>
              </a:rPr>
              <a:t>которым привержено правительство</a:t>
            </a:r>
            <a:endParaRPr lang="en-US" sz="1600" dirty="0">
              <a:solidFill>
                <a:srgbClr val="38AB4C"/>
              </a:solidFill>
              <a:cs typeface="Arial" charset="0"/>
            </a:endParaRPr>
          </a:p>
          <a:p>
            <a:pPr marL="285750" indent="-285750" fontAlgn="base">
              <a:spcBef>
                <a:spcPct val="50000"/>
              </a:spcBef>
              <a:spcAft>
                <a:spcPct val="0"/>
              </a:spcAft>
              <a:buClr>
                <a:srgbClr val="38AB4C"/>
              </a:buClr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38AB4C"/>
                </a:solidFill>
                <a:cs typeface="Arial" charset="0"/>
              </a:rPr>
              <a:t>Прозрачность, точность и прямота </a:t>
            </a:r>
            <a:r>
              <a:rPr lang="ru-RU" sz="1600" dirty="0">
                <a:solidFill>
                  <a:srgbClr val="38AB4C"/>
                </a:solidFill>
                <a:cs typeface="Arial" charset="0"/>
              </a:rPr>
              <a:t>в сфере управления бюджетом</a:t>
            </a:r>
            <a:endParaRPr lang="en-US" sz="1600" dirty="0">
              <a:solidFill>
                <a:srgbClr val="38AB4C"/>
              </a:solidFill>
              <a:cs typeface="Arial" charset="0"/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6130925" y="1747838"/>
            <a:ext cx="2838450" cy="1663700"/>
          </a:xfrm>
          <a:prstGeom prst="ellipse">
            <a:avLst/>
          </a:prstGeom>
          <a:solidFill>
            <a:srgbClr val="0095B7"/>
          </a:solidFill>
          <a:ln w="9525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cap="small" dirty="0">
                <a:solidFill>
                  <a:srgbClr val="FFFFFF"/>
                </a:solidFill>
                <a:ea typeface="ヒラギノ角ゴ Pro W3"/>
                <a:cs typeface="ヒラギノ角ゴ Pro W3"/>
              </a:rPr>
              <a:t>Повышение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cap="small" dirty="0">
                <a:solidFill>
                  <a:srgbClr val="FFFFFF"/>
                </a:solidFill>
                <a:ea typeface="ヒラギノ角ゴ Pro W3"/>
                <a:cs typeface="ヒラギノ角ゴ Pro W3"/>
              </a:rPr>
              <a:t>эффективности</a:t>
            </a:r>
            <a:endParaRPr lang="en-GB" sz="2000" b="1" dirty="0">
              <a:solidFill>
                <a:srgbClr val="FFFFFF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5686425" y="3413125"/>
            <a:ext cx="3457575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2" rIns="91425" bIns="45712"/>
          <a:lstStyle/>
          <a:p>
            <a:pPr marL="285750" indent="-285750" fontAlgn="base">
              <a:spcBef>
                <a:spcPct val="30000"/>
              </a:spcBef>
              <a:spcAft>
                <a:spcPct val="0"/>
              </a:spcAft>
              <a:buClr>
                <a:srgbClr val="38AB4C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38AB4C"/>
                </a:solidFill>
                <a:cs typeface="Arial" charset="0"/>
              </a:rPr>
              <a:t>Повышение </a:t>
            </a:r>
            <a:r>
              <a:rPr lang="ru-RU" sz="1600" b="1" dirty="0">
                <a:solidFill>
                  <a:srgbClr val="38AB4C"/>
                </a:solidFill>
                <a:cs typeface="Arial" charset="0"/>
              </a:rPr>
              <a:t>свободы действий и ответственности каждого субъекта</a:t>
            </a:r>
            <a:r>
              <a:rPr lang="en-US" sz="1600" dirty="0">
                <a:solidFill>
                  <a:srgbClr val="38AB4C"/>
                </a:solidFill>
                <a:cs typeface="Arial" charset="0"/>
              </a:rPr>
              <a:t>: </a:t>
            </a:r>
            <a:r>
              <a:rPr lang="ru-RU" sz="1600" dirty="0">
                <a:solidFill>
                  <a:srgbClr val="38AB4C"/>
                </a:solidFill>
                <a:cs typeface="Arial" charset="0"/>
              </a:rPr>
              <a:t>государственным</a:t>
            </a:r>
            <a:r>
              <a:rPr lang="en-US" sz="1600" dirty="0">
                <a:solidFill>
                  <a:srgbClr val="38AB4C"/>
                </a:solidFill>
                <a:cs typeface="Arial" charset="0"/>
              </a:rPr>
              <a:t> </a:t>
            </a:r>
            <a:r>
              <a:rPr lang="ru-RU" sz="1600" dirty="0">
                <a:solidFill>
                  <a:srgbClr val="38AB4C"/>
                </a:solidFill>
                <a:cs typeface="Arial" charset="0"/>
              </a:rPr>
              <a:t>учреждениям предоставляется значительная свобода действий в достижении целей</a:t>
            </a:r>
            <a:endParaRPr lang="en-US" sz="1600" dirty="0">
              <a:solidFill>
                <a:srgbClr val="38AB4C"/>
              </a:solidFill>
              <a:cs typeface="Arial" charset="0"/>
            </a:endParaRPr>
          </a:p>
          <a:p>
            <a:pPr marL="285750" indent="-285750" fontAlgn="base">
              <a:spcBef>
                <a:spcPct val="30000"/>
              </a:spcBef>
              <a:spcAft>
                <a:spcPct val="0"/>
              </a:spcAft>
              <a:buClr>
                <a:srgbClr val="38AB4C"/>
              </a:buClr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38AB4C"/>
                </a:solidFill>
                <a:cs typeface="Arial" charset="0"/>
              </a:rPr>
              <a:t>Бюджет, ориентированный на результат</a:t>
            </a:r>
          </a:p>
          <a:p>
            <a:pPr marL="285750" indent="-285750" fontAlgn="base">
              <a:spcBef>
                <a:spcPct val="30000"/>
              </a:spcBef>
              <a:spcAft>
                <a:spcPct val="0"/>
              </a:spcAft>
              <a:buClr>
                <a:srgbClr val="38AB4C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38AB4C"/>
                </a:solidFill>
                <a:cs typeface="Arial" charset="0"/>
              </a:rPr>
              <a:t>Повышение </a:t>
            </a:r>
            <a:r>
              <a:rPr lang="ru-RU" sz="1600" b="1" dirty="0">
                <a:solidFill>
                  <a:srgbClr val="38AB4C"/>
                </a:solidFill>
                <a:cs typeface="Arial" charset="0"/>
              </a:rPr>
              <a:t>эффективности внутреннего управления </a:t>
            </a:r>
            <a:r>
              <a:rPr lang="ru-RU" sz="1600" dirty="0">
                <a:solidFill>
                  <a:srgbClr val="38AB4C"/>
                </a:solidFill>
                <a:cs typeface="Arial" charset="0"/>
              </a:rPr>
              <a:t>в государственных учреждениях</a:t>
            </a:r>
            <a:endParaRPr lang="en-US" sz="1600" dirty="0">
              <a:solidFill>
                <a:srgbClr val="38AB4C"/>
              </a:solidFill>
              <a:cs typeface="Arial" charset="0"/>
            </a:endParaRPr>
          </a:p>
        </p:txBody>
      </p:sp>
      <p:sp>
        <p:nvSpPr>
          <p:cNvPr id="21" name="Oval 7"/>
          <p:cNvSpPr>
            <a:spLocks noChangeArrowheads="1"/>
          </p:cNvSpPr>
          <p:nvPr/>
        </p:nvSpPr>
        <p:spPr bwMode="auto">
          <a:xfrm>
            <a:off x="192088" y="1752601"/>
            <a:ext cx="2838450" cy="1663700"/>
          </a:xfrm>
          <a:prstGeom prst="ellipse">
            <a:avLst/>
          </a:prstGeom>
          <a:solidFill>
            <a:srgbClr val="0095B7"/>
          </a:solidFill>
          <a:ln w="9525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0" fontAlgn="base" hangingPunct="0"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None/>
            </a:pPr>
            <a:r>
              <a:rPr lang="ru-RU" sz="2000" b="1" cap="small" dirty="0">
                <a:solidFill>
                  <a:srgbClr val="FFFFFF"/>
                </a:solidFill>
                <a:ea typeface="ヒラギノ角ゴ Pro W3"/>
                <a:cs typeface="ヒラギノ角ゴ Pro W3"/>
              </a:rPr>
              <a:t>Реализация </a:t>
            </a:r>
          </a:p>
          <a:p>
            <a:pPr algn="ctr" eaLnBrk="0" fontAlgn="base" hangingPunct="0"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None/>
            </a:pPr>
            <a:r>
              <a:rPr lang="ru-RU" sz="2000" b="1" cap="small" dirty="0">
                <a:solidFill>
                  <a:srgbClr val="FFFFFF"/>
                </a:solidFill>
                <a:ea typeface="ヒラギノ角ゴ Pro W3"/>
                <a:cs typeface="ヒラギノ角ゴ Pro W3"/>
              </a:rPr>
              <a:t>долгосрочной</a:t>
            </a:r>
          </a:p>
          <a:p>
            <a:pPr algn="ctr" eaLnBrk="0" fontAlgn="base" hangingPunct="0"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None/>
            </a:pPr>
            <a:r>
              <a:rPr lang="ru-RU" sz="2000" b="1" cap="small" dirty="0">
                <a:solidFill>
                  <a:srgbClr val="FFFFFF"/>
                </a:solidFill>
                <a:ea typeface="ヒラギノ角ゴ Pro W3"/>
                <a:cs typeface="ヒラギノ角ゴ Pro W3"/>
              </a:rPr>
              <a:t> стратегии</a:t>
            </a:r>
            <a:endParaRPr lang="en-GB" sz="2000" b="1" dirty="0">
              <a:solidFill>
                <a:srgbClr val="FFFFFF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3195638" y="1766888"/>
            <a:ext cx="2838450" cy="1663700"/>
          </a:xfrm>
          <a:prstGeom prst="ellipse">
            <a:avLst/>
          </a:prstGeom>
          <a:solidFill>
            <a:srgbClr val="0095B7"/>
          </a:solidFill>
          <a:ln w="9525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0" fontAlgn="base" hangingPunct="0"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None/>
            </a:pPr>
            <a:r>
              <a:rPr lang="ru-RU" sz="2000" b="1" cap="small" dirty="0">
                <a:solidFill>
                  <a:srgbClr val="FFFFFF"/>
                </a:solidFill>
                <a:ea typeface="ヒラギノ角ゴ Pro W3"/>
                <a:cs typeface="ヒラギノ角ゴ Pro W3"/>
              </a:rPr>
              <a:t>Повышение</a:t>
            </a:r>
          </a:p>
          <a:p>
            <a:pPr algn="ctr" eaLnBrk="0" fontAlgn="base" hangingPunct="0"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None/>
            </a:pPr>
            <a:r>
              <a:rPr lang="ru-RU" sz="2000" b="1" cap="small" dirty="0">
                <a:solidFill>
                  <a:srgbClr val="FFFFFF"/>
                </a:solidFill>
                <a:ea typeface="ヒラギノ角ゴ Pro W3"/>
                <a:cs typeface="ヒラギノ角ゴ Pro W3"/>
              </a:rPr>
              <a:t> прозрачности</a:t>
            </a:r>
            <a:br>
              <a:rPr lang="en-GB" sz="2000" b="1" dirty="0">
                <a:solidFill>
                  <a:srgbClr val="FFFFFF"/>
                </a:solidFill>
                <a:ea typeface="ヒラギノ角ゴ Pro W3"/>
                <a:cs typeface="ヒラギノ角ゴ Pro W3"/>
              </a:rPr>
            </a:br>
            <a:endParaRPr lang="en-GB" sz="2000" b="1" dirty="0">
              <a:solidFill>
                <a:srgbClr val="FFFFFF"/>
              </a:solidFill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410955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lèche droite 34"/>
          <p:cNvSpPr/>
          <p:nvPr/>
        </p:nvSpPr>
        <p:spPr>
          <a:xfrm rot="5400000">
            <a:off x="1592823" y="2870736"/>
            <a:ext cx="497807" cy="458092"/>
          </a:xfrm>
          <a:prstGeom prst="rightArrow">
            <a:avLst>
              <a:gd name="adj1" fmla="val 35470"/>
              <a:gd name="adj2" fmla="val 4029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lèche droite 35"/>
          <p:cNvSpPr/>
          <p:nvPr/>
        </p:nvSpPr>
        <p:spPr>
          <a:xfrm rot="5400000">
            <a:off x="4428099" y="2870736"/>
            <a:ext cx="497806" cy="458092"/>
          </a:xfrm>
          <a:prstGeom prst="rightArrow">
            <a:avLst>
              <a:gd name="adj1" fmla="val 35470"/>
              <a:gd name="adj2" fmla="val 4029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lèche droite 36"/>
          <p:cNvSpPr/>
          <p:nvPr/>
        </p:nvSpPr>
        <p:spPr>
          <a:xfrm rot="5400000">
            <a:off x="7457494" y="2870737"/>
            <a:ext cx="497807" cy="458092"/>
          </a:xfrm>
          <a:prstGeom prst="rightArrow">
            <a:avLst>
              <a:gd name="adj1" fmla="val 35470"/>
              <a:gd name="adj2" fmla="val 4029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Конституционный закон французской республики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Titre de la présentation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EBDD-958C-4AE8-A34D-C4DA2B38600E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17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НОВАЯ СИСТЕМА ПРИЗВАНА  УДОВЛЕТВОРЯТЬ ОЖИДАНИЯМ </a:t>
            </a:r>
            <a:r>
              <a:rPr lang="fr-FR" dirty="0"/>
              <a:t>… 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252416" y="3418960"/>
            <a:ext cx="2700337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fontAlgn="base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38AB4C"/>
              </a:buClr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38AB4C"/>
                </a:solidFill>
                <a:cs typeface="Arial" charset="0"/>
              </a:rPr>
              <a:t>Повышение понятности</a:t>
            </a:r>
            <a:r>
              <a:rPr lang="en-US" sz="1600" dirty="0">
                <a:solidFill>
                  <a:srgbClr val="38AB4C"/>
                </a:solidFill>
                <a:cs typeface="Arial" charset="0"/>
              </a:rPr>
              <a:t> </a:t>
            </a:r>
            <a:r>
              <a:rPr lang="ru-RU" sz="1600" dirty="0">
                <a:solidFill>
                  <a:srgbClr val="38AB4C"/>
                </a:solidFill>
                <a:cs typeface="Arial" charset="0"/>
              </a:rPr>
              <a:t>бюджета и </a:t>
            </a:r>
            <a:r>
              <a:rPr lang="ru-RU" sz="1600" b="1" dirty="0">
                <a:solidFill>
                  <a:srgbClr val="38AB4C"/>
                </a:solidFill>
                <a:cs typeface="Arial" charset="0"/>
              </a:rPr>
              <a:t>прозрачности его исполнения</a:t>
            </a:r>
            <a:endParaRPr lang="en-US" sz="1600" b="1" dirty="0">
              <a:solidFill>
                <a:srgbClr val="38AB4C"/>
              </a:solidFill>
              <a:cs typeface="Arial" charset="0"/>
            </a:endParaRPr>
          </a:p>
          <a:p>
            <a:pPr fontAlgn="base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FF9900"/>
              </a:buClr>
            </a:pPr>
            <a:endParaRPr lang="en-US" sz="2400" dirty="0">
              <a:solidFill>
                <a:srgbClr val="000000"/>
              </a:solidFill>
              <a:cs typeface="Arial" charset="0"/>
            </a:endParaRPr>
          </a:p>
          <a:p>
            <a:pPr marL="285750" indent="-285750" fontAlgn="base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38AB4C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38AB4C"/>
                </a:solidFill>
                <a:cs typeface="Arial" charset="0"/>
              </a:rPr>
              <a:t>Использование информации о </a:t>
            </a:r>
            <a:r>
              <a:rPr lang="ru-RU" sz="1600" b="1" dirty="0">
                <a:solidFill>
                  <a:srgbClr val="38AB4C"/>
                </a:solidFill>
                <a:cs typeface="Arial" charset="0"/>
              </a:rPr>
              <a:t>результатах в процессе принятия бюджетных решений</a:t>
            </a:r>
            <a:endParaRPr lang="en-US" sz="1600" b="1" dirty="0">
              <a:solidFill>
                <a:srgbClr val="38AB4C"/>
              </a:solidFill>
              <a:cs typeface="Arial" charset="0"/>
            </a:endParaRPr>
          </a:p>
          <a:p>
            <a:pPr fontAlgn="base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None/>
            </a:pPr>
            <a:endParaRPr lang="en-US" sz="3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" name="Oval 4"/>
          <p:cNvSpPr>
            <a:spLocks noChangeArrowheads="1"/>
          </p:cNvSpPr>
          <p:nvPr/>
        </p:nvSpPr>
        <p:spPr bwMode="auto">
          <a:xfrm>
            <a:off x="584920" y="1942027"/>
            <a:ext cx="2519363" cy="98901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None/>
            </a:pPr>
            <a:r>
              <a:rPr lang="ru-RU" sz="2400" b="1" dirty="0">
                <a:solidFill>
                  <a:srgbClr val="FFFFFF"/>
                </a:solidFill>
                <a:ea typeface="ヒラギノ角ゴ Pro W3"/>
                <a:cs typeface="ヒラギノ角ゴ Pro W3"/>
              </a:rPr>
              <a:t>парламента </a:t>
            </a:r>
            <a:endParaRPr lang="fr-FR" sz="2400" b="1" dirty="0">
              <a:solidFill>
                <a:srgbClr val="FFFFFF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3401518" y="1917676"/>
            <a:ext cx="2519363" cy="98901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FFFF"/>
                </a:solidFill>
                <a:ea typeface="ヒラギノ角ゴ Pro W3"/>
                <a:cs typeface="ヒラギノ角ゴ Pro W3"/>
              </a:rPr>
              <a:t>населения 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FFFF"/>
                </a:solidFill>
                <a:ea typeface="ヒラギノ角ゴ Pro W3"/>
                <a:cs typeface="ヒラギノ角ゴ Pro W3"/>
              </a:rPr>
              <a:t>Франции</a:t>
            </a:r>
            <a:endParaRPr lang="fr-FR" sz="2400" b="1" dirty="0">
              <a:solidFill>
                <a:srgbClr val="FFFFFF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3067050" y="3330747"/>
            <a:ext cx="302251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fontAlgn="base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38AB4C"/>
              </a:buClr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38AB4C"/>
                </a:solidFill>
                <a:cs typeface="Arial" charset="0"/>
              </a:rPr>
              <a:t>Гражданин</a:t>
            </a:r>
            <a:r>
              <a:rPr lang="en-US" sz="1600" b="1" dirty="0">
                <a:solidFill>
                  <a:srgbClr val="38AB4C"/>
                </a:solidFill>
                <a:cs typeface="Arial" charset="0"/>
              </a:rPr>
              <a:t>: </a:t>
            </a:r>
            <a:br>
              <a:rPr lang="en-US" sz="1600" b="1" dirty="0">
                <a:solidFill>
                  <a:srgbClr val="38AB4C"/>
                </a:solidFill>
                <a:cs typeface="Arial" charset="0"/>
              </a:rPr>
            </a:br>
            <a:r>
              <a:rPr lang="ru-RU" sz="1600" dirty="0">
                <a:solidFill>
                  <a:srgbClr val="38AB4C"/>
                </a:solidFill>
                <a:cs typeface="Arial" charset="0"/>
              </a:rPr>
              <a:t>понимание того, как осуществляются государственные расходы</a:t>
            </a:r>
            <a:endParaRPr lang="en-US" sz="1600" dirty="0">
              <a:solidFill>
                <a:srgbClr val="38AB4C"/>
              </a:solidFill>
              <a:cs typeface="Arial" charset="0"/>
            </a:endParaRPr>
          </a:p>
          <a:p>
            <a:pPr marL="285750" indent="-285750" fontAlgn="base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38AB4C"/>
              </a:buClr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38AB4C"/>
                </a:solidFill>
                <a:cs typeface="Arial" charset="0"/>
              </a:rPr>
              <a:t>Потребитель</a:t>
            </a:r>
            <a:r>
              <a:rPr lang="en-US" sz="1600" b="1" dirty="0">
                <a:solidFill>
                  <a:srgbClr val="38AB4C"/>
                </a:solidFill>
                <a:cs typeface="Arial" charset="0"/>
              </a:rPr>
              <a:t>: </a:t>
            </a:r>
            <a:r>
              <a:rPr lang="ru-RU" sz="1600" dirty="0">
                <a:solidFill>
                  <a:srgbClr val="38AB4C"/>
                </a:solidFill>
                <a:cs typeface="Arial" charset="0"/>
              </a:rPr>
              <a:t>удостоверение в том, что государственная администрация удовлетворяет потребности общества</a:t>
            </a:r>
            <a:endParaRPr lang="en-US" sz="1600" dirty="0">
              <a:solidFill>
                <a:srgbClr val="38AB4C"/>
              </a:solidFill>
              <a:cs typeface="Arial" charset="0"/>
            </a:endParaRPr>
          </a:p>
          <a:p>
            <a:pPr marL="285750" indent="-285750" fontAlgn="base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38AB4C"/>
              </a:buClr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38AB4C"/>
                </a:solidFill>
                <a:cs typeface="Arial" charset="0"/>
              </a:rPr>
              <a:t>Налогоплательщик</a:t>
            </a:r>
            <a:r>
              <a:rPr lang="en-US" sz="1600" b="1" dirty="0">
                <a:solidFill>
                  <a:srgbClr val="38AB4C"/>
                </a:solidFill>
                <a:cs typeface="Arial" charset="0"/>
              </a:rPr>
              <a:t>: </a:t>
            </a:r>
            <a:r>
              <a:rPr lang="ru-RU" sz="1600" dirty="0">
                <a:solidFill>
                  <a:srgbClr val="38AB4C"/>
                </a:solidFill>
                <a:cs typeface="Arial" charset="0"/>
              </a:rPr>
              <a:t>обоснование использования налогов</a:t>
            </a:r>
            <a:endParaRPr lang="en-US" sz="1600" dirty="0">
              <a:solidFill>
                <a:srgbClr val="38AB4C"/>
              </a:solidFill>
              <a:cs typeface="Arial" charset="0"/>
            </a:endParaRPr>
          </a:p>
        </p:txBody>
      </p:sp>
      <p:sp>
        <p:nvSpPr>
          <p:cNvPr id="26" name="Oval 7"/>
          <p:cNvSpPr>
            <a:spLocks noChangeArrowheads="1"/>
          </p:cNvSpPr>
          <p:nvPr/>
        </p:nvSpPr>
        <p:spPr bwMode="auto">
          <a:xfrm>
            <a:off x="6218116" y="1842934"/>
            <a:ext cx="2786063" cy="1065212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None/>
            </a:pPr>
            <a:r>
              <a:rPr lang="ru-RU" sz="2000" b="1" dirty="0">
                <a:solidFill>
                  <a:srgbClr val="FFFFFF"/>
                </a:solidFill>
                <a:ea typeface="ヒラギノ角ゴ Pro W3"/>
                <a:cs typeface="ヒラギノ角ゴ Pro W3"/>
              </a:rPr>
              <a:t>государственных</a:t>
            </a: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None/>
            </a:pPr>
            <a:r>
              <a:rPr lang="ru-RU" sz="2000" b="1" dirty="0">
                <a:solidFill>
                  <a:srgbClr val="FFFFFF"/>
                </a:solidFill>
                <a:ea typeface="ヒラギノ角ゴ Pro W3"/>
                <a:cs typeface="ヒラギノ角ゴ Pro W3"/>
              </a:rPr>
              <a:t> управленцев</a:t>
            </a:r>
            <a:endParaRPr lang="fr-FR" sz="2000" b="1" dirty="0">
              <a:solidFill>
                <a:srgbClr val="FFFFFF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6371719" y="3561835"/>
            <a:ext cx="271303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fontAlgn="base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38AB4C"/>
              </a:buClr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38AB4C"/>
                </a:solidFill>
                <a:cs typeface="Arial" charset="0"/>
              </a:rPr>
              <a:t>Ясность целей и распределения ресурсов</a:t>
            </a:r>
            <a:endParaRPr lang="en-US" sz="1600" b="1" dirty="0">
              <a:solidFill>
                <a:srgbClr val="38AB4C"/>
              </a:solidFill>
              <a:cs typeface="Arial" charset="0"/>
            </a:endParaRPr>
          </a:p>
          <a:p>
            <a:pPr fontAlgn="base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FF9900"/>
              </a:buClr>
            </a:pPr>
            <a:endParaRPr lang="en-US" dirty="0">
              <a:solidFill>
                <a:srgbClr val="000000"/>
              </a:solidFill>
              <a:cs typeface="Arial" charset="0"/>
            </a:endParaRPr>
          </a:p>
          <a:p>
            <a:pPr marL="285750" indent="-285750" fontAlgn="base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rgbClr val="38AB4C"/>
              </a:buClr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38AB4C"/>
                </a:solidFill>
                <a:cs typeface="Arial" charset="0"/>
              </a:rPr>
              <a:t>Обеспечение баланса между свободой управления и ответственностью</a:t>
            </a:r>
            <a:endParaRPr lang="en-US" sz="1600" b="1" dirty="0">
              <a:solidFill>
                <a:srgbClr val="38AB4C"/>
              </a:solidFill>
              <a:cs typeface="Arial" charset="0"/>
            </a:endParaRPr>
          </a:p>
        </p:txBody>
      </p:sp>
      <p:sp>
        <p:nvSpPr>
          <p:cNvPr id="28" name="Oval 7"/>
          <p:cNvSpPr>
            <a:spLocks noChangeArrowheads="1"/>
          </p:cNvSpPr>
          <p:nvPr/>
        </p:nvSpPr>
        <p:spPr bwMode="auto">
          <a:xfrm>
            <a:off x="135958" y="1000529"/>
            <a:ext cx="1900958" cy="784323"/>
          </a:xfrm>
          <a:prstGeom prst="ellipse">
            <a:avLst/>
          </a:prstGeom>
          <a:solidFill>
            <a:srgbClr val="0095B7"/>
          </a:solidFill>
          <a:ln w="9525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0" fontAlgn="base" hangingPunct="0">
              <a:spcBef>
                <a:spcPct val="10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None/>
            </a:pPr>
            <a:r>
              <a:rPr lang="fr-FR" sz="1200" b="1" dirty="0">
                <a:solidFill>
                  <a:srgbClr val="FFFFFF"/>
                </a:solidFill>
                <a:ea typeface="ヒラギノ角ゴ Pro W3"/>
                <a:cs typeface="ヒラギノ角ゴ Pro W3"/>
              </a:rPr>
              <a:t>IMPLEMENT</a:t>
            </a:r>
            <a:br>
              <a:rPr lang="fr-FR" sz="1200" b="1" dirty="0">
                <a:solidFill>
                  <a:srgbClr val="FFFFFF"/>
                </a:solidFill>
                <a:ea typeface="ヒラギノ角ゴ Pro W3"/>
                <a:cs typeface="ヒラギノ角ゴ Pro W3"/>
              </a:rPr>
            </a:br>
            <a:r>
              <a:rPr lang="fr-FR" sz="1200" b="1" dirty="0">
                <a:solidFill>
                  <a:srgbClr val="FFFFFF"/>
                </a:solidFill>
                <a:ea typeface="ヒラギノ角ゴ Pro W3"/>
                <a:cs typeface="ヒラギノ角ゴ Pro W3"/>
              </a:rPr>
              <a:t>A LONG TERM</a:t>
            </a:r>
            <a:br>
              <a:rPr lang="fr-FR" sz="1200" b="1" dirty="0">
                <a:solidFill>
                  <a:srgbClr val="FFFFFF"/>
                </a:solidFill>
                <a:ea typeface="ヒラギノ角ゴ Pro W3"/>
                <a:cs typeface="ヒラギノ角ゴ Pro W3"/>
              </a:rPr>
            </a:br>
            <a:r>
              <a:rPr lang="fr-FR" sz="1200" b="1" dirty="0">
                <a:solidFill>
                  <a:srgbClr val="FFFFFF"/>
                </a:solidFill>
                <a:ea typeface="ヒラギノ角ゴ Pro W3"/>
                <a:cs typeface="ヒラギノ角ゴ Pro W3"/>
              </a:rPr>
              <a:t>STRATEGY</a:t>
            </a:r>
          </a:p>
        </p:txBody>
      </p:sp>
      <p:sp>
        <p:nvSpPr>
          <p:cNvPr id="29" name="Oval 8"/>
          <p:cNvSpPr>
            <a:spLocks noChangeArrowheads="1"/>
          </p:cNvSpPr>
          <p:nvPr/>
        </p:nvSpPr>
        <p:spPr bwMode="auto">
          <a:xfrm>
            <a:off x="3139508" y="1014816"/>
            <a:ext cx="1900958" cy="784323"/>
          </a:xfrm>
          <a:prstGeom prst="ellipse">
            <a:avLst/>
          </a:prstGeom>
          <a:solidFill>
            <a:srgbClr val="0095B7"/>
          </a:solidFill>
          <a:ln w="9525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None/>
            </a:pPr>
            <a:r>
              <a:rPr lang="fr-FR" sz="1200" b="1" dirty="0">
                <a:solidFill>
                  <a:srgbClr val="FFFFFF"/>
                </a:solidFill>
                <a:ea typeface="ヒラギノ角ゴ Pro W3"/>
                <a:cs typeface="ヒラギノ角ゴ Pro W3"/>
              </a:rPr>
              <a:t>IMPROVE</a:t>
            </a:r>
            <a:br>
              <a:rPr lang="fr-FR" sz="1200" b="1" dirty="0">
                <a:solidFill>
                  <a:srgbClr val="FFFFFF"/>
                </a:solidFill>
                <a:ea typeface="ヒラギノ角ゴ Pro W3"/>
                <a:cs typeface="ヒラギノ角ゴ Pro W3"/>
              </a:rPr>
            </a:br>
            <a:r>
              <a:rPr lang="fr-FR" sz="1200" b="1" dirty="0">
                <a:solidFill>
                  <a:srgbClr val="FFFFFF"/>
                </a:solidFill>
                <a:ea typeface="ヒラギノ角ゴ Pro W3"/>
                <a:cs typeface="ヒラギノ角ゴ Pro W3"/>
              </a:rPr>
              <a:t>TRANSPARENCY</a:t>
            </a:r>
          </a:p>
        </p:txBody>
      </p:sp>
      <p:sp>
        <p:nvSpPr>
          <p:cNvPr id="30" name="Oval 10"/>
          <p:cNvSpPr>
            <a:spLocks noChangeArrowheads="1"/>
          </p:cNvSpPr>
          <p:nvPr/>
        </p:nvSpPr>
        <p:spPr bwMode="auto">
          <a:xfrm>
            <a:off x="6074795" y="1000529"/>
            <a:ext cx="1900958" cy="784323"/>
          </a:xfrm>
          <a:prstGeom prst="ellipse">
            <a:avLst/>
          </a:prstGeom>
          <a:solidFill>
            <a:srgbClr val="0095B7"/>
          </a:solidFill>
          <a:ln w="9525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0" fontAlgn="base" hangingPunct="0"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None/>
            </a:pPr>
            <a:r>
              <a:rPr lang="ru-RU" sz="1200" b="1" cap="small" dirty="0">
                <a:solidFill>
                  <a:srgbClr val="FFFFFF"/>
                </a:solidFill>
                <a:ea typeface="ヒラギノ角ゴ Pro W3"/>
                <a:cs typeface="ヒラギノ角ゴ Pro W3"/>
              </a:rPr>
              <a:t>Повышение </a:t>
            </a:r>
          </a:p>
          <a:p>
            <a:pPr algn="ctr" eaLnBrk="0" fontAlgn="base" hangingPunct="0"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None/>
            </a:pPr>
            <a:r>
              <a:rPr lang="ru-RU" sz="1200" b="1" cap="small" dirty="0">
                <a:solidFill>
                  <a:srgbClr val="FFFFFF"/>
                </a:solidFill>
                <a:ea typeface="ヒラギノ角ゴ Pro W3"/>
                <a:cs typeface="ヒラギノ角ゴ Pro W3"/>
              </a:rPr>
              <a:t>эффективности</a:t>
            </a:r>
            <a:endParaRPr lang="en-GB" sz="1200" b="1" dirty="0">
              <a:solidFill>
                <a:srgbClr val="FFFFFF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31" name="Oval 7"/>
          <p:cNvSpPr>
            <a:spLocks noChangeArrowheads="1"/>
          </p:cNvSpPr>
          <p:nvPr/>
        </p:nvSpPr>
        <p:spPr bwMode="auto">
          <a:xfrm>
            <a:off x="135958" y="1005292"/>
            <a:ext cx="1900958" cy="784323"/>
          </a:xfrm>
          <a:prstGeom prst="ellipse">
            <a:avLst/>
          </a:prstGeom>
          <a:solidFill>
            <a:srgbClr val="0095B7"/>
          </a:solidFill>
          <a:ln w="9525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0" fontAlgn="base" hangingPunct="0"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None/>
            </a:pPr>
            <a:r>
              <a:rPr lang="ru-RU" sz="1200" b="1" cap="small" dirty="0">
                <a:solidFill>
                  <a:srgbClr val="FFFFFF"/>
                </a:solidFill>
                <a:ea typeface="ヒラギノ角ゴ Pro W3"/>
                <a:cs typeface="ヒラギノ角ゴ Pro W3"/>
              </a:rPr>
              <a:t>Реализация</a:t>
            </a:r>
          </a:p>
          <a:p>
            <a:pPr algn="ctr" eaLnBrk="0" fontAlgn="base" hangingPunct="0"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None/>
            </a:pPr>
            <a:r>
              <a:rPr lang="ru-RU" sz="1200" b="1" cap="small" dirty="0">
                <a:solidFill>
                  <a:srgbClr val="FFFFFF"/>
                </a:solidFill>
                <a:ea typeface="ヒラギノ角ゴ Pro W3"/>
                <a:cs typeface="ヒラギノ角ゴ Pro W3"/>
              </a:rPr>
              <a:t>долгосрочной</a:t>
            </a:r>
          </a:p>
          <a:p>
            <a:pPr algn="ctr" eaLnBrk="0" fontAlgn="base" hangingPunct="0"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None/>
            </a:pPr>
            <a:r>
              <a:rPr lang="ru-RU" sz="1200" b="1" cap="small" dirty="0">
                <a:solidFill>
                  <a:srgbClr val="FFFFFF"/>
                </a:solidFill>
                <a:ea typeface="ヒラギノ角ゴ Pro W3"/>
                <a:cs typeface="ヒラギノ角ゴ Pro W3"/>
              </a:rPr>
              <a:t>стратегии</a:t>
            </a:r>
            <a:endParaRPr lang="en-GB" sz="1200" b="1" cap="small" dirty="0">
              <a:solidFill>
                <a:srgbClr val="FFFFFF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32" name="Oval 8"/>
          <p:cNvSpPr>
            <a:spLocks noChangeArrowheads="1"/>
          </p:cNvSpPr>
          <p:nvPr/>
        </p:nvSpPr>
        <p:spPr bwMode="auto">
          <a:xfrm>
            <a:off x="3139508" y="1019579"/>
            <a:ext cx="1900958" cy="784323"/>
          </a:xfrm>
          <a:prstGeom prst="ellipse">
            <a:avLst/>
          </a:prstGeom>
          <a:solidFill>
            <a:srgbClr val="0095B7"/>
          </a:solidFill>
          <a:ln w="9525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0" fontAlgn="base" hangingPunct="0"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None/>
            </a:pPr>
            <a:r>
              <a:rPr lang="ru-RU" sz="1200" b="1" cap="small" dirty="0">
                <a:solidFill>
                  <a:srgbClr val="FFFFFF"/>
                </a:solidFill>
                <a:ea typeface="ヒラギノ角ゴ Pro W3"/>
                <a:cs typeface="ヒラギノ角ゴ Pro W3"/>
              </a:rPr>
              <a:t>Повышение </a:t>
            </a:r>
          </a:p>
          <a:p>
            <a:pPr algn="ctr" eaLnBrk="0" fontAlgn="base" hangingPunct="0"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None/>
            </a:pPr>
            <a:r>
              <a:rPr lang="ru-RU" sz="1200" b="1" cap="small" dirty="0">
                <a:solidFill>
                  <a:srgbClr val="FFFFFF"/>
                </a:solidFill>
                <a:ea typeface="ヒラギノ角ゴ Pro W3"/>
                <a:cs typeface="ヒラギノ角ゴ Pro W3"/>
              </a:rPr>
              <a:t>прозрачности</a:t>
            </a:r>
            <a:endParaRPr lang="en-GB" sz="1200" b="1" dirty="0">
              <a:solidFill>
                <a:srgbClr val="FFFFFF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3" name="Flèche droite 2"/>
          <p:cNvSpPr/>
          <p:nvPr/>
        </p:nvSpPr>
        <p:spPr>
          <a:xfrm rot="1631595">
            <a:off x="882050" y="1762749"/>
            <a:ext cx="697739" cy="199780"/>
          </a:xfrm>
          <a:prstGeom prst="rightArrow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lèche droite 32"/>
          <p:cNvSpPr/>
          <p:nvPr/>
        </p:nvSpPr>
        <p:spPr>
          <a:xfrm rot="1631595">
            <a:off x="4075843" y="1743044"/>
            <a:ext cx="697739" cy="199780"/>
          </a:xfrm>
          <a:prstGeom prst="rightArrow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lèche droite 33"/>
          <p:cNvSpPr/>
          <p:nvPr/>
        </p:nvSpPr>
        <p:spPr>
          <a:xfrm rot="1631595">
            <a:off x="7001569" y="1748050"/>
            <a:ext cx="697739" cy="199780"/>
          </a:xfrm>
          <a:prstGeom prst="rightArrow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3034208" y="870028"/>
            <a:ext cx="3144169" cy="5683171"/>
          </a:xfrm>
          <a:prstGeom prst="roundRect">
            <a:avLst>
              <a:gd name="adj" fmla="val 7303"/>
            </a:avLst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5259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790575" y="3408000"/>
            <a:ext cx="3733799" cy="1520416"/>
          </a:xfrm>
        </p:spPr>
        <p:txBody>
          <a:bodyPr/>
          <a:lstStyle/>
          <a:p>
            <a:endParaRPr lang="fr-FR" dirty="0"/>
          </a:p>
          <a:p>
            <a:r>
              <a:rPr lang="ru-RU" dirty="0"/>
              <a:t>Конституционный закон о финансовом законодательстве </a:t>
            </a:r>
            <a:r>
              <a:rPr lang="fr-FR" dirty="0"/>
              <a:t>LOLF</a:t>
            </a:r>
          </a:p>
          <a:p>
            <a:endParaRPr lang="ru-RU" sz="1200" dirty="0"/>
          </a:p>
          <a:p>
            <a:r>
              <a:rPr lang="ru-RU" dirty="0"/>
              <a:t>Система управления по результатам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Titre de la présentation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6EBDD-958C-4AE8-A34D-C4DA2B38600E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733425" y="2685041"/>
            <a:ext cx="4914900" cy="738664"/>
          </a:xfrm>
        </p:spPr>
        <p:txBody>
          <a:bodyPr/>
          <a:lstStyle/>
          <a:p>
            <a:r>
              <a:rPr lang="ru-RU" dirty="0"/>
              <a:t>Бюджетная система </a:t>
            </a:r>
            <a:r>
              <a:rPr lang="ru-RU" dirty="0" err="1"/>
              <a:t>франции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819151" y="4276725"/>
            <a:ext cx="3619500" cy="409574"/>
          </a:xfrm>
          <a:prstGeom prst="roundRect">
            <a:avLst/>
          </a:prstGeom>
          <a:noFill/>
          <a:ln w="12700">
            <a:solidFill>
              <a:srgbClr val="94C1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777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rme libre 18"/>
          <p:cNvSpPr/>
          <p:nvPr/>
        </p:nvSpPr>
        <p:spPr>
          <a:xfrm rot="2574947" flipV="1">
            <a:off x="393712" y="3179345"/>
            <a:ext cx="4389366" cy="4461204"/>
          </a:xfrm>
          <a:custGeom>
            <a:avLst/>
            <a:gdLst>
              <a:gd name="connsiteX0" fmla="*/ 893170 w 4389366"/>
              <a:gd name="connsiteY0" fmla="*/ 0 h 4461204"/>
              <a:gd name="connsiteX1" fmla="*/ 4382791 w 4389366"/>
              <a:gd name="connsiteY1" fmla="*/ 3244548 h 4461204"/>
              <a:gd name="connsiteX2" fmla="*/ 4389366 w 4389366"/>
              <a:gd name="connsiteY2" fmla="*/ 3250662 h 4461204"/>
              <a:gd name="connsiteX3" fmla="*/ 4340747 w 4389366"/>
              <a:gd name="connsiteY3" fmla="*/ 3302953 h 4461204"/>
              <a:gd name="connsiteX4" fmla="*/ 3506965 w 4389366"/>
              <a:gd name="connsiteY4" fmla="*/ 4461204 h 4461204"/>
              <a:gd name="connsiteX5" fmla="*/ 2984750 w 4389366"/>
              <a:gd name="connsiteY5" fmla="*/ 3735767 h 4461204"/>
              <a:gd name="connsiteX6" fmla="*/ 0 w 4389366"/>
              <a:gd name="connsiteY6" fmla="*/ 960634 h 4461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9366" h="4461204">
                <a:moveTo>
                  <a:pt x="893170" y="0"/>
                </a:moveTo>
                <a:lnTo>
                  <a:pt x="4382791" y="3244548"/>
                </a:lnTo>
                <a:lnTo>
                  <a:pt x="4389366" y="3250662"/>
                </a:lnTo>
                <a:lnTo>
                  <a:pt x="4340747" y="3302953"/>
                </a:lnTo>
                <a:lnTo>
                  <a:pt x="3506965" y="4461204"/>
                </a:lnTo>
                <a:lnTo>
                  <a:pt x="2984750" y="3735767"/>
                </a:lnTo>
                <a:lnTo>
                  <a:pt x="0" y="960634"/>
                </a:lnTo>
                <a:close/>
              </a:path>
            </a:pathLst>
          </a:custGeom>
          <a:solidFill>
            <a:schemeClr val="accent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orme libre 26"/>
          <p:cNvSpPr/>
          <p:nvPr/>
        </p:nvSpPr>
        <p:spPr>
          <a:xfrm rot="19025053">
            <a:off x="412267" y="63586"/>
            <a:ext cx="4389366" cy="4461204"/>
          </a:xfrm>
          <a:custGeom>
            <a:avLst/>
            <a:gdLst>
              <a:gd name="connsiteX0" fmla="*/ 893170 w 4389366"/>
              <a:gd name="connsiteY0" fmla="*/ 0 h 4461204"/>
              <a:gd name="connsiteX1" fmla="*/ 4382791 w 4389366"/>
              <a:gd name="connsiteY1" fmla="*/ 3244548 h 4461204"/>
              <a:gd name="connsiteX2" fmla="*/ 4389366 w 4389366"/>
              <a:gd name="connsiteY2" fmla="*/ 3250662 h 4461204"/>
              <a:gd name="connsiteX3" fmla="*/ 4340747 w 4389366"/>
              <a:gd name="connsiteY3" fmla="*/ 3302953 h 4461204"/>
              <a:gd name="connsiteX4" fmla="*/ 3506965 w 4389366"/>
              <a:gd name="connsiteY4" fmla="*/ 4461204 h 4461204"/>
              <a:gd name="connsiteX5" fmla="*/ 2984750 w 4389366"/>
              <a:gd name="connsiteY5" fmla="*/ 3735767 h 4461204"/>
              <a:gd name="connsiteX6" fmla="*/ 0 w 4389366"/>
              <a:gd name="connsiteY6" fmla="*/ 960634 h 4461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9366" h="4461204">
                <a:moveTo>
                  <a:pt x="893170" y="0"/>
                </a:moveTo>
                <a:lnTo>
                  <a:pt x="4382791" y="3244548"/>
                </a:lnTo>
                <a:lnTo>
                  <a:pt x="4389366" y="3250662"/>
                </a:lnTo>
                <a:lnTo>
                  <a:pt x="4340747" y="3302953"/>
                </a:lnTo>
                <a:lnTo>
                  <a:pt x="3506965" y="4461204"/>
                </a:lnTo>
                <a:lnTo>
                  <a:pt x="2984750" y="3735767"/>
                </a:lnTo>
                <a:lnTo>
                  <a:pt x="0" y="960634"/>
                </a:lnTo>
                <a:close/>
              </a:path>
            </a:pathLst>
          </a:custGeom>
          <a:solidFill>
            <a:schemeClr val="accent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orme libre 23"/>
          <p:cNvSpPr/>
          <p:nvPr/>
        </p:nvSpPr>
        <p:spPr>
          <a:xfrm rot="16200000">
            <a:off x="1958558" y="1348518"/>
            <a:ext cx="1319389" cy="4966680"/>
          </a:xfrm>
          <a:custGeom>
            <a:avLst/>
            <a:gdLst>
              <a:gd name="connsiteX0" fmla="*/ 1319389 w 1319389"/>
              <a:gd name="connsiteY0" fmla="*/ 4373082 h 4966680"/>
              <a:gd name="connsiteX1" fmla="*/ 659695 w 1319389"/>
              <a:gd name="connsiteY1" fmla="*/ 4966680 h 4966680"/>
              <a:gd name="connsiteX2" fmla="*/ 3385 w 1319389"/>
              <a:gd name="connsiteY2" fmla="*/ 4376128 h 4966680"/>
              <a:gd name="connsiteX3" fmla="*/ 1 w 1319389"/>
              <a:gd name="connsiteY3" fmla="*/ 4376128 h 4966680"/>
              <a:gd name="connsiteX4" fmla="*/ 1 w 1319389"/>
              <a:gd name="connsiteY4" fmla="*/ 4373083 h 4966680"/>
              <a:gd name="connsiteX5" fmla="*/ 0 w 1319389"/>
              <a:gd name="connsiteY5" fmla="*/ 4373082 h 4966680"/>
              <a:gd name="connsiteX6" fmla="*/ 1 w 1319389"/>
              <a:gd name="connsiteY6" fmla="*/ 4373082 h 4966680"/>
              <a:gd name="connsiteX7" fmla="*/ 1 w 1319389"/>
              <a:gd name="connsiteY7" fmla="*/ 0 h 4966680"/>
              <a:gd name="connsiteX8" fmla="*/ 1311706 w 1319389"/>
              <a:gd name="connsiteY8" fmla="*/ 0 h 4966680"/>
              <a:gd name="connsiteX9" fmla="*/ 1311706 w 1319389"/>
              <a:gd name="connsiteY9" fmla="*/ 4373082 h 496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19389" h="4966680">
                <a:moveTo>
                  <a:pt x="1319389" y="4373082"/>
                </a:moveTo>
                <a:lnTo>
                  <a:pt x="659695" y="4966680"/>
                </a:lnTo>
                <a:lnTo>
                  <a:pt x="3385" y="4376128"/>
                </a:lnTo>
                <a:lnTo>
                  <a:pt x="1" y="4376128"/>
                </a:lnTo>
                <a:lnTo>
                  <a:pt x="1" y="4373083"/>
                </a:lnTo>
                <a:lnTo>
                  <a:pt x="0" y="4373082"/>
                </a:lnTo>
                <a:lnTo>
                  <a:pt x="1" y="4373082"/>
                </a:lnTo>
                <a:lnTo>
                  <a:pt x="1" y="0"/>
                </a:lnTo>
                <a:lnTo>
                  <a:pt x="1311706" y="0"/>
                </a:lnTo>
                <a:lnTo>
                  <a:pt x="1311706" y="4373082"/>
                </a:lnTo>
                <a:close/>
              </a:path>
            </a:pathLst>
          </a:custGeom>
          <a:solidFill>
            <a:schemeClr val="accent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Конституционный закон французской республики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de la présentation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EBDD-958C-4AE8-A34D-C4DA2B38600E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7"/>
          </p:nvPr>
        </p:nvSpPr>
        <p:spPr>
          <a:xfrm>
            <a:off x="952950" y="660450"/>
            <a:ext cx="6624000" cy="2880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Система управления по результатам</a:t>
            </a:r>
            <a:endParaRPr lang="fr-FR" dirty="0"/>
          </a:p>
        </p:txBody>
      </p:sp>
      <p:pic>
        <p:nvPicPr>
          <p:cNvPr id="1026" name="Graphique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37" t="7978" r="27473" b="15916"/>
          <a:stretch/>
        </p:blipFill>
        <p:spPr bwMode="auto">
          <a:xfrm>
            <a:off x="5101593" y="1869924"/>
            <a:ext cx="3900616" cy="391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phique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4" t="92312" r="65742" b="2229"/>
          <a:stretch/>
        </p:blipFill>
        <p:spPr bwMode="auto">
          <a:xfrm>
            <a:off x="6326626" y="3344981"/>
            <a:ext cx="143390" cy="28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phique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55" t="92026" r="54687" b="2229"/>
          <a:stretch/>
        </p:blipFill>
        <p:spPr bwMode="auto">
          <a:xfrm>
            <a:off x="6322290" y="3911470"/>
            <a:ext cx="148830" cy="295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phique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08" t="90373" r="38573" b="2229"/>
          <a:stretch/>
        </p:blipFill>
        <p:spPr bwMode="auto">
          <a:xfrm>
            <a:off x="6321883" y="3529009"/>
            <a:ext cx="166687" cy="380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6435723" y="3265733"/>
            <a:ext cx="1892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Результативность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437620" y="3843763"/>
            <a:ext cx="168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Эффективность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405226" y="3554748"/>
            <a:ext cx="1619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Качество услуг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8705" y="1582066"/>
            <a:ext cx="6402330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cap="small" dirty="0">
                <a:solidFill>
                  <a:srgbClr val="004A6F"/>
                </a:solidFill>
              </a:rPr>
              <a:t>Социально-экономическая результативность (</a:t>
            </a:r>
            <a:r>
              <a:rPr lang="ru-RU" sz="1400" dirty="0">
                <a:solidFill>
                  <a:srgbClr val="004A6F"/>
                </a:solidFill>
              </a:rPr>
              <a:t>точка зрения гражданина</a:t>
            </a:r>
            <a:r>
              <a:rPr lang="en-US" sz="1600" dirty="0">
                <a:solidFill>
                  <a:srgbClr val="004A6F"/>
                </a:solidFill>
              </a:rPr>
              <a:t>)</a:t>
            </a:r>
          </a:p>
          <a:p>
            <a:r>
              <a:rPr lang="en-US" sz="1600" dirty="0">
                <a:solidFill>
                  <a:srgbClr val="004A6F"/>
                </a:solidFill>
              </a:rPr>
              <a:t>	</a:t>
            </a:r>
            <a:r>
              <a:rPr lang="ru-RU" sz="1400" dirty="0">
                <a:solidFill>
                  <a:srgbClr val="004A6F"/>
                </a:solidFill>
              </a:rPr>
              <a:t>Здравоохранение </a:t>
            </a:r>
            <a:endParaRPr lang="en-US" sz="1400" dirty="0">
              <a:solidFill>
                <a:srgbClr val="004A6F"/>
              </a:solidFill>
            </a:endParaRPr>
          </a:p>
          <a:p>
            <a:r>
              <a:rPr lang="en-US" sz="1400" dirty="0">
                <a:solidFill>
                  <a:srgbClr val="004A6F"/>
                </a:solidFill>
              </a:rPr>
              <a:t>	</a:t>
            </a:r>
            <a:r>
              <a:rPr lang="ru-RU" sz="1400" dirty="0">
                <a:solidFill>
                  <a:srgbClr val="004A6F"/>
                </a:solidFill>
              </a:rPr>
              <a:t>Безопасность</a:t>
            </a:r>
            <a:endParaRPr lang="en-US" sz="1400" dirty="0">
              <a:solidFill>
                <a:srgbClr val="004A6F"/>
              </a:solidFill>
            </a:endParaRPr>
          </a:p>
          <a:p>
            <a:r>
              <a:rPr lang="en-US" sz="1400" dirty="0">
                <a:solidFill>
                  <a:srgbClr val="004A6F"/>
                </a:solidFill>
              </a:rPr>
              <a:t>	</a:t>
            </a:r>
            <a:r>
              <a:rPr lang="ru-RU" sz="1400" dirty="0">
                <a:solidFill>
                  <a:srgbClr val="004A6F"/>
                </a:solidFill>
              </a:rPr>
              <a:t>Равенство</a:t>
            </a:r>
            <a:endParaRPr lang="en-US" sz="1400" dirty="0">
              <a:solidFill>
                <a:srgbClr val="004A6F"/>
              </a:solidFill>
            </a:endParaRPr>
          </a:p>
          <a:p>
            <a:r>
              <a:rPr lang="en-US" sz="1400" dirty="0">
                <a:solidFill>
                  <a:srgbClr val="004A6F"/>
                </a:solidFill>
              </a:rPr>
              <a:t>	</a:t>
            </a:r>
            <a:r>
              <a:rPr lang="ru-RU" sz="1400" dirty="0">
                <a:solidFill>
                  <a:srgbClr val="004A6F"/>
                </a:solidFill>
              </a:rPr>
              <a:t>Экономическое развитие</a:t>
            </a:r>
            <a:r>
              <a:rPr lang="en-US" sz="1600" dirty="0">
                <a:solidFill>
                  <a:srgbClr val="004A6F"/>
                </a:solidFill>
              </a:rPr>
              <a:t>…</a:t>
            </a:r>
          </a:p>
          <a:p>
            <a:endParaRPr lang="en-US" sz="1600" dirty="0">
              <a:solidFill>
                <a:srgbClr val="004A6F"/>
              </a:solidFill>
            </a:endParaRPr>
          </a:p>
          <a:p>
            <a:endParaRPr lang="en-US" sz="1600" dirty="0">
              <a:solidFill>
                <a:srgbClr val="004A6F"/>
              </a:solidFill>
            </a:endParaRPr>
          </a:p>
          <a:p>
            <a:r>
              <a:rPr lang="ru-RU" sz="1600" cap="small" dirty="0">
                <a:solidFill>
                  <a:srgbClr val="004A6F"/>
                </a:solidFill>
              </a:rPr>
              <a:t>Качество услуг </a:t>
            </a:r>
            <a:r>
              <a:rPr lang="en-US" sz="1600" dirty="0">
                <a:solidFill>
                  <a:srgbClr val="004A6F"/>
                </a:solidFill>
              </a:rPr>
              <a:t>(</a:t>
            </a:r>
            <a:r>
              <a:rPr lang="ru-RU" sz="1600" dirty="0">
                <a:solidFill>
                  <a:srgbClr val="004A6F"/>
                </a:solidFill>
              </a:rPr>
              <a:t>точка зрения потребителя</a:t>
            </a:r>
            <a:r>
              <a:rPr lang="en-US" sz="1600" dirty="0">
                <a:solidFill>
                  <a:srgbClr val="004A6F"/>
                </a:solidFill>
              </a:rPr>
              <a:t>)</a:t>
            </a:r>
          </a:p>
          <a:p>
            <a:r>
              <a:rPr lang="en-US" sz="1600" dirty="0">
                <a:solidFill>
                  <a:srgbClr val="004A6F"/>
                </a:solidFill>
              </a:rPr>
              <a:t>	</a:t>
            </a:r>
            <a:r>
              <a:rPr lang="ru-RU" sz="1400" dirty="0">
                <a:solidFill>
                  <a:srgbClr val="004A6F"/>
                </a:solidFill>
              </a:rPr>
              <a:t>Уровень удовлетворенности </a:t>
            </a:r>
            <a:endParaRPr lang="en-US" sz="1400" dirty="0">
              <a:solidFill>
                <a:srgbClr val="004A6F"/>
              </a:solidFill>
            </a:endParaRPr>
          </a:p>
          <a:p>
            <a:r>
              <a:rPr lang="en-US" sz="1400" dirty="0">
                <a:solidFill>
                  <a:srgbClr val="004A6F"/>
                </a:solidFill>
              </a:rPr>
              <a:t>	</a:t>
            </a:r>
            <a:r>
              <a:rPr lang="ru-RU" sz="1400" dirty="0">
                <a:solidFill>
                  <a:srgbClr val="004A6F"/>
                </a:solidFill>
              </a:rPr>
              <a:t>Время ожидания и административные задержки</a:t>
            </a:r>
            <a:endParaRPr lang="en-US" sz="1400" dirty="0">
              <a:solidFill>
                <a:srgbClr val="004A6F"/>
              </a:solidFill>
            </a:endParaRPr>
          </a:p>
          <a:p>
            <a:r>
              <a:rPr lang="en-US" sz="1400" dirty="0">
                <a:solidFill>
                  <a:srgbClr val="004A6F"/>
                </a:solidFill>
              </a:rPr>
              <a:t>	</a:t>
            </a:r>
            <a:r>
              <a:rPr lang="ru-RU" sz="1400" dirty="0">
                <a:solidFill>
                  <a:srgbClr val="004A6F"/>
                </a:solidFill>
              </a:rPr>
              <a:t>Доступность</a:t>
            </a:r>
            <a:r>
              <a:rPr lang="en-US" sz="1600" dirty="0">
                <a:solidFill>
                  <a:srgbClr val="004A6F"/>
                </a:solidFill>
              </a:rPr>
              <a:t>…</a:t>
            </a:r>
          </a:p>
          <a:p>
            <a:endParaRPr lang="en-US" sz="1600" dirty="0">
              <a:solidFill>
                <a:srgbClr val="004A6F"/>
              </a:solidFill>
            </a:endParaRPr>
          </a:p>
          <a:p>
            <a:endParaRPr lang="en-US" sz="2400" dirty="0">
              <a:solidFill>
                <a:srgbClr val="004A6F"/>
              </a:solidFill>
            </a:endParaRPr>
          </a:p>
          <a:p>
            <a:r>
              <a:rPr lang="ru-RU" sz="1600" cap="small" dirty="0">
                <a:solidFill>
                  <a:srgbClr val="004A6F"/>
                </a:solidFill>
              </a:rPr>
              <a:t>Эффективность </a:t>
            </a:r>
            <a:r>
              <a:rPr lang="en-US" sz="1600" dirty="0">
                <a:solidFill>
                  <a:srgbClr val="004A6F"/>
                </a:solidFill>
              </a:rPr>
              <a:t>(</a:t>
            </a:r>
            <a:r>
              <a:rPr lang="ru-RU" sz="1600" dirty="0">
                <a:solidFill>
                  <a:srgbClr val="004A6F"/>
                </a:solidFill>
              </a:rPr>
              <a:t>точка зрения налогоплательщика</a:t>
            </a:r>
            <a:r>
              <a:rPr lang="en-US" sz="1600" dirty="0">
                <a:solidFill>
                  <a:srgbClr val="004A6F"/>
                </a:solidFill>
              </a:rPr>
              <a:t>)</a:t>
            </a:r>
          </a:p>
          <a:p>
            <a:r>
              <a:rPr lang="en-US" sz="1600" dirty="0">
                <a:solidFill>
                  <a:srgbClr val="004A6F"/>
                </a:solidFill>
              </a:rPr>
              <a:t>	</a:t>
            </a:r>
            <a:r>
              <a:rPr lang="ru-RU" sz="1600" dirty="0">
                <a:solidFill>
                  <a:srgbClr val="004A6F"/>
                </a:solidFill>
              </a:rPr>
              <a:t>Продуктивность</a:t>
            </a:r>
            <a:endParaRPr lang="en-US" sz="1600" dirty="0">
              <a:solidFill>
                <a:srgbClr val="004A6F"/>
              </a:solidFill>
            </a:endParaRPr>
          </a:p>
          <a:p>
            <a:r>
              <a:rPr lang="en-US" sz="1600" dirty="0">
                <a:solidFill>
                  <a:srgbClr val="004A6F"/>
                </a:solidFill>
              </a:rPr>
              <a:t>	</a:t>
            </a:r>
            <a:r>
              <a:rPr lang="ru-RU" sz="1600" dirty="0">
                <a:solidFill>
                  <a:srgbClr val="004A6F"/>
                </a:solidFill>
              </a:rPr>
              <a:t>Удельные затраты</a:t>
            </a:r>
            <a:endParaRPr lang="en-US" sz="1600" dirty="0">
              <a:solidFill>
                <a:srgbClr val="004A6F"/>
              </a:solidFill>
            </a:endParaRPr>
          </a:p>
          <a:p>
            <a:r>
              <a:rPr lang="en-US" sz="1600" dirty="0">
                <a:solidFill>
                  <a:srgbClr val="004A6F"/>
                </a:solidFill>
              </a:rPr>
              <a:t>	</a:t>
            </a:r>
            <a:r>
              <a:rPr lang="ru-RU" sz="1600" dirty="0">
                <a:solidFill>
                  <a:srgbClr val="004A6F"/>
                </a:solidFill>
              </a:rPr>
              <a:t>Управление затратами</a:t>
            </a:r>
            <a:r>
              <a:rPr lang="en-US" sz="1600" dirty="0">
                <a:solidFill>
                  <a:srgbClr val="004A6F"/>
                </a:solidFill>
              </a:rPr>
              <a:t>…</a:t>
            </a:r>
          </a:p>
          <a:p>
            <a:endParaRPr lang="en-US" sz="1600" dirty="0">
              <a:solidFill>
                <a:srgbClr val="004A6F"/>
              </a:solidFill>
            </a:endParaRPr>
          </a:p>
          <a:p>
            <a:endParaRPr lang="fr-FR" sz="1600" dirty="0">
              <a:solidFill>
                <a:srgbClr val="004A6F"/>
              </a:solidFill>
            </a:endParaRPr>
          </a:p>
        </p:txBody>
      </p:sp>
      <p:sp>
        <p:nvSpPr>
          <p:cNvPr id="16" name="Espace réservé du contenu 15"/>
          <p:cNvSpPr>
            <a:spLocks noGrp="1"/>
          </p:cNvSpPr>
          <p:nvPr>
            <p:ph sz="half" idx="18"/>
          </p:nvPr>
        </p:nvSpPr>
        <p:spPr>
          <a:xfrm>
            <a:off x="244038" y="931949"/>
            <a:ext cx="8565398" cy="477751"/>
          </a:xfrm>
          <a:ln>
            <a:noFill/>
          </a:ln>
        </p:spPr>
        <p:txBody>
          <a:bodyPr/>
          <a:lstStyle/>
          <a:p>
            <a:r>
              <a:rPr lang="ru-RU" dirty="0"/>
              <a:t>Показатели эффективности подразделяются на три категории, отражающие различные аспекты в зависимости от точки зрения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320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73873" y="4897253"/>
            <a:ext cx="1835859" cy="1841596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330927" y="1550126"/>
            <a:ext cx="6498394" cy="4267925"/>
          </a:xfrm>
          <a:prstGeom prst="wedgeRectCallout">
            <a:avLst>
              <a:gd name="adj1" fmla="val 59918"/>
              <a:gd name="adj2" fmla="val 32262"/>
            </a:avLst>
          </a:prstGeom>
          <a:solidFill>
            <a:schemeClr val="accent1"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9150" y="340849"/>
            <a:ext cx="6768336" cy="487825"/>
          </a:xfrm>
        </p:spPr>
        <p:txBody>
          <a:bodyPr>
            <a:normAutofit fontScale="90000"/>
          </a:bodyPr>
          <a:lstStyle/>
          <a:p>
            <a:r>
              <a:rPr lang="ru-RU" dirty="0"/>
              <a:t>В центре внимания – показатели эффективности, отражающие точку зрения потребителя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29125" y="1569385"/>
            <a:ext cx="5793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France performance framework for </a:t>
            </a:r>
            <a:r>
              <a:rPr lang="fr-FR" sz="2000" u="sng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user’s</a:t>
            </a:r>
            <a:r>
              <a:rPr lang="fr-FR" sz="20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000" u="sng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</a:t>
            </a:r>
            <a:r>
              <a:rPr lang="fr-FR" sz="20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(2019)</a:t>
            </a:r>
          </a:p>
        </p:txBody>
      </p:sp>
      <p:sp>
        <p:nvSpPr>
          <p:cNvPr id="16" name="Espace réservé du contenu 15"/>
          <p:cNvSpPr>
            <a:spLocks noGrp="1"/>
          </p:cNvSpPr>
          <p:nvPr>
            <p:ph sz="half" idx="18"/>
          </p:nvPr>
        </p:nvSpPr>
        <p:spPr>
          <a:xfrm>
            <a:off x="224988" y="989099"/>
            <a:ext cx="8565398" cy="420601"/>
          </a:xfrm>
          <a:ln>
            <a:noFill/>
          </a:ln>
        </p:spPr>
        <p:txBody>
          <a:bodyPr/>
          <a:lstStyle/>
          <a:p>
            <a:r>
              <a:rPr lang="ru-RU" dirty="0"/>
              <a:t>С помощью показателей эффективности, отражающих точку зрения потребителя, измеряется несколько аспектов</a:t>
            </a:r>
            <a:endParaRPr lang="en-US" dirty="0"/>
          </a:p>
        </p:txBody>
      </p:sp>
      <p:graphicFrame>
        <p:nvGraphicFramePr>
          <p:cNvPr id="18" name="Graphique 17"/>
          <p:cNvGraphicFramePr/>
          <p:nvPr>
            <p:extLst>
              <p:ext uri="{D42A27DB-BD31-4B8C-83A1-F6EECF244321}">
                <p14:modId xmlns:p14="http://schemas.microsoft.com/office/powerpoint/2010/main" val="2996100885"/>
              </p:ext>
            </p:extLst>
          </p:nvPr>
        </p:nvGraphicFramePr>
        <p:xfrm>
          <a:off x="515124" y="177849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981825" y="1609725"/>
            <a:ext cx="193357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u="sng" dirty="0"/>
              <a:t>Система используемых во Франции показателей, отражающих точку зрения потребителя (2019)</a:t>
            </a:r>
          </a:p>
          <a:p>
            <a:endParaRPr lang="ru-RU" sz="1100" dirty="0"/>
          </a:p>
          <a:p>
            <a:r>
              <a:rPr lang="ru-RU" sz="1100" dirty="0"/>
              <a:t>Непосредственные и конечные результаты (46%)</a:t>
            </a:r>
          </a:p>
          <a:p>
            <a:endParaRPr lang="ru-RU" sz="1100" dirty="0"/>
          </a:p>
          <a:p>
            <a:r>
              <a:rPr lang="ru-RU" sz="1100" dirty="0"/>
              <a:t>Административные задержки (32%)</a:t>
            </a:r>
          </a:p>
          <a:p>
            <a:endParaRPr lang="ru-RU" sz="1100" dirty="0"/>
          </a:p>
          <a:p>
            <a:r>
              <a:rPr lang="ru-RU" sz="1100" dirty="0"/>
              <a:t>Удовлетворенность государственными услугами / качество услуг (22%)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48375" y="5791201"/>
            <a:ext cx="1276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Результативность</a:t>
            </a:r>
          </a:p>
          <a:p>
            <a:r>
              <a:rPr lang="ru-RU" sz="1000" dirty="0"/>
              <a:t>Качество услуг</a:t>
            </a:r>
          </a:p>
          <a:p>
            <a:r>
              <a:rPr lang="ru-RU" sz="1000" dirty="0"/>
              <a:t>Эффективность 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3668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2924" y="321800"/>
            <a:ext cx="7572376" cy="28800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Примеры показателей (система управления по результатам)</a:t>
            </a:r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de la présentation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EBDD-958C-4AE8-A34D-C4DA2B38600E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7"/>
          </p:nvPr>
        </p:nvSpPr>
        <p:spPr>
          <a:xfrm>
            <a:off x="829125" y="593775"/>
            <a:ext cx="6624000" cy="2880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Акцент на программе по повышению прозрачности</a:t>
            </a:r>
            <a:endParaRPr lang="en-AU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half" idx="18"/>
            <p:extLst>
              <p:ext uri="{D42A27DB-BD31-4B8C-83A1-F6EECF244321}">
                <p14:modId xmlns:p14="http://schemas.microsoft.com/office/powerpoint/2010/main" val="2816926829"/>
              </p:ext>
            </p:extLst>
          </p:nvPr>
        </p:nvGraphicFramePr>
        <p:xfrm>
          <a:off x="196850" y="975360"/>
          <a:ext cx="8696325" cy="5458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82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3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9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92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2584">
                <a:tc>
                  <a:txBody>
                    <a:bodyPr/>
                    <a:lstStyle/>
                    <a:p>
                      <a:r>
                        <a:rPr lang="ru-RU" sz="1400" noProof="0" dirty="0"/>
                        <a:t>Вид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noProof="0" dirty="0"/>
                        <a:t>Предназначение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noProof="0" dirty="0"/>
                        <a:t>Цель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noProof="0" dirty="0"/>
                        <a:t>Показатель 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noProof="0" dirty="0"/>
                        <a:t>Методология измерения</a:t>
                      </a:r>
                      <a:endParaRPr lang="en-US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055">
                <a:tc>
                  <a:txBody>
                    <a:bodyPr/>
                    <a:lstStyle/>
                    <a:p>
                      <a:r>
                        <a:rPr lang="ru-RU" sz="1300" kern="1200" noProof="0" dirty="0">
                          <a:solidFill>
                            <a:srgbClr val="004A6F"/>
                          </a:solidFill>
                          <a:latin typeface="+mn-lt"/>
                          <a:ea typeface="+mn-ea"/>
                          <a:cs typeface="+mn-cs"/>
                        </a:rPr>
                        <a:t>Качество услуг</a:t>
                      </a:r>
                      <a:endParaRPr lang="en-US" sz="1300" kern="1200" noProof="0" dirty="0">
                        <a:solidFill>
                          <a:srgbClr val="004A6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noProof="0" dirty="0">
                          <a:solidFill>
                            <a:srgbClr val="004A6F"/>
                          </a:solidFill>
                          <a:latin typeface="+mn-lt"/>
                          <a:ea typeface="+mn-ea"/>
                          <a:cs typeface="+mn-cs"/>
                        </a:rPr>
                        <a:t>Охрана здоровья</a:t>
                      </a:r>
                      <a:endParaRPr lang="en-US" sz="1300" kern="1200" noProof="0" dirty="0">
                        <a:solidFill>
                          <a:srgbClr val="004A6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noProof="0" dirty="0">
                          <a:solidFill>
                            <a:srgbClr val="004A6F"/>
                          </a:solidFill>
                          <a:latin typeface="+mn-lt"/>
                          <a:ea typeface="+mn-ea"/>
                          <a:cs typeface="+mn-cs"/>
                        </a:rPr>
                        <a:t>Предотвращение рисков для санитарно-гигиенической безопасности</a:t>
                      </a:r>
                      <a:endParaRPr lang="en-US" sz="1300" kern="1200" noProof="0" dirty="0">
                        <a:solidFill>
                          <a:srgbClr val="004A6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noProof="0" dirty="0">
                          <a:solidFill>
                            <a:srgbClr val="004A6F"/>
                          </a:solidFill>
                          <a:latin typeface="+mn-lt"/>
                          <a:ea typeface="+mn-ea"/>
                          <a:cs typeface="+mn-cs"/>
                        </a:rPr>
                        <a:t>Качество питьевой воды</a:t>
                      </a:r>
                      <a:endParaRPr lang="en-US" sz="1300" kern="1200" noProof="0" dirty="0">
                        <a:solidFill>
                          <a:srgbClr val="004A6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kern="1200" noProof="0" dirty="0">
                        <a:solidFill>
                          <a:srgbClr val="004A6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500">
                <a:tc rowSpan="2">
                  <a:txBody>
                    <a:bodyPr/>
                    <a:lstStyle/>
                    <a:p>
                      <a:r>
                        <a:rPr lang="ru-RU" sz="1300" kern="1200" noProof="0" dirty="0">
                          <a:solidFill>
                            <a:srgbClr val="004A6F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 удовлетворенности</a:t>
                      </a:r>
                      <a:endParaRPr lang="en-US" sz="1300" kern="1200" noProof="0" dirty="0">
                        <a:solidFill>
                          <a:srgbClr val="004A6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noProof="0" dirty="0">
                          <a:solidFill>
                            <a:srgbClr val="004A6F"/>
                          </a:solidFill>
                          <a:latin typeface="+mn-lt"/>
                          <a:ea typeface="+mn-ea"/>
                          <a:cs typeface="+mn-cs"/>
                        </a:rPr>
                        <a:t>Правосудие</a:t>
                      </a:r>
                      <a:endParaRPr lang="en-US" sz="1300" kern="1200" noProof="0" dirty="0">
                        <a:solidFill>
                          <a:srgbClr val="004A6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noProof="0" dirty="0">
                          <a:solidFill>
                            <a:srgbClr val="004A6F"/>
                          </a:solidFill>
                          <a:latin typeface="+mn-lt"/>
                          <a:ea typeface="+mn-ea"/>
                          <a:cs typeface="+mn-cs"/>
                        </a:rPr>
                        <a:t>Адаптация и модернизация системы правосудия</a:t>
                      </a:r>
                      <a:endParaRPr lang="en-US" sz="1300" kern="1200" noProof="0" dirty="0">
                        <a:solidFill>
                          <a:srgbClr val="004A6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noProof="0" dirty="0">
                          <a:solidFill>
                            <a:srgbClr val="004A6F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 удовлетворенности граждан, обращающихся в суд</a:t>
                      </a:r>
                      <a:endParaRPr lang="en-US" sz="1300" kern="1200" noProof="0" dirty="0">
                        <a:solidFill>
                          <a:srgbClr val="004A6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noProof="0" dirty="0">
                          <a:solidFill>
                            <a:srgbClr val="004A6F"/>
                          </a:solidFill>
                          <a:latin typeface="+mn-lt"/>
                          <a:ea typeface="+mn-ea"/>
                          <a:cs typeface="+mn-cs"/>
                        </a:rPr>
                        <a:t>Опрос</a:t>
                      </a:r>
                      <a:endParaRPr lang="en-US" sz="1300" kern="1200" noProof="0" dirty="0">
                        <a:solidFill>
                          <a:srgbClr val="004A6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300" kern="1200" noProof="0" dirty="0">
                        <a:solidFill>
                          <a:srgbClr val="004A6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300" kern="1200" noProof="0" dirty="0">
                        <a:solidFill>
                          <a:srgbClr val="004A6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838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noProof="0" dirty="0">
                          <a:solidFill>
                            <a:srgbClr val="004A6F"/>
                          </a:solidFill>
                          <a:latin typeface="+mn-lt"/>
                          <a:ea typeface="+mn-ea"/>
                          <a:cs typeface="+mn-cs"/>
                        </a:rPr>
                        <a:t>Исследования и высшее образование</a:t>
                      </a:r>
                      <a:endParaRPr lang="en-US" sz="1300" kern="1200" noProof="0" dirty="0">
                        <a:solidFill>
                          <a:srgbClr val="004A6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noProof="0" dirty="0">
                          <a:solidFill>
                            <a:srgbClr val="004A6F"/>
                          </a:solidFill>
                          <a:latin typeface="+mn-lt"/>
                          <a:ea typeface="+mn-ea"/>
                          <a:cs typeface="+mn-cs"/>
                        </a:rPr>
                        <a:t>Исследования в области культуры,  продвижение научной и технической культуры</a:t>
                      </a:r>
                      <a:endParaRPr lang="en-US" sz="1300" kern="1200" noProof="0" dirty="0">
                        <a:solidFill>
                          <a:srgbClr val="004A6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noProof="0" dirty="0">
                          <a:solidFill>
                            <a:srgbClr val="004A6F"/>
                          </a:solidFill>
                          <a:latin typeface="+mn-lt"/>
                          <a:ea typeface="+mn-ea"/>
                          <a:cs typeface="+mn-cs"/>
                        </a:rPr>
                        <a:t>Рейтинг удовлетворенности посетителей </a:t>
                      </a:r>
                      <a:r>
                        <a:rPr lang="en-US" sz="1300" kern="1200" noProof="0" dirty="0">
                          <a:solidFill>
                            <a:srgbClr val="004A6F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n-US" sz="1300" kern="1200" noProof="0" dirty="0" err="1">
                          <a:solidFill>
                            <a:srgbClr val="004A6F"/>
                          </a:solidFill>
                          <a:latin typeface="+mn-lt"/>
                          <a:ea typeface="+mn-ea"/>
                          <a:cs typeface="+mn-cs"/>
                        </a:rPr>
                        <a:t>Universcience</a:t>
                      </a:r>
                      <a:r>
                        <a:rPr lang="en-US" sz="1300" kern="1200" noProof="0" dirty="0">
                          <a:solidFill>
                            <a:srgbClr val="004A6F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noProof="0" dirty="0">
                          <a:solidFill>
                            <a:srgbClr val="004A6F"/>
                          </a:solidFill>
                          <a:latin typeface="+mn-lt"/>
                          <a:ea typeface="+mn-ea"/>
                          <a:cs typeface="+mn-cs"/>
                        </a:rPr>
                        <a:t>Опрос</a:t>
                      </a:r>
                      <a:endParaRPr lang="en-US" sz="1300" kern="1200" noProof="0" dirty="0">
                        <a:solidFill>
                          <a:srgbClr val="004A6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584">
                <a:tc>
                  <a:txBody>
                    <a:bodyPr/>
                    <a:lstStyle/>
                    <a:p>
                      <a:r>
                        <a:rPr lang="ru-RU" sz="1300" kern="1200" noProof="0" dirty="0">
                          <a:solidFill>
                            <a:srgbClr val="004A6F"/>
                          </a:solidFill>
                          <a:latin typeface="+mn-lt"/>
                          <a:ea typeface="+mn-ea"/>
                          <a:cs typeface="+mn-cs"/>
                        </a:rPr>
                        <a:t>Задержки </a:t>
                      </a:r>
                      <a:endParaRPr lang="en-US" sz="1300" kern="1200" noProof="0" dirty="0">
                        <a:solidFill>
                          <a:srgbClr val="004A6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noProof="0" dirty="0">
                          <a:solidFill>
                            <a:srgbClr val="004A6F"/>
                          </a:solidFill>
                          <a:latin typeface="+mn-lt"/>
                          <a:ea typeface="+mn-ea"/>
                          <a:cs typeface="+mn-cs"/>
                        </a:rPr>
                        <a:t>Безопасность </a:t>
                      </a:r>
                      <a:endParaRPr lang="en-US" sz="1300" kern="1200" noProof="0" dirty="0">
                        <a:solidFill>
                          <a:srgbClr val="004A6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noProof="0" dirty="0">
                          <a:solidFill>
                            <a:srgbClr val="004A6F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прозрачности деятельности службы полиции</a:t>
                      </a:r>
                      <a:r>
                        <a:rPr lang="en-US" sz="1300" kern="1200" noProof="0" dirty="0">
                          <a:solidFill>
                            <a:srgbClr val="004A6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noProof="0" dirty="0">
                          <a:solidFill>
                            <a:srgbClr val="004A6F"/>
                          </a:solidFill>
                          <a:latin typeface="+mn-lt"/>
                          <a:ea typeface="+mn-ea"/>
                          <a:cs typeface="+mn-cs"/>
                        </a:rPr>
                        <a:t>Время задержания в полицейском участке</a:t>
                      </a:r>
                      <a:r>
                        <a:rPr lang="en-US" sz="1300" kern="1200" noProof="0" dirty="0">
                          <a:solidFill>
                            <a:srgbClr val="004A6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noProof="0" dirty="0">
                          <a:solidFill>
                            <a:srgbClr val="004A6F"/>
                          </a:solidFill>
                          <a:latin typeface="+mn-lt"/>
                          <a:ea typeface="+mn-ea"/>
                          <a:cs typeface="+mn-cs"/>
                        </a:rPr>
                        <a:t>Внутренняя статистика</a:t>
                      </a:r>
                      <a:r>
                        <a:rPr lang="en-US" sz="1300" kern="1200" noProof="0" dirty="0">
                          <a:solidFill>
                            <a:srgbClr val="004A6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584">
                <a:tc>
                  <a:txBody>
                    <a:bodyPr/>
                    <a:lstStyle/>
                    <a:p>
                      <a:r>
                        <a:rPr lang="ru-RU" sz="1300" kern="1200" noProof="0" dirty="0">
                          <a:solidFill>
                            <a:srgbClr val="004A6F"/>
                          </a:solidFill>
                          <a:latin typeface="+mn-lt"/>
                          <a:ea typeface="+mn-ea"/>
                          <a:cs typeface="+mn-cs"/>
                        </a:rPr>
                        <a:t>Доступность </a:t>
                      </a:r>
                      <a:endParaRPr lang="en-US" sz="1300" kern="1200" noProof="0" dirty="0">
                        <a:solidFill>
                          <a:srgbClr val="004A6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noProof="0" dirty="0">
                          <a:solidFill>
                            <a:srgbClr val="004A6F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Государственное управление</a:t>
                      </a:r>
                      <a:endParaRPr lang="en-US" sz="1300" kern="1200" noProof="0" dirty="0">
                        <a:solidFill>
                          <a:srgbClr val="004A6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noProof="0" dirty="0">
                          <a:solidFill>
                            <a:srgbClr val="004A6F"/>
                          </a:solidFill>
                          <a:latin typeface="+mn-lt"/>
                          <a:ea typeface="+mn-ea"/>
                          <a:cs typeface="+mn-cs"/>
                        </a:rPr>
                        <a:t>Сокращение времени на оформление документов,  удостоверяющих личность</a:t>
                      </a:r>
                      <a:endParaRPr lang="en-US" sz="1300" kern="1200" noProof="0" dirty="0">
                        <a:solidFill>
                          <a:srgbClr val="004A6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noProof="0" dirty="0">
                          <a:solidFill>
                            <a:srgbClr val="004A6F"/>
                          </a:solidFill>
                          <a:latin typeface="+mn-lt"/>
                          <a:ea typeface="+mn-ea"/>
                          <a:cs typeface="+mn-cs"/>
                        </a:rPr>
                        <a:t>Время оформления документов, удостоверяющих личность, паспортов</a:t>
                      </a:r>
                      <a:endParaRPr lang="en-US" sz="1300" kern="1200" noProof="0" dirty="0">
                        <a:solidFill>
                          <a:srgbClr val="004A6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noProof="0" dirty="0">
                          <a:solidFill>
                            <a:srgbClr val="004A6F"/>
                          </a:solidFill>
                          <a:latin typeface="+mn-lt"/>
                          <a:ea typeface="+mn-ea"/>
                          <a:cs typeface="+mn-cs"/>
                        </a:rPr>
                        <a:t>Данные из систем</a:t>
                      </a:r>
                      <a:endParaRPr lang="en-US" sz="1300" kern="1200" noProof="0" dirty="0">
                        <a:solidFill>
                          <a:srgbClr val="004A6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867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1080000" y="3408000"/>
            <a:ext cx="3240360" cy="1255728"/>
          </a:xfrm>
        </p:spPr>
        <p:txBody>
          <a:bodyPr/>
          <a:lstStyle/>
          <a:p>
            <a:r>
              <a:rPr lang="ru-RU" dirty="0"/>
              <a:t>Конституционный закон о финансовом законодательстве </a:t>
            </a:r>
            <a:r>
              <a:rPr lang="fr-FR" dirty="0"/>
              <a:t>LOLF</a:t>
            </a:r>
          </a:p>
          <a:p>
            <a:r>
              <a:rPr lang="ru-RU" dirty="0"/>
              <a:t>Система управления </a:t>
            </a:r>
          </a:p>
          <a:p>
            <a:r>
              <a:rPr lang="ru-RU" dirty="0"/>
              <a:t>по результатам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Titre de la présentation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6EBDD-958C-4AE8-A34D-C4DA2B38600E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857250" y="2685041"/>
            <a:ext cx="4838700" cy="738664"/>
          </a:xfrm>
        </p:spPr>
        <p:txBody>
          <a:bodyPr/>
          <a:lstStyle/>
          <a:p>
            <a:r>
              <a:rPr lang="ru-RU" dirty="0"/>
              <a:t>Бюджетная система </a:t>
            </a:r>
            <a:r>
              <a:rPr lang="ru-RU" dirty="0" err="1"/>
              <a:t>франции</a:t>
            </a:r>
            <a:r>
              <a:rPr lang="ru-RU" dirty="0"/>
              <a:t> 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1080000" y="4132266"/>
            <a:ext cx="2647938" cy="611183"/>
          </a:xfrm>
          <a:prstGeom prst="roundRect">
            <a:avLst/>
          </a:prstGeom>
          <a:noFill/>
          <a:ln w="12700">
            <a:solidFill>
              <a:srgbClr val="94C1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354919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Personnalisé 1">
      <a:dk1>
        <a:srgbClr val="000000"/>
      </a:dk1>
      <a:lt1>
        <a:sysClr val="window" lastClr="FFFFFF"/>
      </a:lt1>
      <a:dk2>
        <a:srgbClr val="38AB4D"/>
      </a:dk2>
      <a:lt2>
        <a:srgbClr val="004A6F"/>
      </a:lt2>
      <a:accent1>
        <a:srgbClr val="95C11F"/>
      </a:accent1>
      <a:accent2>
        <a:srgbClr val="A3D8E7"/>
      </a:accent2>
      <a:accent3>
        <a:srgbClr val="0095B7"/>
      </a:accent3>
      <a:accent4>
        <a:srgbClr val="50BCBD"/>
      </a:accent4>
      <a:accent5>
        <a:srgbClr val="EF7D00"/>
      </a:accent5>
      <a:accent6>
        <a:srgbClr val="D60B52"/>
      </a:accent6>
      <a:hlink>
        <a:srgbClr val="0563C1"/>
      </a:hlink>
      <a:folHlink>
        <a:srgbClr val="954F72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Modèle DB V4">
  <a:themeElements>
    <a:clrScheme name="Theme DB">
      <a:dk1>
        <a:srgbClr val="2A6A1D"/>
      </a:dk1>
      <a:lt1>
        <a:srgbClr val="000000"/>
      </a:lt1>
      <a:dk2>
        <a:srgbClr val="FFFFFF"/>
      </a:dk2>
      <a:lt2>
        <a:srgbClr val="FFFFFF"/>
      </a:lt2>
      <a:accent1>
        <a:srgbClr val="2A6A1D"/>
      </a:accent1>
      <a:accent2>
        <a:srgbClr val="7E0054"/>
      </a:accent2>
      <a:accent3>
        <a:srgbClr val="429A3D"/>
      </a:accent3>
      <a:accent4>
        <a:srgbClr val="933E81"/>
      </a:accent4>
      <a:accent5>
        <a:srgbClr val="E7AC33"/>
      </a:accent5>
      <a:accent6>
        <a:srgbClr val="95AAD9"/>
      </a:accent6>
      <a:hlink>
        <a:srgbClr val="2A6A1D"/>
      </a:hlink>
      <a:folHlink>
        <a:srgbClr val="7E0054"/>
      </a:folHlink>
    </a:clrScheme>
    <a:fontScheme name="D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800" b="1" i="0" u="none" strike="noStrike" cap="none" normalizeH="0" baseline="0" smtClean="0">
            <a:ln>
              <a:noFill/>
            </a:ln>
            <a:solidFill>
              <a:srgbClr val="1B772D"/>
            </a:solidFill>
            <a:effectLst/>
            <a:latin typeface="Arial" charset="0"/>
            <a:ea typeface="ヒラギノ角ゴ Pro W3" pitchFamily="8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800" b="1" i="0" u="none" strike="noStrike" cap="none" normalizeH="0" baseline="0" smtClean="0">
            <a:ln>
              <a:noFill/>
            </a:ln>
            <a:solidFill>
              <a:srgbClr val="1B772D"/>
            </a:solidFill>
            <a:effectLst/>
            <a:latin typeface="Arial" charset="0"/>
            <a:ea typeface="ヒラギノ角ゴ Pro W3" pitchFamily="87" charset="-128"/>
          </a:defRPr>
        </a:defPPr>
      </a:lstStyle>
    </a:ln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Modèle DB V4">
  <a:themeElements>
    <a:clrScheme name="Theme DB">
      <a:dk1>
        <a:srgbClr val="2A6A1D"/>
      </a:dk1>
      <a:lt1>
        <a:srgbClr val="000000"/>
      </a:lt1>
      <a:dk2>
        <a:srgbClr val="FFFFFF"/>
      </a:dk2>
      <a:lt2>
        <a:srgbClr val="FFFFFF"/>
      </a:lt2>
      <a:accent1>
        <a:srgbClr val="2A6A1D"/>
      </a:accent1>
      <a:accent2>
        <a:srgbClr val="7E0054"/>
      </a:accent2>
      <a:accent3>
        <a:srgbClr val="429A3D"/>
      </a:accent3>
      <a:accent4>
        <a:srgbClr val="933E81"/>
      </a:accent4>
      <a:accent5>
        <a:srgbClr val="E7AC33"/>
      </a:accent5>
      <a:accent6>
        <a:srgbClr val="95AAD9"/>
      </a:accent6>
      <a:hlink>
        <a:srgbClr val="2A6A1D"/>
      </a:hlink>
      <a:folHlink>
        <a:srgbClr val="7E0054"/>
      </a:folHlink>
    </a:clrScheme>
    <a:fontScheme name="D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800" b="1" i="0" u="none" strike="noStrike" cap="none" normalizeH="0" baseline="0" smtClean="0">
            <a:ln>
              <a:noFill/>
            </a:ln>
            <a:solidFill>
              <a:srgbClr val="1B772D"/>
            </a:solidFill>
            <a:effectLst/>
            <a:latin typeface="Arial" charset="0"/>
            <a:ea typeface="ヒラギノ角ゴ Pro W3" pitchFamily="8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800" b="1" i="0" u="none" strike="noStrike" cap="none" normalizeH="0" baseline="0" smtClean="0">
            <a:ln>
              <a:noFill/>
            </a:ln>
            <a:solidFill>
              <a:srgbClr val="1B772D"/>
            </a:solidFill>
            <a:effectLst/>
            <a:latin typeface="Arial" charset="0"/>
            <a:ea typeface="ヒラギノ角ゴ Pro W3" pitchFamily="87" charset="-128"/>
          </a:defRPr>
        </a:defPPr>
      </a:lstStyle>
    </a:ln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lank">
  <a:themeElements>
    <a:clrScheme name="Theme DB">
      <a:dk1>
        <a:srgbClr val="2A6A1D"/>
      </a:dk1>
      <a:lt1>
        <a:srgbClr val="000000"/>
      </a:lt1>
      <a:dk2>
        <a:srgbClr val="FFFFFF"/>
      </a:dk2>
      <a:lt2>
        <a:srgbClr val="FFFFFF"/>
      </a:lt2>
      <a:accent1>
        <a:srgbClr val="2A6A1D"/>
      </a:accent1>
      <a:accent2>
        <a:srgbClr val="7E0054"/>
      </a:accent2>
      <a:accent3>
        <a:srgbClr val="429A3D"/>
      </a:accent3>
      <a:accent4>
        <a:srgbClr val="933E81"/>
      </a:accent4>
      <a:accent5>
        <a:srgbClr val="E7AC33"/>
      </a:accent5>
      <a:accent6>
        <a:srgbClr val="95AAD9"/>
      </a:accent6>
      <a:hlink>
        <a:srgbClr val="2A6A1D"/>
      </a:hlink>
      <a:folHlink>
        <a:srgbClr val="7E0054"/>
      </a:folHlink>
    </a:clrScheme>
    <a:fontScheme name="D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800" b="1" i="0" u="none" strike="noStrike" cap="none" normalizeH="0" baseline="0" smtClean="0">
            <a:ln>
              <a:noFill/>
            </a:ln>
            <a:solidFill>
              <a:srgbClr val="1B772D"/>
            </a:solidFill>
            <a:effectLst/>
            <a:latin typeface="Arial" charset="0"/>
            <a:ea typeface="ヒラギノ角ゴ Pro W3" pitchFamily="8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800" b="1" i="0" u="none" strike="noStrike" cap="none" normalizeH="0" baseline="0" smtClean="0">
            <a:ln>
              <a:noFill/>
            </a:ln>
            <a:solidFill>
              <a:srgbClr val="1B772D"/>
            </a:solidFill>
            <a:effectLst/>
            <a:latin typeface="Arial" charset="0"/>
            <a:ea typeface="ヒラギノ角ゴ Pro W3" pitchFamily="87" charset="-128"/>
          </a:defRPr>
        </a:defPPr>
      </a:lstStyle>
    </a:ln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dèle DB V4">
  <a:themeElements>
    <a:clrScheme name="Theme DB">
      <a:dk1>
        <a:srgbClr val="2A6A1D"/>
      </a:dk1>
      <a:lt1>
        <a:srgbClr val="000000"/>
      </a:lt1>
      <a:dk2>
        <a:srgbClr val="FFFFFF"/>
      </a:dk2>
      <a:lt2>
        <a:srgbClr val="FFFFFF"/>
      </a:lt2>
      <a:accent1>
        <a:srgbClr val="2A6A1D"/>
      </a:accent1>
      <a:accent2>
        <a:srgbClr val="7E0054"/>
      </a:accent2>
      <a:accent3>
        <a:srgbClr val="429A3D"/>
      </a:accent3>
      <a:accent4>
        <a:srgbClr val="933E81"/>
      </a:accent4>
      <a:accent5>
        <a:srgbClr val="E7AC33"/>
      </a:accent5>
      <a:accent6>
        <a:srgbClr val="95AAD9"/>
      </a:accent6>
      <a:hlink>
        <a:srgbClr val="2A6A1D"/>
      </a:hlink>
      <a:folHlink>
        <a:srgbClr val="7E0054"/>
      </a:folHlink>
    </a:clrScheme>
    <a:fontScheme name="D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800" b="1" i="0" u="none" strike="noStrike" cap="none" normalizeH="0" baseline="0" smtClean="0">
            <a:ln>
              <a:noFill/>
            </a:ln>
            <a:solidFill>
              <a:srgbClr val="1B772D"/>
            </a:solidFill>
            <a:effectLst/>
            <a:latin typeface="Arial" charset="0"/>
            <a:ea typeface="ヒラギノ角ゴ Pro W3" pitchFamily="8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800" b="1" i="0" u="none" strike="noStrike" cap="none" normalizeH="0" baseline="0" smtClean="0">
            <a:ln>
              <a:noFill/>
            </a:ln>
            <a:solidFill>
              <a:srgbClr val="1B772D"/>
            </a:solidFill>
            <a:effectLst/>
            <a:latin typeface="Arial" charset="0"/>
            <a:ea typeface="ヒラギノ角ゴ Pro W3" pitchFamily="87" charset="-128"/>
          </a:defRPr>
        </a:defPPr>
      </a:lstStyle>
    </a:ln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odele_DB_2007_v3">
  <a:themeElements>
    <a:clrScheme name="Modele_DB_2007_v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e_DB_2007_v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66"/>
        </a:solidFill>
        <a:ln w="12700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40000"/>
          </a:spcAft>
          <a:buClrTx/>
          <a:buSzTx/>
          <a:buFontTx/>
          <a:buNone/>
          <a:tabLst/>
          <a:defRPr kumimoji="0" lang="fr-FR" sz="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66"/>
        </a:solidFill>
        <a:ln w="12700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40000"/>
          </a:spcAft>
          <a:buClrTx/>
          <a:buSzTx/>
          <a:buFontTx/>
          <a:buNone/>
          <a:tabLst/>
          <a:defRPr kumimoji="0" lang="fr-FR" sz="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Modele_DB_2007_v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DB_2007_v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DB_2007_v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DB_2007_v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DB_2007_v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DB_2007_v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DB_2007_v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DB_2007_v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DB_2007_v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DB_2007_v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DB_2007_v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DB_2007_v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blank">
  <a:themeElements>
    <a:clrScheme name="Personnalisé 1">
      <a:dk1>
        <a:srgbClr val="000000"/>
      </a:dk1>
      <a:lt1>
        <a:sysClr val="window" lastClr="FFFFFF"/>
      </a:lt1>
      <a:dk2>
        <a:srgbClr val="38AB4D"/>
      </a:dk2>
      <a:lt2>
        <a:srgbClr val="004A6F"/>
      </a:lt2>
      <a:accent1>
        <a:srgbClr val="95C11F"/>
      </a:accent1>
      <a:accent2>
        <a:srgbClr val="A3D8E7"/>
      </a:accent2>
      <a:accent3>
        <a:srgbClr val="0095B7"/>
      </a:accent3>
      <a:accent4>
        <a:srgbClr val="50BCBD"/>
      </a:accent4>
      <a:accent5>
        <a:srgbClr val="EF7D00"/>
      </a:accent5>
      <a:accent6>
        <a:srgbClr val="D60B52"/>
      </a:accent6>
      <a:hlink>
        <a:srgbClr val="0563C1"/>
      </a:hlink>
      <a:folHlink>
        <a:srgbClr val="954F72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604C3B73AE9943B737720A48E3AF7C" ma:contentTypeVersion="13" ma:contentTypeDescription="Create a new document." ma:contentTypeScope="" ma:versionID="704565a0fcf8fa9ed84f712693a5e1db">
  <xsd:schema xmlns:xsd="http://www.w3.org/2001/XMLSchema" xmlns:xs="http://www.w3.org/2001/XMLSchema" xmlns:p="http://schemas.microsoft.com/office/2006/metadata/properties" xmlns:ns3="60c75bb3-2e3f-4394-b4f4-3e2677e21dfa" xmlns:ns4="9c83b91e-5ffe-420f-9ed1-9dac5903eaec" targetNamespace="http://schemas.microsoft.com/office/2006/metadata/properties" ma:root="true" ma:fieldsID="4479ca2a75c2641ddb6897bb2a352494" ns3:_="" ns4:_="">
    <xsd:import namespace="60c75bb3-2e3f-4394-b4f4-3e2677e21dfa"/>
    <xsd:import namespace="9c83b91e-5ffe-420f-9ed1-9dac5903eae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c75bb3-2e3f-4394-b4f4-3e2677e21df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83b91e-5ffe-420f-9ed1-9dac5903ea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C8EC6B-2C4C-4E99-A314-1A423A5C37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87242E-0011-4804-B6CB-E66251CB433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F6291BC-1F27-404D-9ED7-9E291ED06A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c75bb3-2e3f-4394-b4f4-3e2677e21dfa"/>
    <ds:schemaRef ds:uri="9c83b91e-5ffe-420f-9ed1-9dac5903ea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1954</TotalTime>
  <Words>1231</Words>
  <Application>Microsoft Office PowerPoint</Application>
  <PresentationFormat>On-screen Show (4:3)</PresentationFormat>
  <Paragraphs>302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17</vt:i4>
      </vt:variant>
    </vt:vector>
  </HeadingPairs>
  <TitlesOfParts>
    <vt:vector size="33" baseType="lpstr">
      <vt:lpstr>Arial</vt:lpstr>
      <vt:lpstr>Arial Narrow</vt:lpstr>
      <vt:lpstr>ArialMT</vt:lpstr>
      <vt:lpstr>Calibri</vt:lpstr>
      <vt:lpstr>Lucida Grande</vt:lpstr>
      <vt:lpstr>Symbol</vt:lpstr>
      <vt:lpstr>Times New Roman</vt:lpstr>
      <vt:lpstr>Wingdings</vt:lpstr>
      <vt:lpstr>Wingdings 2</vt:lpstr>
      <vt:lpstr>blank</vt:lpstr>
      <vt:lpstr>5_Modèle DB V4</vt:lpstr>
      <vt:lpstr>6_Modèle DB V4</vt:lpstr>
      <vt:lpstr>2_blank</vt:lpstr>
      <vt:lpstr>Modèle DB V4</vt:lpstr>
      <vt:lpstr>Modele_DB_2007_v3</vt:lpstr>
      <vt:lpstr>4_blank</vt:lpstr>
      <vt:lpstr>Система управления по результатам: обзор с акцентом на показателях, отражающих мнение потребителя услуг</vt:lpstr>
      <vt:lpstr>Бюджетная система франции</vt:lpstr>
      <vt:lpstr>Конституционный закон французской республики</vt:lpstr>
      <vt:lpstr>Конституционный закон французской республики</vt:lpstr>
      <vt:lpstr>Бюджетная система франции</vt:lpstr>
      <vt:lpstr>Конституционный закон французской республики</vt:lpstr>
      <vt:lpstr>В центре внимания – показатели эффективности, отражающие точку зрения потребителя</vt:lpstr>
      <vt:lpstr>Примеры показателей (система управления по результатам)</vt:lpstr>
      <vt:lpstr>Бюджетная система франции </vt:lpstr>
      <vt:lpstr>В центре внимания – показатели эффективности, отражающие точку зрения потребителя</vt:lpstr>
      <vt:lpstr>Воздействие, оказываемое системой управления по результатам (1/2)</vt:lpstr>
      <vt:lpstr>Воздействие, оказываемое системой управления по результатам (2/2)</vt:lpstr>
      <vt:lpstr>Разграничение показателей конечных и непосредственных результатов  </vt:lpstr>
      <vt:lpstr>Другие системы, предназначенные для отражения удовлетворенности  граждан</vt:lpstr>
      <vt:lpstr>Инициативы дирекции по трансформации государственного управления</vt:lpstr>
      <vt:lpstr>Система управления по результатам нацелена на установление связи с политически значимыми стратегическими целями</vt:lpstr>
      <vt:lpstr>контакты</vt:lpstr>
    </vt:vector>
  </TitlesOfParts>
  <Company>Secrétariat Général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 sur deux lignes</dc:title>
  <dc:creator>LE CORRE Pierre-Yves</dc:creator>
  <cp:lastModifiedBy>Iryna Shcherbyna</cp:lastModifiedBy>
  <cp:revision>80</cp:revision>
  <dcterms:created xsi:type="dcterms:W3CDTF">2019-10-21T13:00:29Z</dcterms:created>
  <dcterms:modified xsi:type="dcterms:W3CDTF">2019-11-02T19:12:25Z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0x010100FD604C3B73AE9943B737720A48E3AF7C</vt:lpwstr>
  </property>
</Properties>
</file>