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97" r:id="rId2"/>
  </p:sldMasterIdLst>
  <p:notesMasterIdLst>
    <p:notesMasterId r:id="rId19"/>
  </p:notesMasterIdLst>
  <p:handoutMasterIdLst>
    <p:handoutMasterId r:id="rId20"/>
  </p:handoutMasterIdLst>
  <p:sldIdLst>
    <p:sldId id="257" r:id="rId3"/>
    <p:sldId id="612" r:id="rId4"/>
    <p:sldId id="518" r:id="rId5"/>
    <p:sldId id="606" r:id="rId6"/>
    <p:sldId id="585" r:id="rId7"/>
    <p:sldId id="607" r:id="rId8"/>
    <p:sldId id="613" r:id="rId9"/>
    <p:sldId id="608" r:id="rId10"/>
    <p:sldId id="573" r:id="rId11"/>
    <p:sldId id="598" r:id="rId12"/>
    <p:sldId id="610" r:id="rId13"/>
    <p:sldId id="596" r:id="rId14"/>
    <p:sldId id="614" r:id="rId15"/>
    <p:sldId id="594" r:id="rId16"/>
    <p:sldId id="569" r:id="rId17"/>
    <p:sldId id="615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DB8A58-F69C-426F-AD9F-66D85CE6F34C}">
          <p14:sldIdLst>
            <p14:sldId id="257"/>
            <p14:sldId id="612"/>
            <p14:sldId id="518"/>
            <p14:sldId id="606"/>
            <p14:sldId id="585"/>
            <p14:sldId id="607"/>
            <p14:sldId id="613"/>
            <p14:sldId id="608"/>
            <p14:sldId id="573"/>
            <p14:sldId id="598"/>
            <p14:sldId id="610"/>
            <p14:sldId id="596"/>
            <p14:sldId id="614"/>
            <p14:sldId id="594"/>
            <p14:sldId id="569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ZLEY Ivor" initials="BI" lastIdx="3" clrIdx="0"/>
  <p:cmAuthor id="1" name="LAU Edwin, GOV/RPS" initials="LEG" lastIdx="3" clrIdx="1">
    <p:extLst>
      <p:ext uri="{19B8F6BF-5375-455C-9EA6-DF929625EA0E}">
        <p15:presenceInfo xmlns:p15="http://schemas.microsoft.com/office/powerpoint/2012/main" userId="S-1-5-21-2146598497-832928401-1254845835-1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CC00"/>
    <a:srgbClr val="FFFFCC"/>
    <a:srgbClr val="FF66FF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9F869-C088-499D-B030-5F8F558A6330}" v="9458" dt="2019-03-04T08:48:20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41" autoAdjust="0"/>
  </p:normalViewPr>
  <p:slideViewPr>
    <p:cSldViewPr>
      <p:cViewPr>
        <p:scale>
          <a:sx n="88" d="100"/>
          <a:sy n="88" d="100"/>
        </p:scale>
        <p:origin x="206" y="-15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1224"/>
    </p:cViewPr>
  </p:sorter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B329F869-C088-499D-B030-5F8F558A6330}"/>
    <pc:docChg chg="custSel modSld">
      <pc:chgData name="Inna Anatolievna Davidova" userId="615709de-f45c-42cb-8bad-60412f98c39f" providerId="ADAL" clId="{B329F869-C088-499D-B030-5F8F558A6330}" dt="2019-03-04T08:48:20.816" v="732" actId="113"/>
      <pc:docMkLst>
        <pc:docMk/>
      </pc:docMkLst>
      <pc:sldChg chg="modSp">
        <pc:chgData name="Inna Anatolievna Davidova" userId="615709de-f45c-42cb-8bad-60412f98c39f" providerId="ADAL" clId="{B329F869-C088-499D-B030-5F8F558A6330}" dt="2019-03-04T08:33:47.505" v="480" actId="20577"/>
        <pc:sldMkLst>
          <pc:docMk/>
          <pc:sldMk cId="0" sldId="257"/>
        </pc:sldMkLst>
        <pc:spChg chg="mod">
          <ac:chgData name="Inna Anatolievna Davidova" userId="615709de-f45c-42cb-8bad-60412f98c39f" providerId="ADAL" clId="{B329F869-C088-499D-B030-5F8F558A6330}" dt="2019-03-04T08:33:47.505" v="480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35:17.061" v="486" actId="20577"/>
        <pc:sldMkLst>
          <pc:docMk/>
          <pc:sldMk cId="2429302941" sldId="518"/>
        </pc:sldMkLst>
        <pc:spChg chg="mod">
          <ac:chgData name="Inna Anatolievna Davidova" userId="615709de-f45c-42cb-8bad-60412f98c39f" providerId="ADAL" clId="{B329F869-C088-499D-B030-5F8F558A6330}" dt="2019-03-04T08:18:47.386" v="22" actId="20577"/>
          <ac:spMkLst>
            <pc:docMk/>
            <pc:sldMk cId="2429302941" sldId="518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5:17.061" v="486" actId="20577"/>
          <ac:spMkLst>
            <pc:docMk/>
            <pc:sldMk cId="2429302941" sldId="518"/>
            <ac:spMk id="54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19:15.313" v="94" actId="313"/>
          <ac:spMkLst>
            <pc:docMk/>
            <pc:sldMk cId="2429302941" sldId="518"/>
            <ac:spMk id="57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47:39.050" v="728" actId="20577"/>
        <pc:sldMkLst>
          <pc:docMk/>
          <pc:sldMk cId="177251482" sldId="569"/>
        </pc:sldMkLst>
        <pc:spChg chg="mod">
          <ac:chgData name="Inna Anatolievna Davidova" userId="615709de-f45c-42cb-8bad-60412f98c39f" providerId="ADAL" clId="{B329F869-C088-499D-B030-5F8F558A6330}" dt="2019-03-04T08:47:39.050" v="728" actId="20577"/>
          <ac:spMkLst>
            <pc:docMk/>
            <pc:sldMk cId="177251482" sldId="569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40:32.488" v="615" actId="6549"/>
        <pc:sldMkLst>
          <pc:docMk/>
          <pc:sldMk cId="1329966452" sldId="573"/>
        </pc:sldMkLst>
        <pc:spChg chg="mod">
          <ac:chgData name="Inna Anatolievna Davidova" userId="615709de-f45c-42cb-8bad-60412f98c39f" providerId="ADAL" clId="{B329F869-C088-499D-B030-5F8F558A6330}" dt="2019-03-04T08:39:56.175" v="583" actId="20577"/>
          <ac:spMkLst>
            <pc:docMk/>
            <pc:sldMk cId="1329966452" sldId="573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0:32.488" v="615" actId="6549"/>
          <ac:spMkLst>
            <pc:docMk/>
            <pc:sldMk cId="1329966452" sldId="573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22:19.622" v="305" actId="20577"/>
          <ac:spMkLst>
            <pc:docMk/>
            <pc:sldMk cId="1329966452" sldId="573"/>
            <ac:spMk id="14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19:55.614" v="146" actId="20577"/>
        <pc:sldMkLst>
          <pc:docMk/>
          <pc:sldMk cId="3604049864" sldId="585"/>
        </pc:sldMkLst>
        <pc:spChg chg="mod">
          <ac:chgData name="Inna Anatolievna Davidova" userId="615709de-f45c-42cb-8bad-60412f98c39f" providerId="ADAL" clId="{B329F869-C088-499D-B030-5F8F558A6330}" dt="2019-03-04T08:19:55.614" v="146" actId="20577"/>
          <ac:spMkLst>
            <pc:docMk/>
            <pc:sldMk cId="3604049864" sldId="585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45:30.170" v="666" actId="20577"/>
        <pc:sldMkLst>
          <pc:docMk/>
          <pc:sldMk cId="2181870761" sldId="594"/>
        </pc:sldMkLst>
        <pc:spChg chg="mod">
          <ac:chgData name="Inna Anatolievna Davidova" userId="615709de-f45c-42cb-8bad-60412f98c39f" providerId="ADAL" clId="{B329F869-C088-499D-B030-5F8F558A6330}" dt="2019-03-04T08:24:05.489" v="405" actId="6549"/>
          <ac:spMkLst>
            <pc:docMk/>
            <pc:sldMk cId="2181870761" sldId="594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5:30.170" v="666" actId="20577"/>
          <ac:spMkLst>
            <pc:docMk/>
            <pc:sldMk cId="2181870761" sldId="594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44:23.192" v="655" actId="20577"/>
        <pc:sldMkLst>
          <pc:docMk/>
          <pc:sldMk cId="1056369575" sldId="596"/>
        </pc:sldMkLst>
        <pc:spChg chg="mod">
          <ac:chgData name="Inna Anatolievna Davidova" userId="615709de-f45c-42cb-8bad-60412f98c39f" providerId="ADAL" clId="{B329F869-C088-499D-B030-5F8F558A6330}" dt="2019-03-04T08:43:25.039" v="653" actId="20577"/>
          <ac:spMkLst>
            <pc:docMk/>
            <pc:sldMk cId="1056369575" sldId="596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4:23.192" v="655" actId="20577"/>
          <ac:spMkLst>
            <pc:docMk/>
            <pc:sldMk cId="1056369575" sldId="596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23:44.302" v="394"/>
          <ac:spMkLst>
            <pc:docMk/>
            <pc:sldMk cId="1056369575" sldId="596"/>
            <ac:spMk id="6" creationId="{00000000-0000-0000-0000-000000000000}"/>
          </ac:spMkLst>
        </pc:spChg>
      </pc:sldChg>
      <pc:sldChg chg="modSp modAnim">
        <pc:chgData name="Inna Anatolievna Davidova" userId="615709de-f45c-42cb-8bad-60412f98c39f" providerId="ADAL" clId="{B329F869-C088-499D-B030-5F8F558A6330}" dt="2019-03-04T08:36:24.743" v="506" actId="27636"/>
        <pc:sldMkLst>
          <pc:docMk/>
          <pc:sldMk cId="2168997116" sldId="606"/>
        </pc:sldMkLst>
        <pc:spChg chg="mod">
          <ac:chgData name="Inna Anatolievna Davidova" userId="615709de-f45c-42cb-8bad-60412f98c39f" providerId="ADAL" clId="{B329F869-C088-499D-B030-5F8F558A6330}" dt="2019-03-04T08:36:24.743" v="506" actId="27636"/>
          <ac:spMkLst>
            <pc:docMk/>
            <pc:sldMk cId="2168997116" sldId="606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20:03.024" v="159" actId="20577"/>
        <pc:sldMkLst>
          <pc:docMk/>
          <pc:sldMk cId="2191979614" sldId="607"/>
        </pc:sldMkLst>
        <pc:spChg chg="mod">
          <ac:chgData name="Inna Anatolievna Davidova" userId="615709de-f45c-42cb-8bad-60412f98c39f" providerId="ADAL" clId="{B329F869-C088-499D-B030-5F8F558A6330}" dt="2019-03-04T08:20:03.024" v="159" actId="20577"/>
          <ac:spMkLst>
            <pc:docMk/>
            <pc:sldMk cId="2191979614" sldId="607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39:29.875" v="579" actId="6549"/>
        <pc:sldMkLst>
          <pc:docMk/>
          <pc:sldMk cId="54354661" sldId="608"/>
        </pc:sldMkLst>
        <pc:spChg chg="mod">
          <ac:chgData name="Inna Anatolievna Davidova" userId="615709de-f45c-42cb-8bad-60412f98c39f" providerId="ADAL" clId="{B329F869-C088-499D-B030-5F8F558A6330}" dt="2019-03-04T08:21:32.435" v="234" actId="313"/>
          <ac:spMkLst>
            <pc:docMk/>
            <pc:sldMk cId="54354661" sldId="608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21:29.732" v="233" actId="20577"/>
          <ac:spMkLst>
            <pc:docMk/>
            <pc:sldMk cId="54354661" sldId="608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9:18.030" v="561" actId="20577"/>
          <ac:spMkLst>
            <pc:docMk/>
            <pc:sldMk cId="54354661" sldId="608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21:38.749" v="249" actId="6549"/>
          <ac:spMkLst>
            <pc:docMk/>
            <pc:sldMk cId="54354661" sldId="608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9:29.875" v="579" actId="6549"/>
          <ac:spMkLst>
            <pc:docMk/>
            <pc:sldMk cId="54354661" sldId="608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21:49.140" v="269" actId="20577"/>
          <ac:spMkLst>
            <pc:docMk/>
            <pc:sldMk cId="54354661" sldId="608"/>
            <ac:spMk id="13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42:57.123" v="646" actId="255"/>
        <pc:sldMkLst>
          <pc:docMk/>
          <pc:sldMk cId="2344249262" sldId="610"/>
        </pc:sldMkLst>
        <pc:spChg chg="mod">
          <ac:chgData name="Inna Anatolievna Davidova" userId="615709de-f45c-42cb-8bad-60412f98c39f" providerId="ADAL" clId="{B329F869-C088-499D-B030-5F8F558A6330}" dt="2019-03-04T08:41:23.613" v="616" actId="6549"/>
          <ac:spMkLst>
            <pc:docMk/>
            <pc:sldMk cId="2344249262" sldId="610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2:09.928" v="621" actId="20577"/>
          <ac:spMkLst>
            <pc:docMk/>
            <pc:sldMk cId="2344249262" sldId="610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2:47.121" v="644" actId="255"/>
          <ac:spMkLst>
            <pc:docMk/>
            <pc:sldMk cId="2344249262" sldId="610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2:51.231" v="645" actId="255"/>
          <ac:spMkLst>
            <pc:docMk/>
            <pc:sldMk cId="2344249262" sldId="610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42:57.123" v="646" actId="255"/>
          <ac:spMkLst>
            <pc:docMk/>
            <pc:sldMk cId="2344249262" sldId="610"/>
            <ac:spMk id="11" creationId="{00000000-0000-0000-0000-000000000000}"/>
          </ac:spMkLst>
        </pc:spChg>
        <pc:picChg chg="mod">
          <ac:chgData name="Inna Anatolievna Davidova" userId="615709de-f45c-42cb-8bad-60412f98c39f" providerId="ADAL" clId="{B329F869-C088-499D-B030-5F8F558A6330}" dt="2019-03-04T08:41:41.598" v="617" actId="1076"/>
          <ac:picMkLst>
            <pc:docMk/>
            <pc:sldMk cId="2344249262" sldId="610"/>
            <ac:picMk id="5" creationId="{00000000-0000-0000-0000-000000000000}"/>
          </ac:picMkLst>
        </pc:picChg>
      </pc:sldChg>
      <pc:sldChg chg="modSp">
        <pc:chgData name="Inna Anatolievna Davidova" userId="615709de-f45c-42cb-8bad-60412f98c39f" providerId="ADAL" clId="{B329F869-C088-499D-B030-5F8F558A6330}" dt="2019-03-04T08:18:39.479" v="11" actId="113"/>
        <pc:sldMkLst>
          <pc:docMk/>
          <pc:sldMk cId="634537479" sldId="612"/>
        </pc:sldMkLst>
        <pc:spChg chg="mod">
          <ac:chgData name="Inna Anatolievna Davidova" userId="615709de-f45c-42cb-8bad-60412f98c39f" providerId="ADAL" clId="{B329F869-C088-499D-B030-5F8F558A6330}" dt="2019-03-04T08:18:39.479" v="11" actId="113"/>
          <ac:spMkLst>
            <pc:docMk/>
            <pc:sldMk cId="634537479" sldId="61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329F869-C088-499D-B030-5F8F558A6330}" dt="2019-03-04T08:37:57.414" v="539" actId="1076"/>
        <pc:sldMkLst>
          <pc:docMk/>
          <pc:sldMk cId="380037529" sldId="613"/>
        </pc:sldMkLst>
        <pc:spChg chg="mod">
          <ac:chgData name="Inna Anatolievna Davidova" userId="615709de-f45c-42cb-8bad-60412f98c39f" providerId="ADAL" clId="{B329F869-C088-499D-B030-5F8F558A6330}" dt="2019-03-04T08:37:04.857" v="527" actId="6549"/>
          <ac:spMkLst>
            <pc:docMk/>
            <pc:sldMk cId="380037529" sldId="61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7:16.471" v="532" actId="6549"/>
          <ac:spMkLst>
            <pc:docMk/>
            <pc:sldMk cId="380037529" sldId="61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7:27.489" v="533" actId="255"/>
          <ac:spMkLst>
            <pc:docMk/>
            <pc:sldMk cId="380037529" sldId="613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7:35.114" v="535" actId="255"/>
          <ac:spMkLst>
            <pc:docMk/>
            <pc:sldMk cId="380037529" sldId="613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7:40.099" v="536" actId="255"/>
          <ac:spMkLst>
            <pc:docMk/>
            <pc:sldMk cId="380037529" sldId="613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7:45.162" v="537" actId="255"/>
          <ac:spMkLst>
            <pc:docMk/>
            <pc:sldMk cId="380037529" sldId="613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B329F869-C088-499D-B030-5F8F558A6330}" dt="2019-03-04T08:37:48.538" v="538" actId="255"/>
          <ac:spMkLst>
            <pc:docMk/>
            <pc:sldMk cId="380037529" sldId="613"/>
            <ac:spMk id="13" creationId="{00000000-0000-0000-0000-000000000000}"/>
          </ac:spMkLst>
        </pc:spChg>
        <pc:picChg chg="mod">
          <ac:chgData name="Inna Anatolievna Davidova" userId="615709de-f45c-42cb-8bad-60412f98c39f" providerId="ADAL" clId="{B329F869-C088-499D-B030-5F8F558A6330}" dt="2019-03-04T08:37:57.414" v="539" actId="1076"/>
          <ac:picMkLst>
            <pc:docMk/>
            <pc:sldMk cId="380037529" sldId="613"/>
            <ac:picMk id="6" creationId="{00000000-0000-0000-0000-000000000000}"/>
          </ac:picMkLst>
        </pc:picChg>
      </pc:sldChg>
      <pc:sldChg chg="modSp">
        <pc:chgData name="Inna Anatolievna Davidova" userId="615709de-f45c-42cb-8bad-60412f98c39f" providerId="ADAL" clId="{B329F869-C088-499D-B030-5F8F558A6330}" dt="2019-03-04T08:48:20.816" v="732" actId="113"/>
        <pc:sldMkLst>
          <pc:docMk/>
          <pc:sldMk cId="1555940626" sldId="615"/>
        </pc:sldMkLst>
        <pc:graphicFrameChg chg="mod modGraphic">
          <ac:chgData name="Inna Anatolievna Davidova" userId="615709de-f45c-42cb-8bad-60412f98c39f" providerId="ADAL" clId="{B329F869-C088-499D-B030-5F8F558A6330}" dt="2019-03-04T08:48:20.816" v="732" actId="113"/>
          <ac:graphicFrameMkLst>
            <pc:docMk/>
            <pc:sldMk cId="1555940626" sldId="615"/>
            <ac:graphicFrameMk id="5" creationId="{00000000-0000-0000-0000-000000000000}"/>
          </ac:graphicFrameMkLst>
        </pc:graphicFrameChg>
      </pc:sldChg>
    </pc:docChg>
  </pc:docChgLst>
  <pc:docChgLst>
    <pc:chgData name="Inna Anatolievna Davidova" userId="615709de-f45c-42cb-8bad-60412f98c39f" providerId="ADAL" clId="{441C502D-9E13-42C0-AC7C-1F49C539F208}"/>
    <pc:docChg chg="undo custSel modSld modNotesMaster modHandout">
      <pc:chgData name="Inna Anatolievna Davidova" userId="615709de-f45c-42cb-8bad-60412f98c39f" providerId="ADAL" clId="{441C502D-9E13-42C0-AC7C-1F49C539F208}" dt="2019-03-01T16:20:55.362" v="8612"/>
      <pc:docMkLst>
        <pc:docMk/>
      </pc:docMkLst>
      <pc:sldChg chg="modSp">
        <pc:chgData name="Inna Anatolievna Davidova" userId="615709de-f45c-42cb-8bad-60412f98c39f" providerId="ADAL" clId="{441C502D-9E13-42C0-AC7C-1F49C539F208}" dt="2019-03-01T15:51:24.812" v="7407" actId="313"/>
        <pc:sldMkLst>
          <pc:docMk/>
          <pc:sldMk cId="0" sldId="257"/>
        </pc:sldMkLst>
        <pc:spChg chg="mod">
          <ac:chgData name="Inna Anatolievna Davidova" userId="615709de-f45c-42cb-8bad-60412f98c39f" providerId="ADAL" clId="{441C502D-9E13-42C0-AC7C-1F49C539F208}" dt="2019-03-01T15:51:24.812" v="7407" actId="313"/>
          <ac:spMkLst>
            <pc:docMk/>
            <pc:sldMk cId="0" sldId="257"/>
            <ac:spMk id="8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07:58.231" v="8242" actId="255"/>
        <pc:sldMkLst>
          <pc:docMk/>
          <pc:sldMk cId="2429302941" sldId="518"/>
        </pc:sldMkLst>
        <pc:spChg chg="mod">
          <ac:chgData name="Inna Anatolievna Davidova" userId="615709de-f45c-42cb-8bad-60412f98c39f" providerId="ADAL" clId="{441C502D-9E13-42C0-AC7C-1F49C539F208}" dt="2019-03-01T15:11:08.045" v="343" actId="313"/>
          <ac:spMkLst>
            <pc:docMk/>
            <pc:sldMk cId="2429302941" sldId="518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6:36.740" v="8170" actId="20577"/>
          <ac:spMkLst>
            <pc:docMk/>
            <pc:sldMk cId="2429302941" sldId="518"/>
            <ac:spMk id="18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7:52.020" v="8240" actId="255"/>
          <ac:spMkLst>
            <pc:docMk/>
            <pc:sldMk cId="2429302941" sldId="518"/>
            <ac:spMk id="39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5:08.604" v="8131" actId="313"/>
          <ac:spMkLst>
            <pc:docMk/>
            <pc:sldMk cId="2429302941" sldId="518"/>
            <ac:spMk id="4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7:58.231" v="8242" actId="255"/>
          <ac:spMkLst>
            <pc:docMk/>
            <pc:sldMk cId="2429302941" sldId="518"/>
            <ac:spMk id="45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5:13.376" v="8132" actId="255"/>
          <ac:spMkLst>
            <pc:docMk/>
            <pc:sldMk cId="2429302941" sldId="518"/>
            <ac:spMk id="48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5:41.478" v="8134" actId="20577"/>
          <ac:spMkLst>
            <pc:docMk/>
            <pc:sldMk cId="2429302941" sldId="518"/>
            <ac:spMk id="51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6:50.309" v="8173" actId="255"/>
          <ac:spMkLst>
            <pc:docMk/>
            <pc:sldMk cId="2429302941" sldId="518"/>
            <ac:spMk id="5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7:46.901" v="8239" actId="20577"/>
          <ac:spMkLst>
            <pc:docMk/>
            <pc:sldMk cId="2429302941" sldId="518"/>
            <ac:spMk id="57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6:41.446" v="8171" actId="255"/>
          <ac:spMkLst>
            <pc:docMk/>
            <pc:sldMk cId="2429302941" sldId="518"/>
            <ac:spMk id="60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6:45.591" v="8172" actId="255"/>
          <ac:spMkLst>
            <pc:docMk/>
            <pc:sldMk cId="2429302941" sldId="518"/>
            <ac:spMk id="63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9:53.808" v="8611" actId="20577"/>
        <pc:sldMkLst>
          <pc:docMk/>
          <pc:sldMk cId="177251482" sldId="569"/>
        </pc:sldMkLst>
        <pc:spChg chg="mod">
          <ac:chgData name="Inna Anatolievna Davidova" userId="615709de-f45c-42cb-8bad-60412f98c39f" providerId="ADAL" clId="{441C502D-9E13-42C0-AC7C-1F49C539F208}" dt="2019-03-01T16:19:53.808" v="8611" actId="20577"/>
          <ac:spMkLst>
            <pc:docMk/>
            <pc:sldMk cId="177251482" sldId="56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46:25.466" v="6380" actId="313"/>
          <ac:spMkLst>
            <pc:docMk/>
            <pc:sldMk cId="177251482" sldId="569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4:26.799" v="8372" actId="6549"/>
        <pc:sldMkLst>
          <pc:docMk/>
          <pc:sldMk cId="1329966452" sldId="573"/>
        </pc:sldMkLst>
        <pc:spChg chg="mod">
          <ac:chgData name="Inna Anatolievna Davidova" userId="615709de-f45c-42cb-8bad-60412f98c39f" providerId="ADAL" clId="{441C502D-9E13-42C0-AC7C-1F49C539F208}" dt="2019-03-01T15:25:50.796" v="2732" actId="20577"/>
          <ac:spMkLst>
            <pc:docMk/>
            <pc:sldMk cId="1329966452" sldId="57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6:08.891" v="2793" actId="6549"/>
          <ac:spMkLst>
            <pc:docMk/>
            <pc:sldMk cId="1329966452" sldId="573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7:48.859" v="3231" actId="6549"/>
          <ac:spMkLst>
            <pc:docMk/>
            <pc:sldMk cId="1329966452" sldId="57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3:53.745" v="8331" actId="20577"/>
          <ac:spMkLst>
            <pc:docMk/>
            <pc:sldMk cId="1329966452" sldId="573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3:46.248" v="7595" actId="313"/>
          <ac:spMkLst>
            <pc:docMk/>
            <pc:sldMk cId="1329966452" sldId="573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4:07.452" v="8352" actId="20577"/>
          <ac:spMkLst>
            <pc:docMk/>
            <pc:sldMk cId="1329966452" sldId="573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7:16.075" v="3102" actId="6549"/>
          <ac:spMkLst>
            <pc:docMk/>
            <pc:sldMk cId="1329966452" sldId="573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4:26.799" v="8372" actId="6549"/>
          <ac:spMkLst>
            <pc:docMk/>
            <pc:sldMk cId="1329966452" sldId="573"/>
            <ac:spMk id="14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2:42.789" v="8301" actId="20577"/>
        <pc:sldMkLst>
          <pc:docMk/>
          <pc:sldMk cId="3604049864" sldId="585"/>
        </pc:sldMkLst>
        <pc:spChg chg="mod">
          <ac:chgData name="Inna Anatolievna Davidova" userId="615709de-f45c-42cb-8bad-60412f98c39f" providerId="ADAL" clId="{441C502D-9E13-42C0-AC7C-1F49C539F208}" dt="2019-03-01T16:12:42.789" v="8301" actId="20577"/>
          <ac:spMkLst>
            <pc:docMk/>
            <pc:sldMk cId="3604049864" sldId="585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8:31.021" v="8529" actId="20577"/>
        <pc:sldMkLst>
          <pc:docMk/>
          <pc:sldMk cId="2181870761" sldId="594"/>
        </pc:sldMkLst>
        <pc:spChg chg="mod">
          <ac:chgData name="Inna Anatolievna Davidova" userId="615709de-f45c-42cb-8bad-60412f98c39f" providerId="ADAL" clId="{441C502D-9E13-42C0-AC7C-1F49C539F208}" dt="2019-03-01T15:43:09.366" v="5626" actId="6549"/>
          <ac:spMkLst>
            <pc:docMk/>
            <pc:sldMk cId="2181870761" sldId="594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8:31.021" v="8529" actId="20577"/>
          <ac:spMkLst>
            <pc:docMk/>
            <pc:sldMk cId="2181870761" sldId="594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6:26.437" v="8415" actId="20577"/>
        <pc:sldMkLst>
          <pc:docMk/>
          <pc:sldMk cId="1056369575" sldId="596"/>
        </pc:sldMkLst>
        <pc:spChg chg="mod">
          <ac:chgData name="Inna Anatolievna Davidova" userId="615709de-f45c-42cb-8bad-60412f98c39f" providerId="ADAL" clId="{441C502D-9E13-42C0-AC7C-1F49C539F208}" dt="2019-03-01T16:15:56.017" v="8402" actId="20577"/>
          <ac:spMkLst>
            <pc:docMk/>
            <pc:sldMk cId="1056369575" sldId="596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4:45.582" v="7676" actId="20577"/>
          <ac:spMkLst>
            <pc:docMk/>
            <pc:sldMk cId="1056369575" sldId="596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6:26.437" v="8415" actId="20577"/>
          <ac:spMkLst>
            <pc:docMk/>
            <pc:sldMk cId="1056369575" sldId="596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6:04.804" v="8406" actId="20577"/>
          <ac:spMkLst>
            <pc:docMk/>
            <pc:sldMk cId="1056369575" sldId="596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5:28:16.219" v="3311" actId="6549"/>
        <pc:sldMkLst>
          <pc:docMk/>
          <pc:sldMk cId="1881038929" sldId="598"/>
        </pc:sldMkLst>
        <pc:spChg chg="mod">
          <ac:chgData name="Inna Anatolievna Davidova" userId="615709de-f45c-42cb-8bad-60412f98c39f" providerId="ADAL" clId="{441C502D-9E13-42C0-AC7C-1F49C539F208}" dt="2019-03-01T15:28:16.219" v="3311" actId="6549"/>
          <ac:spMkLst>
            <pc:docMk/>
            <pc:sldMk cId="1881038929" sldId="598"/>
            <ac:spMk id="3" creationId="{00000000-0000-0000-0000-000000000000}"/>
          </ac:spMkLst>
        </pc:spChg>
      </pc:sldChg>
      <pc:sldChg chg="modSp modAnim">
        <pc:chgData name="Inna Anatolievna Davidova" userId="615709de-f45c-42cb-8bad-60412f98c39f" providerId="ADAL" clId="{441C502D-9E13-42C0-AC7C-1F49C539F208}" dt="2019-03-01T16:12:30.614" v="8299" actId="20577"/>
        <pc:sldMkLst>
          <pc:docMk/>
          <pc:sldMk cId="2168997116" sldId="606"/>
        </pc:sldMkLst>
        <pc:spChg chg="mod">
          <ac:chgData name="Inna Anatolievna Davidova" userId="615709de-f45c-42cb-8bad-60412f98c39f" providerId="ADAL" clId="{441C502D-9E13-42C0-AC7C-1F49C539F208}" dt="2019-03-01T16:12:30.614" v="8299" actId="20577"/>
          <ac:spMkLst>
            <pc:docMk/>
            <pc:sldMk cId="2168997116" sldId="606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1:42.320" v="8251" actId="6549"/>
          <ac:spMkLst>
            <pc:docMk/>
            <pc:sldMk cId="2168997116" sldId="606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2:57.553" v="8308" actId="20577"/>
        <pc:sldMkLst>
          <pc:docMk/>
          <pc:sldMk cId="2191979614" sldId="607"/>
        </pc:sldMkLst>
        <pc:spChg chg="mod">
          <ac:chgData name="Inna Anatolievna Davidova" userId="615709de-f45c-42cb-8bad-60412f98c39f" providerId="ADAL" clId="{441C502D-9E13-42C0-AC7C-1F49C539F208}" dt="2019-03-01T16:12:57.553" v="8308" actId="20577"/>
          <ac:spMkLst>
            <pc:docMk/>
            <pc:sldMk cId="2191979614" sldId="607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1:49" v="7475" actId="6549"/>
          <ac:spMkLst>
            <pc:docMk/>
            <pc:sldMk cId="2191979614" sldId="607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19:48.876" v="1504" actId="6549"/>
          <ac:spMkLst>
            <pc:docMk/>
            <pc:sldMk cId="2191979614" sldId="607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19:56.532" v="1521" actId="313"/>
          <ac:spMkLst>
            <pc:docMk/>
            <pc:sldMk cId="2191979614" sldId="607"/>
            <ac:spMk id="9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3:40.526" v="8328" actId="6549"/>
        <pc:sldMkLst>
          <pc:docMk/>
          <pc:sldMk cId="54354661" sldId="608"/>
        </pc:sldMkLst>
        <pc:spChg chg="mod">
          <ac:chgData name="Inna Anatolievna Davidova" userId="615709de-f45c-42cb-8bad-60412f98c39f" providerId="ADAL" clId="{441C502D-9E13-42C0-AC7C-1F49C539F208}" dt="2019-03-01T15:52:38.768" v="7529" actId="313"/>
          <ac:spMkLst>
            <pc:docMk/>
            <pc:sldMk cId="54354661" sldId="608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3:21.118" v="8315" actId="6549"/>
          <ac:spMkLst>
            <pc:docMk/>
            <pc:sldMk cId="54354661" sldId="608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53.286" v="7547" actId="313"/>
          <ac:spMkLst>
            <pc:docMk/>
            <pc:sldMk cId="54354661" sldId="608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3:16.917" v="8312" actId="255"/>
          <ac:spMkLst>
            <pc:docMk/>
            <pc:sldMk cId="54354661" sldId="608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3:29.215" v="8321" actId="20577"/>
          <ac:spMkLst>
            <pc:docMk/>
            <pc:sldMk cId="54354661" sldId="608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3:40.526" v="8328" actId="6549"/>
          <ac:spMkLst>
            <pc:docMk/>
            <pc:sldMk cId="54354661" sldId="608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3:09.559" v="7564" actId="313"/>
          <ac:spMkLst>
            <pc:docMk/>
            <pc:sldMk cId="54354661" sldId="608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3:22.573" v="7566" actId="2"/>
          <ac:spMkLst>
            <pc:docMk/>
            <pc:sldMk cId="54354661" sldId="608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4:49.115" v="2541" actId="6549"/>
          <ac:spMkLst>
            <pc:docMk/>
            <pc:sldMk cId="54354661" sldId="608"/>
            <ac:spMk id="1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3:24.400" v="7567" actId="313"/>
          <ac:spMkLst>
            <pc:docMk/>
            <pc:sldMk cId="54354661" sldId="608"/>
            <ac:spMk id="15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15:23.038" v="8387" actId="255"/>
        <pc:sldMkLst>
          <pc:docMk/>
          <pc:sldMk cId="2344249262" sldId="610"/>
        </pc:sldMkLst>
        <pc:spChg chg="mod">
          <ac:chgData name="Inna Anatolievna Davidova" userId="615709de-f45c-42cb-8bad-60412f98c39f" providerId="ADAL" clId="{441C502D-9E13-42C0-AC7C-1F49C539F208}" dt="2019-03-01T15:28:53.773" v="3407" actId="6549"/>
          <ac:spMkLst>
            <pc:docMk/>
            <pc:sldMk cId="2344249262" sldId="610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5:23.038" v="8387" actId="255"/>
          <ac:spMkLst>
            <pc:docMk/>
            <pc:sldMk cId="2344249262" sldId="610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5:16.623" v="8386" actId="255"/>
          <ac:spMkLst>
            <pc:docMk/>
            <pc:sldMk cId="2344249262" sldId="610"/>
            <ac:spMk id="8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6:04:48.071" v="8119" actId="20577"/>
        <pc:sldMkLst>
          <pc:docMk/>
          <pc:sldMk cId="634537479" sldId="612"/>
        </pc:sldMkLst>
        <pc:spChg chg="mod">
          <ac:chgData name="Inna Anatolievna Davidova" userId="615709de-f45c-42cb-8bad-60412f98c39f" providerId="ADAL" clId="{441C502D-9E13-42C0-AC7C-1F49C539F208}" dt="2019-03-01T15:10:07.932" v="138" actId="313"/>
          <ac:spMkLst>
            <pc:docMk/>
            <pc:sldMk cId="634537479" sldId="61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04:48.071" v="8119" actId="20577"/>
          <ac:spMkLst>
            <pc:docMk/>
            <pc:sldMk cId="634537479" sldId="61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5:52:37.485" v="7528" actId="313"/>
        <pc:sldMkLst>
          <pc:docMk/>
          <pc:sldMk cId="380037529" sldId="613"/>
        </pc:sldMkLst>
        <pc:spChg chg="mod">
          <ac:chgData name="Inna Anatolievna Davidova" userId="615709de-f45c-42cb-8bad-60412f98c39f" providerId="ADAL" clId="{441C502D-9E13-42C0-AC7C-1F49C539F208}" dt="2019-03-01T15:20:44.416" v="1677" actId="313"/>
          <ac:spMkLst>
            <pc:docMk/>
            <pc:sldMk cId="380037529" sldId="61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27.609" v="7522" actId="6549"/>
          <ac:spMkLst>
            <pc:docMk/>
            <pc:sldMk cId="380037529" sldId="61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1:17.396" v="1789" actId="20577"/>
          <ac:spMkLst>
            <pc:docMk/>
            <pc:sldMk cId="380037529" sldId="613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31.932" v="7524" actId="313"/>
          <ac:spMkLst>
            <pc:docMk/>
            <pc:sldMk cId="380037529" sldId="613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1:30.844" v="1860" actId="6549"/>
          <ac:spMkLst>
            <pc:docMk/>
            <pc:sldMk cId="380037529" sldId="613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32.479" v="7525" actId="313"/>
          <ac:spMkLst>
            <pc:docMk/>
            <pc:sldMk cId="380037529" sldId="613"/>
            <ac:spMk id="11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33.090" v="7526" actId="313"/>
          <ac:spMkLst>
            <pc:docMk/>
            <pc:sldMk cId="380037529" sldId="613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33.645" v="7527" actId="313"/>
          <ac:spMkLst>
            <pc:docMk/>
            <pc:sldMk cId="380037529" sldId="613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1:54.012" v="1952" actId="6549"/>
          <ac:spMkLst>
            <pc:docMk/>
            <pc:sldMk cId="380037529" sldId="613"/>
            <ac:spMk id="1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1:59.389" v="1962" actId="20577"/>
          <ac:spMkLst>
            <pc:docMk/>
            <pc:sldMk cId="380037529" sldId="613"/>
            <ac:spMk id="15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52:37.485" v="7528" actId="313"/>
          <ac:spMkLst>
            <pc:docMk/>
            <pc:sldMk cId="380037529" sldId="613"/>
            <ac:spMk id="16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5:22:06.522" v="1985" actId="6549"/>
          <ac:spMkLst>
            <pc:docMk/>
            <pc:sldMk cId="380037529" sldId="613"/>
            <ac:spMk id="17" creationId="{00000000-0000-0000-0000-000000000000}"/>
          </ac:spMkLst>
        </pc:spChg>
        <pc:picChg chg="mod">
          <ac:chgData name="Inna Anatolievna Davidova" userId="615709de-f45c-42cb-8bad-60412f98c39f" providerId="ADAL" clId="{441C502D-9E13-42C0-AC7C-1F49C539F208}" dt="2019-03-01T15:21:36.611" v="1882" actId="1076"/>
          <ac:picMkLst>
            <pc:docMk/>
            <pc:sldMk cId="380037529" sldId="613"/>
            <ac:picMk id="6" creationId="{00000000-0000-0000-0000-000000000000}"/>
          </ac:picMkLst>
        </pc:picChg>
      </pc:sldChg>
      <pc:sldChg chg="modSp">
        <pc:chgData name="Inna Anatolievna Davidova" userId="615709de-f45c-42cb-8bad-60412f98c39f" providerId="ADAL" clId="{441C502D-9E13-42C0-AC7C-1F49C539F208}" dt="2019-03-01T16:16:38.468" v="8419" actId="20577"/>
        <pc:sldMkLst>
          <pc:docMk/>
          <pc:sldMk cId="737370374" sldId="614"/>
        </pc:sldMkLst>
        <pc:spChg chg="mod">
          <ac:chgData name="Inna Anatolievna Davidova" userId="615709de-f45c-42cb-8bad-60412f98c39f" providerId="ADAL" clId="{441C502D-9E13-42C0-AC7C-1F49C539F208}" dt="2019-03-01T15:41:39.439" v="5474" actId="313"/>
          <ac:spMkLst>
            <pc:docMk/>
            <pc:sldMk cId="737370374" sldId="614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441C502D-9E13-42C0-AC7C-1F49C539F208}" dt="2019-03-01T16:16:38.468" v="8419" actId="20577"/>
          <ac:spMkLst>
            <pc:docMk/>
            <pc:sldMk cId="737370374" sldId="614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441C502D-9E13-42C0-AC7C-1F49C539F208}" dt="2019-03-01T15:50:52.218" v="7406" actId="113"/>
        <pc:sldMkLst>
          <pc:docMk/>
          <pc:sldMk cId="1555940626" sldId="615"/>
        </pc:sldMkLst>
        <pc:spChg chg="mod">
          <ac:chgData name="Inna Anatolievna Davidova" userId="615709de-f45c-42cb-8bad-60412f98c39f" providerId="ADAL" clId="{441C502D-9E13-42C0-AC7C-1F49C539F208}" dt="2019-03-01T15:50:14.682" v="7399" actId="6549"/>
          <ac:spMkLst>
            <pc:docMk/>
            <pc:sldMk cId="1555940626" sldId="615"/>
            <ac:spMk id="4" creationId="{00000000-0000-0000-0000-000000000000}"/>
          </ac:spMkLst>
        </pc:spChg>
        <pc:graphicFrameChg chg="mod modGraphic">
          <ac:chgData name="Inna Anatolievna Davidova" userId="615709de-f45c-42cb-8bad-60412f98c39f" providerId="ADAL" clId="{441C502D-9E13-42C0-AC7C-1F49C539F208}" dt="2019-03-01T15:50:52.218" v="7406" actId="113"/>
          <ac:graphicFrameMkLst>
            <pc:docMk/>
            <pc:sldMk cId="1555940626" sldId="615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_Ju\AppData\Local\Microsoft\Windows\INetCache\Content.Outlook\PBIS3GGJ\2018_Charts%20for%20presentation_PB%20Network%20Meeting_draft_1611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91305774278214E-2"/>
          <c:y val="5.0011349932609778E-2"/>
          <c:w val="0.92167864074704786"/>
          <c:h val="0.678391914297426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'Prevalence Spending rev'!$C$34</c:f>
              <c:strCache>
                <c:ptCount val="1"/>
                <c:pt idx="0">
                  <c:v>Narrow (0-5%  ot total government spending)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rev'!$C$35:$C$44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2-4493-BC4A-CBCC561E1263}"/>
            </c:ext>
          </c:extLst>
        </c:ser>
        <c:ser>
          <c:idx val="1"/>
          <c:order val="1"/>
          <c:tx>
            <c:strRef>
              <c:f>'Prevalence Spending rev'!$D$34</c:f>
              <c:strCache>
                <c:ptCount val="1"/>
                <c:pt idx="0">
                  <c:v>Broad (5-20% of total government spending)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2-4493-BC4A-CBCC561E1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rev'!$D$35:$D$44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2-4493-BC4A-CBCC561E1263}"/>
            </c:ext>
          </c:extLst>
        </c:ser>
        <c:ser>
          <c:idx val="2"/>
          <c:order val="2"/>
          <c:tx>
            <c:strRef>
              <c:f>'Prevalence Spending rev'!$E$34</c:f>
              <c:strCache>
                <c:ptCount val="1"/>
                <c:pt idx="0">
                  <c:v>Comprehensive (20-100% of total government spending)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rev'!$E$35:$E$44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52-4493-BC4A-CBCC561E1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731328"/>
        <c:axId val="439732864"/>
      </c:barChart>
      <c:catAx>
        <c:axId val="4397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864"/>
        <c:crosses val="autoZero"/>
        <c:auto val="1"/>
        <c:lblAlgn val="ctr"/>
        <c:lblOffset val="100"/>
        <c:noMultiLvlLbl val="0"/>
      </c:catAx>
      <c:valAx>
        <c:axId val="43973286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97652187415977E-2"/>
          <c:y val="0.82110848032107875"/>
          <c:w val="0.82537381614396566"/>
          <c:h val="0.15879081548372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0.26852</cdr:x>
      <cdr:y>0.78417</cdr:y>
    </cdr:from>
    <cdr:to>
      <cdr:x>0.7176</cdr:x>
      <cdr:y>0.98482</cdr:y>
    </cdr:to>
    <cdr:sp macro="" textlink="">
      <cdr:nvSpPr>
        <cdr:cNvPr id="2" name="TextBox 3"/>
        <cdr:cNvSpPr txBox="1"/>
      </cdr:nvSpPr>
      <cdr:spPr>
        <a:xfrm xmlns:a="http://schemas.openxmlformats.org/drawingml/2006/main" rot="10800000" flipV="1">
          <a:off x="2088244" y="3708891"/>
          <a:ext cx="3492434" cy="9489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aseline="-25000" dirty="0">
              <a:solidFill>
                <a:schemeClr val="bg2">
                  <a:lumMod val="10000"/>
                </a:schemeClr>
              </a:solidFill>
            </a:rPr>
            <a:t>Узкий </a:t>
          </a:r>
          <a:r>
            <a:rPr lang="en-US" sz="1400" baseline="-25000" dirty="0">
              <a:solidFill>
                <a:schemeClr val="bg2">
                  <a:lumMod val="10000"/>
                </a:schemeClr>
              </a:solidFill>
            </a:rPr>
            <a:t>(0-5% </a:t>
          </a:r>
          <a:r>
            <a:rPr lang="ru-RU" sz="1400" baseline="-25000" dirty="0">
              <a:solidFill>
                <a:schemeClr val="bg2">
                  <a:lumMod val="10000"/>
                </a:schemeClr>
              </a:solidFill>
            </a:rPr>
            <a:t>совокупных государственных расходов</a:t>
          </a:r>
          <a:r>
            <a:rPr lang="en-US" sz="1400" baseline="-25000" dirty="0">
              <a:solidFill>
                <a:schemeClr val="bg2">
                  <a:lumMod val="10000"/>
                </a:schemeClr>
              </a:solidFill>
            </a:rPr>
            <a:t>)</a:t>
          </a:r>
        </a:p>
        <a:p xmlns:a="http://schemas.openxmlformats.org/drawingml/2006/main">
          <a:pPr>
            <a:spcBef>
              <a:spcPts val="600"/>
            </a:spcBef>
          </a:pPr>
          <a:r>
            <a:rPr lang="ru-RU" sz="1400" baseline="-25000" dirty="0">
              <a:solidFill>
                <a:schemeClr val="bg2">
                  <a:lumMod val="10000"/>
                </a:schemeClr>
              </a:solidFill>
            </a:rPr>
            <a:t>Широкий (</a:t>
          </a:r>
          <a:r>
            <a:rPr lang="en-US" sz="1400" baseline="-25000" dirty="0">
              <a:solidFill>
                <a:schemeClr val="bg2">
                  <a:lumMod val="10000"/>
                </a:schemeClr>
              </a:solidFill>
            </a:rPr>
            <a:t>5-20% </a:t>
          </a:r>
          <a:r>
            <a:rPr lang="ru-RU" sz="1400" baseline="-25000" dirty="0">
              <a:solidFill>
                <a:schemeClr val="bg2">
                  <a:lumMod val="10000"/>
                </a:schemeClr>
              </a:solidFill>
            </a:rPr>
            <a:t>совокупных государственных расходов</a:t>
          </a:r>
          <a:r>
            <a:rPr lang="en-US" sz="1400" baseline="-25000" dirty="0">
              <a:solidFill>
                <a:schemeClr val="bg2">
                  <a:lumMod val="10000"/>
                </a:schemeClr>
              </a:solidFill>
            </a:rPr>
            <a:t>) </a:t>
          </a:r>
        </a:p>
        <a:p xmlns:a="http://schemas.openxmlformats.org/drawingml/2006/main">
          <a:pPr>
            <a:spcBef>
              <a:spcPts val="600"/>
            </a:spcBef>
          </a:pPr>
          <a:r>
            <a:rPr lang="ru-RU" sz="1400" baseline="-25000" dirty="0">
              <a:solidFill>
                <a:schemeClr val="bg2">
                  <a:lumMod val="10000"/>
                </a:schemeClr>
              </a:solidFill>
            </a:rPr>
            <a:t>Комплексный </a:t>
          </a:r>
          <a:r>
            <a:rPr lang="en-US" sz="1400" baseline="-25000" dirty="0">
              <a:solidFill>
                <a:schemeClr val="bg2">
                  <a:lumMod val="10000"/>
                </a:schemeClr>
              </a:solidFill>
            </a:rPr>
            <a:t>(20-100% </a:t>
          </a:r>
          <a:r>
            <a:rPr lang="ru-RU" sz="1400" baseline="-25000" dirty="0">
              <a:solidFill>
                <a:schemeClr val="bg2">
                  <a:lumMod val="10000"/>
                </a:schemeClr>
              </a:solidFill>
            </a:rPr>
            <a:t>совокупных государственных расходов</a:t>
          </a:r>
          <a:r>
            <a:rPr lang="en-US" sz="1400" baseline="-25000" dirty="0">
              <a:solidFill>
                <a:schemeClr val="bg2">
                  <a:lumMod val="10000"/>
                </a:schemeClr>
              </a:solidFill>
            </a:rPr>
            <a:t>)</a:t>
          </a:r>
        </a:p>
        <a:p xmlns:a="http://schemas.openxmlformats.org/drawingml/2006/main">
          <a:pPr>
            <a:spcBef>
              <a:spcPts val="600"/>
            </a:spcBef>
          </a:pPr>
          <a:endParaRPr lang="en-US" sz="1400" baseline="-25000" dirty="0">
            <a:solidFill>
              <a:schemeClr val="bg2">
                <a:lumMod val="1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7" tIns="46540" rIns="93077" bIns="465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3077" tIns="46540" rIns="93077" bIns="46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3077" tIns="46540" rIns="93077" bIns="46540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4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93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1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2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94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2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9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4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3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7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3F6D906-E5DA-4D4B-B92D-3AD3608DD88B}" type="datetime1">
              <a:rPr lang="en-GB" smtClean="0">
                <a:solidFill>
                  <a:prstClr val="white"/>
                </a:solidFill>
              </a:rPr>
              <a:t>04/03/2019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latinLnBrk="0" hangingPunct="1"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latinLnBrk="0" hangingPunct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D866648-810E-473C-83B0-4854D05C0519}" type="datetime1">
              <a:rPr lang="en-GB" smtClean="0"/>
              <a:t>04/03/2019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3898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FD8B295-3715-415F-BD49-F1A40818C9EF}" type="datetime1">
              <a:rPr lang="en-GB" smtClean="0">
                <a:solidFill>
                  <a:prstClr val="white"/>
                </a:solidFill>
              </a:rPr>
              <a:t>04/03/2019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 dirty="0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10DFCE3-4BC1-40E2-91F8-F8BE1B4F219C}" type="datetime1">
              <a:rPr lang="en-GB" smtClean="0"/>
              <a:t>04/03/2019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05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A03A8879-3F7E-4227-808B-B008E9562151}" type="datetime1">
              <a:rPr lang="en-GB" smtClean="0"/>
              <a:t>04/03/2019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32876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04/03/2019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379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805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04/03/2019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04/03/2019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00" y="260648"/>
            <a:ext cx="2500640" cy="1008112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277200" y="5229200"/>
            <a:ext cx="8218800" cy="1178928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Юнг Мин Пак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Отдел ОЭСР по бюджетированию и государственным расходам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Ежегодное заседание БС в </a:t>
            </a:r>
            <a:r>
              <a:rPr lang="en-US" sz="1800" dirty="0">
                <a:solidFill>
                  <a:schemeClr val="tx1"/>
                </a:solidFill>
              </a:rPr>
              <a:t>2019 </a:t>
            </a:r>
            <a:r>
              <a:rPr lang="ru-RU" sz="1800" dirty="0">
                <a:solidFill>
                  <a:schemeClr val="tx1"/>
                </a:solidFill>
              </a:rPr>
              <a:t>г.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20 </a:t>
            </a:r>
            <a:r>
              <a:rPr lang="ru-RU" sz="1800" dirty="0">
                <a:solidFill>
                  <a:schemeClr val="tx1"/>
                </a:solidFill>
              </a:rPr>
              <a:t>марта </a:t>
            </a:r>
            <a:r>
              <a:rPr lang="en-US" sz="1800" dirty="0">
                <a:solidFill>
                  <a:schemeClr val="tx1"/>
                </a:solidFill>
              </a:rPr>
              <a:t>2019</a:t>
            </a:r>
            <a:r>
              <a:rPr lang="ru-RU" sz="1800" dirty="0">
                <a:solidFill>
                  <a:schemeClr val="tx1"/>
                </a:solidFill>
              </a:rPr>
              <a:t> г.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Ташкент, Узбекистан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600" y="2276872"/>
            <a:ext cx="7817400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Тенденции и передовая практика проведения анализа расходов в ОЭСР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200" y="1098624"/>
            <a:ext cx="288032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BETTER POLICIES FOR BETTER LIVES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8147248" cy="439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Каковы трудности и подходы при проведении анализа расходов</a:t>
            </a:r>
            <a:r>
              <a:rPr lang="en-GB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6669360"/>
            <a:ext cx="1440160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aseline="-25000" dirty="0">
                <a:solidFill>
                  <a:schemeClr val="bg1">
                    <a:lumMod val="50000"/>
                  </a:schemeClr>
                </a:solidFill>
              </a:rPr>
              <a:t>BETTER POLICIES FOR BETTER LIVES</a:t>
            </a:r>
          </a:p>
        </p:txBody>
      </p:sp>
    </p:spTree>
    <p:extLst>
      <p:ext uri="{BB962C8B-B14F-4D97-AF65-F5344CB8AC3E}">
        <p14:creationId xmlns:p14="http://schemas.microsoft.com/office/powerpoint/2010/main" val="18810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162" y="1506550"/>
            <a:ext cx="6999621" cy="502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Основные трудности при внедрении анализа расходов</a:t>
            </a:r>
            <a:endParaRPr lang="en-GB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349769"/>
            <a:ext cx="7992888" cy="151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2114" y="1412776"/>
            <a:ext cx="4032424" cy="1461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Наличие информации о результативности расходов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Качество информации/данных о результативности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Отсутствие внимания к внедрению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Временные ограничения для внедрения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64365"/>
            <a:ext cx="4032424" cy="295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Политическая поддержка (органа исполнительной власти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)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Политическая поддержка 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законодательного органа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Отсутствие потенциала 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т.е. персонала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)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Злоупотребление правилами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spcBef>
                <a:spcPts val="5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Поддержка высокопоставленных гражданских служащих</a:t>
            </a:r>
          </a:p>
          <a:p>
            <a:pPr algn="r">
              <a:spcBef>
                <a:spcPts val="5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Принципы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spcBef>
                <a:spcPts val="5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Возможности 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т.е. техническая я экспертиза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  <a:p>
            <a:pPr algn="r">
              <a:spcBef>
                <a:spcPts val="500"/>
              </a:spcBef>
              <a:spcAft>
                <a:spcPts val="300"/>
              </a:spcAft>
            </a:pPr>
            <a:r>
              <a:rPr lang="ru-RU" sz="2600" baseline="-25000" dirty="0">
                <a:solidFill>
                  <a:schemeClr val="bg2">
                    <a:lumMod val="10000"/>
                  </a:schemeClr>
                </a:solidFill>
              </a:rPr>
              <a:t>ИКТ</a:t>
            </a:r>
            <a:endParaRPr lang="en-US" sz="26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664" y="5914870"/>
            <a:ext cx="601891" cy="277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7200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низкий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583" y="5914870"/>
            <a:ext cx="864096" cy="277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7200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средний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7735" y="5914870"/>
            <a:ext cx="864096" cy="277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7200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aseline="-25000" dirty="0">
                <a:solidFill>
                  <a:schemeClr val="bg2">
                    <a:lumMod val="10000"/>
                  </a:schemeClr>
                </a:solidFill>
              </a:rPr>
              <a:t>высокий</a:t>
            </a:r>
            <a:endParaRPr lang="en-US" sz="20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585" y="6623543"/>
            <a:ext cx="1440160" cy="11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25200" rtlCol="0">
            <a:spAutoFit/>
          </a:bodyPr>
          <a:lstStyle/>
          <a:p>
            <a:r>
              <a:rPr lang="en-US" sz="900" baseline="-25000" dirty="0">
                <a:solidFill>
                  <a:schemeClr val="bg1">
                    <a:lumMod val="50000"/>
                  </a:schemeClr>
                </a:solidFill>
              </a:rPr>
              <a:t>BETTER POLICIES FOR BETTER LIVES</a:t>
            </a:r>
          </a:p>
        </p:txBody>
      </p:sp>
    </p:spTree>
    <p:extLst>
      <p:ext uri="{BB962C8B-B14F-4D97-AF65-F5344CB8AC3E}">
        <p14:creationId xmlns:p14="http://schemas.microsoft.com/office/powerpoint/2010/main" val="23442492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6866"/>
            <a:ext cx="4536504" cy="5301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accent1"/>
                </a:solidFill>
              </a:rPr>
              <a:t>Выборочный анализ расходов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ru-RU" sz="1800" dirty="0"/>
              <a:t>Акцент на заранее согласованном списке тем </a:t>
            </a:r>
            <a:r>
              <a:rPr lang="en-US" sz="1800" dirty="0"/>
              <a:t>(</a:t>
            </a:r>
            <a:r>
              <a:rPr lang="ru-RU" sz="1800" dirty="0"/>
              <a:t>программы, процессы, ведомства</a:t>
            </a:r>
            <a:r>
              <a:rPr lang="en-US" sz="1800" dirty="0"/>
              <a:t>)</a:t>
            </a:r>
          </a:p>
          <a:p>
            <a:r>
              <a:rPr lang="ru-RU" sz="1800" dirty="0"/>
              <a:t>Темы выбраны на произвольной или циклической основе</a:t>
            </a:r>
            <a:endParaRPr lang="en-GB" sz="1800" dirty="0"/>
          </a:p>
          <a:p>
            <a:r>
              <a:rPr lang="ru-RU" sz="1800" dirty="0"/>
              <a:t>Полезно для повышения эффективности и результативности расходов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 b="1" dirty="0">
                <a:solidFill>
                  <a:schemeClr val="tx2"/>
                </a:solidFill>
              </a:rPr>
              <a:t>Включение в бюджетный цикл</a:t>
            </a:r>
            <a:r>
              <a:rPr lang="en-GB" sz="1800" b="1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 dirty="0">
                <a:solidFill>
                  <a:schemeClr val="tx2"/>
                </a:solidFill>
              </a:rPr>
              <a:t>Учитывается при принятии решений о ежегодном распределении средств</a:t>
            </a:r>
            <a:endParaRPr lang="en-US" sz="11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i="1" u="sng" dirty="0">
                <a:solidFill>
                  <a:schemeClr val="accent1"/>
                </a:solidFill>
              </a:rPr>
              <a:t>Примеры</a:t>
            </a:r>
            <a:r>
              <a:rPr lang="en-US" sz="1600" i="1" dirty="0">
                <a:solidFill>
                  <a:schemeClr val="accent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accent1"/>
                </a:solidFill>
              </a:rPr>
              <a:t>Стратегический анализ в Канаде </a:t>
            </a:r>
            <a:r>
              <a:rPr lang="en-US" sz="1600" i="1" dirty="0">
                <a:solidFill>
                  <a:schemeClr val="accent1"/>
                </a:solidFill>
              </a:rPr>
              <a:t>(2008,2009,2010</a:t>
            </a:r>
            <a:r>
              <a:rPr lang="ru-RU" sz="1600" i="1" dirty="0">
                <a:solidFill>
                  <a:schemeClr val="accent1"/>
                </a:solidFill>
              </a:rPr>
              <a:t> гг.</a:t>
            </a:r>
            <a:r>
              <a:rPr lang="en-US" sz="1600" i="1" dirty="0">
                <a:solidFill>
                  <a:schemeClr val="accent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accent1"/>
                </a:solidFill>
              </a:rPr>
              <a:t>Специальный анализ в Дании</a:t>
            </a:r>
            <a:endParaRPr lang="en-US" sz="16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1600" i="1" dirty="0">
                <a:solidFill>
                  <a:schemeClr val="accent1"/>
                </a:solidFill>
              </a:rPr>
              <a:t>Анализ межведомственных стратегий в Нидерландах</a:t>
            </a:r>
            <a:endParaRPr lang="en-GB" sz="1600" i="1" dirty="0">
              <a:solidFill>
                <a:schemeClr val="accent1"/>
              </a:solidFill>
            </a:endParaRPr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Подход к проведению анализа расходов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29525" y="1336029"/>
            <a:ext cx="4644008" cy="5075571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ru-RU" sz="7400" b="1" dirty="0">
                <a:solidFill>
                  <a:schemeClr val="accent1"/>
                </a:solidFill>
              </a:rPr>
              <a:t>Комплексный анализ расходов</a:t>
            </a:r>
            <a:endParaRPr lang="en-GB" sz="7400" b="1" dirty="0">
              <a:solidFill>
                <a:schemeClr val="accent1"/>
              </a:solidFill>
            </a:endParaRPr>
          </a:p>
          <a:p>
            <a:r>
              <a:rPr lang="ru-RU" sz="5500" dirty="0"/>
              <a:t>Открытый процесс анализа с акцентном на наиболее важных вариантах экономии средств</a:t>
            </a:r>
            <a:endParaRPr lang="en-GB" sz="5500" dirty="0"/>
          </a:p>
          <a:p>
            <a:r>
              <a:rPr lang="ru-RU" sz="5500" dirty="0"/>
              <a:t>Подходит для быстрой консолидации бюджета или изменения направления государственной политики </a:t>
            </a:r>
            <a:r>
              <a:rPr lang="en-US" sz="5500" dirty="0"/>
              <a:t>(</a:t>
            </a:r>
            <a:r>
              <a:rPr lang="ru-RU" sz="5500" dirty="0"/>
              <a:t>например, начало полномочий нового правительства</a:t>
            </a:r>
            <a:r>
              <a:rPr lang="en-US" sz="5500" dirty="0"/>
              <a:t>)</a:t>
            </a:r>
          </a:p>
          <a:p>
            <a:r>
              <a:rPr lang="ru-RU" sz="5500" dirty="0"/>
              <a:t>Ресурсоемкий процесс, проводится по необходимости </a:t>
            </a:r>
            <a:r>
              <a:rPr lang="en-US" sz="5500" dirty="0"/>
              <a:t>(</a:t>
            </a:r>
            <a:r>
              <a:rPr lang="ru-RU" sz="5500" dirty="0"/>
              <a:t>например, для установления среднесрочной структура расходов (ССР</a:t>
            </a:r>
            <a:r>
              <a:rPr lang="en-US" sz="5500" dirty="0"/>
              <a:t>*)</a:t>
            </a:r>
          </a:p>
          <a:p>
            <a:pPr marL="0" indent="0">
              <a:buNone/>
            </a:pPr>
            <a:endParaRPr lang="en-US" sz="5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chemeClr val="tx2"/>
                </a:solidFill>
              </a:rPr>
              <a:t>Включение в бюджетный цикл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Помогает при установлении </a:t>
            </a:r>
            <a:r>
              <a:rPr lang="ru-RU" sz="5500" dirty="0">
                <a:solidFill>
                  <a:schemeClr val="tx2"/>
                </a:solidFill>
              </a:rPr>
              <a:t>ССР</a:t>
            </a:r>
            <a:r>
              <a:rPr lang="en-US" sz="5500" dirty="0">
                <a:solidFill>
                  <a:schemeClr val="tx2"/>
                </a:solidFill>
              </a:rPr>
              <a:t> / </a:t>
            </a:r>
            <a:r>
              <a:rPr lang="ru-RU" sz="5500" dirty="0">
                <a:solidFill>
                  <a:schemeClr val="tx2"/>
                </a:solidFill>
              </a:rPr>
              <a:t>годовых бюджетных целей</a:t>
            </a:r>
            <a:endParaRPr lang="en-US" sz="55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ru-RU" sz="5400" i="1" u="sng" dirty="0">
                <a:solidFill>
                  <a:schemeClr val="accent1"/>
                </a:solidFill>
              </a:rPr>
              <a:t>Примеры </a:t>
            </a:r>
            <a:r>
              <a:rPr lang="en-US" sz="4900" i="1" dirty="0">
                <a:solidFill>
                  <a:schemeClr val="accent1"/>
                </a:solidFill>
              </a:rPr>
              <a:t>: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4900" i="1" dirty="0">
                <a:solidFill>
                  <a:schemeClr val="accent1"/>
                </a:solidFill>
              </a:rPr>
              <a:t>Комплексный анализ расходов в Великобритании в </a:t>
            </a:r>
            <a:r>
              <a:rPr lang="en-US" sz="4900" i="1" dirty="0">
                <a:solidFill>
                  <a:schemeClr val="accent1"/>
                </a:solidFill>
              </a:rPr>
              <a:t>2010 </a:t>
            </a:r>
            <a:r>
              <a:rPr lang="ru-RU" sz="4900" i="1" dirty="0">
                <a:solidFill>
                  <a:schemeClr val="accent1"/>
                </a:solidFill>
              </a:rPr>
              <a:t>г.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4900" i="1" dirty="0">
                <a:solidFill>
                  <a:schemeClr val="accent1"/>
                </a:solidFill>
              </a:rPr>
              <a:t>Стратегический и операционный анализ в Канаде </a:t>
            </a:r>
            <a:r>
              <a:rPr lang="en-US" sz="4900" i="1" dirty="0">
                <a:solidFill>
                  <a:schemeClr val="accent1"/>
                </a:solidFill>
              </a:rPr>
              <a:t>(2011</a:t>
            </a:r>
            <a:r>
              <a:rPr lang="ru-RU" sz="4900" i="1" dirty="0">
                <a:solidFill>
                  <a:schemeClr val="accent1"/>
                </a:solidFill>
              </a:rPr>
              <a:t> г.</a:t>
            </a:r>
            <a:r>
              <a:rPr lang="en-US" sz="4900" i="1" dirty="0">
                <a:solidFill>
                  <a:schemeClr val="accent1"/>
                </a:solidFill>
              </a:rPr>
              <a:t>)</a:t>
            </a:r>
          </a:p>
          <a:p>
            <a:endParaRPr lang="en-GB" sz="4900" dirty="0"/>
          </a:p>
        </p:txBody>
      </p:sp>
      <p:sp>
        <p:nvSpPr>
          <p:cNvPr id="6" name="TextBox 5"/>
          <p:cNvSpPr txBox="1"/>
          <p:nvPr/>
        </p:nvSpPr>
        <p:spPr>
          <a:xfrm>
            <a:off x="4337992" y="648334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ССР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400" dirty="0"/>
              <a:t>среднесрочная структура расходов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Распространение разных видов анализа расходов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717806"/>
              </p:ext>
            </p:extLst>
          </p:nvPr>
        </p:nvGraphicFramePr>
        <p:xfrm>
          <a:off x="755576" y="1880930"/>
          <a:ext cx="7776864" cy="47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0796" y="1517546"/>
            <a:ext cx="774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Охват расходов в рамках проведения анализа расходов за последние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10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лет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(2018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г.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37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Примеры передовой практики проведения анализа расходов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4768" y="1628800"/>
            <a:ext cx="8586464" cy="463589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</a:rPr>
              <a:t>Канада</a:t>
            </a:r>
            <a:endParaRPr lang="en-US" sz="28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Акцент на тематических направлениях расходов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таких как поддержка инноваций и управление основными фондами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Предметом анализа являются расходы всего государственного сектора, а результаты применяются для оценки расходов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7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</a:rPr>
              <a:t>Великобритания</a:t>
            </a:r>
            <a:endParaRPr lang="en-US" sz="2800" b="1" dirty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г. была внедрена концепция «Принципы общественной стоимости»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Value Framework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вероятности максимизации стоимости в любом направлении расходов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Улучшение процедуры преобразования исходных факторов в итоговые результаты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Устойчивый процесс планирования, вовлечение граждан, изменение культуры и модели поведения в государственном секторе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103" y="1431894"/>
            <a:ext cx="8363272" cy="542610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Все больше стран проводит анализ расходов</a:t>
            </a:r>
            <a:endParaRPr lang="fr-FR" sz="2400" dirty="0">
              <a:solidFill>
                <a:srgbClr val="002060"/>
              </a:solidFill>
            </a:endParaRPr>
          </a:p>
          <a:p>
            <a:pPr lvl="1"/>
            <a:r>
              <a:rPr lang="ru-RU" sz="2000" dirty="0"/>
              <a:t>Однако они проводятся в соответствии с разными методами с учетом разных стратегических и бюджетных целей и национальных и политических условий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Акцент смещается от краткосрочных сокращений бюджетных расходов к</a:t>
            </a:r>
            <a:r>
              <a:rPr lang="fr-FR" sz="24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dirty="0"/>
              <a:t>Среднесрочному видению эффективности </a:t>
            </a:r>
          </a:p>
          <a:p>
            <a:pPr lvl="1"/>
            <a:r>
              <a:rPr lang="ru-RU" sz="2000" dirty="0"/>
              <a:t>Улучшению воздействия программ</a:t>
            </a:r>
            <a:endParaRPr lang="fr-FR" sz="2000" dirty="0"/>
          </a:p>
          <a:p>
            <a:pPr lvl="1"/>
            <a:r>
              <a:rPr lang="ru-RU" sz="2000" dirty="0"/>
              <a:t>Увязке расходования с приоритетами государственной политики 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Однако сохраняются многие трудности</a:t>
            </a:r>
            <a:endParaRPr lang="fr-FR" sz="2400" dirty="0">
              <a:solidFill>
                <a:srgbClr val="002060"/>
              </a:solidFill>
            </a:endParaRPr>
          </a:p>
          <a:p>
            <a:pPr lvl="1"/>
            <a:r>
              <a:rPr lang="ru-RU" sz="2000" dirty="0"/>
              <a:t>Качество и наличие информации о результативности</a:t>
            </a:r>
            <a:endParaRPr lang="fr-FR" sz="2000" dirty="0"/>
          </a:p>
          <a:p>
            <a:pPr lvl="1"/>
            <a:r>
              <a:rPr lang="ru-RU" sz="2000" dirty="0"/>
              <a:t>Определение процесса, который обеспечит своевременные и актуальные результаты для принятия бюджетных решений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Факторы успеха</a:t>
            </a:r>
            <a:r>
              <a:rPr lang="fr-FR" sz="24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2000" dirty="0"/>
              <a:t>Увязывание с ССР и/или годовыми целями бюджета</a:t>
            </a:r>
            <a:endParaRPr lang="fr-FR" sz="2000" dirty="0"/>
          </a:p>
          <a:p>
            <a:pPr lvl="1"/>
            <a:r>
              <a:rPr lang="ru-RU" sz="2000" dirty="0"/>
              <a:t>Рекомендации в части стратегических и бюджетных целей и критериев оценки</a:t>
            </a:r>
            <a:endParaRPr lang="fr-FR" sz="2000" dirty="0"/>
          </a:p>
          <a:p>
            <a:pPr lvl="1"/>
            <a:r>
              <a:rPr lang="ru-RU" sz="2000" dirty="0"/>
              <a:t>Общая договоренность между ключевыми заинтересованными сторонами о правилах, процедурах и целях</a:t>
            </a:r>
            <a:endParaRPr lang="fr-FR" sz="2000" dirty="0"/>
          </a:p>
          <a:p>
            <a:pPr lvl="1"/>
            <a:r>
              <a:rPr lang="ru-RU" sz="2000" dirty="0"/>
              <a:t>Анализ вне политики – даже если окончательный процесс принятия решений связан с политикой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416000" cy="78332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Заключительные замечания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+mn-lt"/>
              </a:rPr>
              <a:t>Спасибо</a:t>
            </a:r>
            <a:endParaRPr lang="en-GB" sz="36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93707"/>
              </p:ext>
            </p:extLst>
          </p:nvPr>
        </p:nvGraphicFramePr>
        <p:xfrm>
          <a:off x="1115616" y="2780928"/>
          <a:ext cx="7416824" cy="339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99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Юнг Мин Пак</a:t>
                      </a:r>
                    </a:p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Отдел ОЭСР по бюджетированию и государственным расходам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0"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jungmin.PARK@oecd.org</a:t>
                      </a:r>
                      <a:r>
                        <a:rPr kumimoji="0"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4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4186923" cy="452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«Единая программная публикация для руководителей бюджетных ведомств»</a:t>
            </a:r>
            <a:endParaRPr lang="en-GB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ru-RU" dirty="0"/>
              <a:t>Что </a:t>
            </a:r>
            <a:r>
              <a:rPr lang="ru-RU" b="1" dirty="0"/>
              <a:t>нового</a:t>
            </a:r>
            <a:r>
              <a:rPr lang="ru-RU" dirty="0"/>
              <a:t> в современном бюджетировании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dirty="0"/>
              <a:t>Каковые </a:t>
            </a:r>
            <a:r>
              <a:rPr lang="ru-RU" b="1" dirty="0"/>
              <a:t>основные трудности</a:t>
            </a:r>
            <a:r>
              <a:rPr lang="ru-RU" dirty="0"/>
              <a:t>, с которыми сталкиваются страны</a:t>
            </a:r>
            <a:r>
              <a:rPr lang="en-GB" dirty="0"/>
              <a:t>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91254"/>
            <a:ext cx="7416000" cy="1022400"/>
          </a:xfrm>
        </p:spPr>
        <p:txBody>
          <a:bodyPr/>
          <a:lstStyle/>
          <a:p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Программная публикация ОЭСР по вопросам бюджетирования</a:t>
            </a:r>
            <a:endParaRPr lang="en-GB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C:\Users\downes_r\Pictures\Recommendation on Budgeting 2015.pn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5288816" y="1586738"/>
            <a:ext cx="3884612" cy="47561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6" y="2846333"/>
            <a:ext cx="1664406" cy="24264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http://asset.keepeek-cache.com/medias/domain21/_pdf/media952/154928-bb0cp2pwnk/large/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7">
            <a:off x="4870297" y="2875383"/>
            <a:ext cx="1673114" cy="2368392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/>
          </p:cNvPicPr>
          <p:nvPr/>
        </p:nvPicPr>
        <p:blipFill rotWithShape="1">
          <a:blip r:embed="rId6"/>
          <a:srcRect l="33829" t="12391" r="16357" b="4585"/>
          <a:stretch/>
        </p:blipFill>
        <p:spPr bwMode="auto">
          <a:xfrm>
            <a:off x="5517022" y="4034925"/>
            <a:ext cx="1678483" cy="2341982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 rot="21327657">
            <a:off x="6012160" y="1598879"/>
            <a:ext cx="1944216" cy="28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aseline="-25000" dirty="0">
                <a:solidFill>
                  <a:schemeClr val="bg2">
                    <a:lumMod val="50000"/>
                  </a:schemeClr>
                </a:solidFill>
              </a:rPr>
              <a:t>Public Governance and Territorial </a:t>
            </a:r>
          </a:p>
          <a:p>
            <a:r>
              <a:rPr lang="en-US" sz="1400" baseline="-25000" dirty="0">
                <a:solidFill>
                  <a:schemeClr val="bg2">
                    <a:lumMod val="50000"/>
                  </a:schemeClr>
                </a:solidFill>
              </a:rPr>
              <a:t>Development Directorate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3842" y="2069034"/>
            <a:ext cx="196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baseline="-25000" dirty="0">
                <a:solidFill>
                  <a:schemeClr val="bg2">
                    <a:lumMod val="50000"/>
                  </a:schemeClr>
                </a:solidFill>
              </a:rPr>
              <a:t>RECOMMENDATION OF THE COUNCIL ON BUDGETARY GOVERNANCE</a:t>
            </a:r>
          </a:p>
        </p:txBody>
      </p:sp>
      <p:sp>
        <p:nvSpPr>
          <p:cNvPr id="13" name="TextBox 12"/>
          <p:cNvSpPr txBox="1"/>
          <p:nvPr/>
        </p:nvSpPr>
        <p:spPr>
          <a:xfrm rot="600973">
            <a:off x="5319719" y="3001921"/>
            <a:ext cx="1448211" cy="22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1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Restoring Public Finances, 2012 Update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57" y="2852008"/>
            <a:ext cx="1358776" cy="216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5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State of Public Finances 2015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7" y="3110292"/>
            <a:ext cx="135877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STRATEGIES FOR BUDGETARY CONSOLIDATION AND REFORM IN OECD COUNTRIES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4076" y="4330663"/>
            <a:ext cx="92199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Budgeting Practices and Procedures in OECD Countries</a:t>
            </a:r>
          </a:p>
        </p:txBody>
      </p:sp>
      <p:sp>
        <p:nvSpPr>
          <p:cNvPr id="17" name="TextBox 16"/>
          <p:cNvSpPr txBox="1"/>
          <p:nvPr/>
        </p:nvSpPr>
        <p:spPr>
          <a:xfrm rot="1254427">
            <a:off x="7691760" y="6361054"/>
            <a:ext cx="1096570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" baseline="-25000" dirty="0">
                <a:solidFill>
                  <a:schemeClr val="bg1">
                    <a:lumMod val="50000"/>
                  </a:schemeClr>
                </a:solidFill>
              </a:rPr>
              <a:t>BETTER POLICIES FOR BETTER LIVES</a:t>
            </a:r>
          </a:p>
        </p:txBody>
      </p:sp>
    </p:spTree>
    <p:extLst>
      <p:ext uri="{BB962C8B-B14F-4D97-AF65-F5344CB8AC3E}">
        <p14:creationId xmlns:p14="http://schemas.microsoft.com/office/powerpoint/2010/main" val="6345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902000" cy="1022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Принципы бюджетирования ОЭСР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Hexagon 4"/>
          <p:cNvSpPr/>
          <p:nvPr/>
        </p:nvSpPr>
        <p:spPr>
          <a:xfrm>
            <a:off x="2931649" y="5106763"/>
            <a:ext cx="1447800" cy="1361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/>
              <a:t>Performance, Evaluation &amp; VFM</a:t>
            </a:r>
          </a:p>
        </p:txBody>
      </p:sp>
      <p:sp>
        <p:nvSpPr>
          <p:cNvPr id="42" name="Hexagon 41"/>
          <p:cNvSpPr/>
          <p:nvPr/>
        </p:nvSpPr>
        <p:spPr>
          <a:xfrm rot="5400000">
            <a:off x="2215192" y="1327190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latin typeface="+mj-lt"/>
              </a:rPr>
              <a:t>Бюджетирование в рамках бюджетных целей</a:t>
            </a:r>
            <a:endParaRPr lang="en-GB" sz="1400" dirty="0">
              <a:latin typeface="+mj-lt"/>
            </a:endParaRPr>
          </a:p>
        </p:txBody>
      </p:sp>
      <p:sp>
        <p:nvSpPr>
          <p:cNvPr id="18" name="Hexagon 17"/>
          <p:cNvSpPr/>
          <p:nvPr/>
        </p:nvSpPr>
        <p:spPr>
          <a:xfrm rot="5400000">
            <a:off x="1331044" y="3004188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Качественный, профессиональный и независимый аудит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Hexagon 38" title="Comprehensive budget accounting"/>
          <p:cNvSpPr/>
          <p:nvPr/>
        </p:nvSpPr>
        <p:spPr>
          <a:xfrm rot="5400000">
            <a:off x="4201208" y="4748572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latin typeface="+mj-lt"/>
                <a:cs typeface="Calibri" panose="020F0502020204030204" pitchFamily="34" charset="0"/>
              </a:rPr>
              <a:t>Комплексный бюджетный учет</a:t>
            </a:r>
            <a:endParaRPr lang="en-GB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5" name="Hexagon 44"/>
          <p:cNvSpPr/>
          <p:nvPr/>
        </p:nvSpPr>
        <p:spPr>
          <a:xfrm rot="5400000">
            <a:off x="6015859" y="4742554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latin typeface="+mj-lt"/>
                <a:cs typeface="Calibri" panose="020F0502020204030204" pitchFamily="34" charset="0"/>
              </a:rPr>
              <a:t>Эффективное исполнение бюджета</a:t>
            </a:r>
            <a:endParaRPr lang="en-GB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8" name="Hexagon 47"/>
          <p:cNvSpPr/>
          <p:nvPr/>
        </p:nvSpPr>
        <p:spPr>
          <a:xfrm rot="5400000">
            <a:off x="4201209" y="1334044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200" dirty="0">
                <a:latin typeface="+mj-lt"/>
              </a:rPr>
              <a:t>Увязывание со среднесрочными стратегическими приоритетами и планами</a:t>
            </a:r>
            <a:endParaRPr lang="en-GB" sz="1200" dirty="0">
              <a:latin typeface="+mj-lt"/>
            </a:endParaRPr>
          </a:p>
        </p:txBody>
      </p:sp>
      <p:sp>
        <p:nvSpPr>
          <p:cNvPr id="51" name="Hexagon 50"/>
          <p:cNvSpPr/>
          <p:nvPr/>
        </p:nvSpPr>
        <p:spPr>
          <a:xfrm rot="5400000">
            <a:off x="6037180" y="1349018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latin typeface="+mj-lt"/>
              </a:rPr>
              <a:t>Эффективность, оценка и соотношение цена/качество</a:t>
            </a:r>
            <a:endParaRPr lang="en-GB" sz="1400" dirty="0">
              <a:latin typeface="+mj-lt"/>
            </a:endParaRPr>
          </a:p>
        </p:txBody>
      </p:sp>
      <p:sp>
        <p:nvSpPr>
          <p:cNvPr id="54" name="Hexagon 53"/>
          <p:cNvSpPr/>
          <p:nvPr/>
        </p:nvSpPr>
        <p:spPr>
          <a:xfrm rot="5400000">
            <a:off x="3227276" y="3031899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Прозрачность, открытость и доступность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Hexagon 56"/>
          <p:cNvSpPr/>
          <p:nvPr/>
        </p:nvSpPr>
        <p:spPr>
          <a:xfrm rot="5400000">
            <a:off x="5111051" y="3011553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+mj-lt"/>
              </a:rPr>
              <a:t>Партисипаторное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, инклюзивное и реалистичное обсуждение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Hexagon 59"/>
          <p:cNvSpPr/>
          <p:nvPr/>
        </p:nvSpPr>
        <p:spPr>
          <a:xfrm rot="5400000">
            <a:off x="465733" y="4742555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latin typeface="+mj-lt"/>
                <a:cs typeface="Calibri" panose="020F0502020204030204" pitchFamily="34" charset="0"/>
              </a:rPr>
              <a:t>Бюджетные риски и устойчивость</a:t>
            </a:r>
            <a:endParaRPr lang="en-GB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3" name="Hexagon 62"/>
          <p:cNvSpPr/>
          <p:nvPr/>
        </p:nvSpPr>
        <p:spPr>
          <a:xfrm rot="5400000">
            <a:off x="2315443" y="4748572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ru-RU" sz="1400" dirty="0">
                <a:latin typeface="+mj-lt"/>
                <a:cs typeface="Calibri" panose="020F0502020204030204" pitchFamily="34" charset="0"/>
              </a:rPr>
              <a:t>Принципы учёта капитальных затрат в бюджете</a:t>
            </a:r>
            <a:endParaRPr lang="en-GB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923344"/>
          </a:xfrm>
        </p:spPr>
        <p:txBody>
          <a:bodyPr>
            <a:normAutofit fontScale="85000" lnSpcReduction="10000"/>
          </a:bodyPr>
          <a:lstStyle/>
          <a:p>
            <a:r>
              <a:rPr lang="fr-FR" sz="3100" dirty="0"/>
              <a:t>5</a:t>
            </a:r>
            <a:r>
              <a:rPr lang="ru-RU" sz="3100" dirty="0"/>
              <a:t>-е обследование практики БОР, проведенное ОЭСР</a:t>
            </a:r>
          </a:p>
          <a:p>
            <a:r>
              <a:rPr lang="ru-RU" sz="3100" dirty="0"/>
              <a:t>Охват</a:t>
            </a:r>
            <a:r>
              <a:rPr lang="fr-FR" sz="3100" dirty="0"/>
              <a:t>:</a:t>
            </a:r>
          </a:p>
          <a:p>
            <a:pPr marL="0" indent="0">
              <a:buNone/>
            </a:pPr>
            <a:r>
              <a:rPr lang="fr-FR" sz="3100" dirty="0"/>
              <a:t>    </a:t>
            </a:r>
            <a:r>
              <a:rPr lang="fr-FR" dirty="0"/>
              <a:t>45 </a:t>
            </a:r>
            <a:r>
              <a:rPr lang="ru-RU" dirty="0"/>
              <a:t>вопросов о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400" dirty="0"/>
              <a:t>БОР</a:t>
            </a:r>
            <a:endParaRPr lang="fr-FR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400" dirty="0"/>
              <a:t>Анализе расходов</a:t>
            </a:r>
            <a:endParaRPr lang="fr-FR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400" dirty="0"/>
              <a:t>Оценке</a:t>
            </a:r>
            <a:endParaRPr lang="fr-FR" sz="2400" dirty="0"/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ru-RU" sz="3100" dirty="0"/>
              <a:t>Респонденты в основном из центральных бюджетных ведомств </a:t>
            </a:r>
            <a:r>
              <a:rPr lang="fr-FR" sz="3100" dirty="0"/>
              <a:t>(</a:t>
            </a:r>
            <a:r>
              <a:rPr lang="ru-RU" sz="3100" dirty="0"/>
              <a:t>ЦБВ</a:t>
            </a:r>
            <a:r>
              <a:rPr lang="fr-FR" sz="3100" dirty="0"/>
              <a:t>)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ru-RU" sz="3100" dirty="0"/>
              <a:t>Процент ответивших</a:t>
            </a:r>
            <a:r>
              <a:rPr lang="fr-FR" sz="3100" dirty="0"/>
              <a:t>: 33 </a:t>
            </a:r>
            <a:r>
              <a:rPr lang="ru-RU" sz="3100" dirty="0"/>
              <a:t>страны </a:t>
            </a:r>
            <a:r>
              <a:rPr lang="fr-FR" sz="3100" dirty="0"/>
              <a:t>(</a:t>
            </a:r>
            <a:r>
              <a:rPr lang="ru-RU" sz="3100" dirty="0"/>
              <a:t>из </a:t>
            </a:r>
            <a:r>
              <a:rPr lang="fr-FR" sz="3100" dirty="0"/>
              <a:t>35)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endParaRPr lang="fr-FR" sz="3100" dirty="0"/>
          </a:p>
          <a:p>
            <a:pPr marL="342900" lvl="1" indent="-342900">
              <a:spcBef>
                <a:spcPts val="768"/>
              </a:spcBef>
              <a:buFont typeface="Wingdings" panose="05000000000000000000" pitchFamily="2" charset="2"/>
              <a:buChar char="à"/>
            </a:pPr>
            <a:r>
              <a:rPr lang="ru-RU" sz="2400" dirty="0">
                <a:sym typeface="Wingdings" panose="05000000000000000000" pitchFamily="2" charset="2"/>
              </a:rPr>
              <a:t>Все данные за </a:t>
            </a:r>
            <a:r>
              <a:rPr lang="fr-FR" sz="2400" dirty="0"/>
              <a:t>2018 </a:t>
            </a:r>
            <a:r>
              <a:rPr lang="ru-RU" sz="2400" dirty="0"/>
              <a:t>г. в этой презентации основаны на проведенном ОЭСР обследовании практики БОР за 2018 г.</a:t>
            </a:r>
            <a:endParaRPr lang="fr-FR" sz="2400" dirty="0"/>
          </a:p>
          <a:p>
            <a:pPr marL="0" lvl="1" indent="0">
              <a:spcBef>
                <a:spcPts val="768"/>
              </a:spcBef>
              <a:buNone/>
            </a:pPr>
            <a:endParaRPr lang="fr-FR" sz="31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sz="31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1022400"/>
          </a:xfrm>
        </p:spPr>
        <p:txBody>
          <a:bodyPr/>
          <a:lstStyle/>
          <a:p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Проведенное ОЭСР обследование практики БОР в </a:t>
            </a:r>
            <a:r>
              <a:rPr lang="en-GB" sz="2600" dirty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г. </a:t>
            </a:r>
            <a:endParaRPr lang="en-GB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2060848"/>
            <a:ext cx="8208912" cy="439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Зачем поводить анализ расходов</a:t>
            </a:r>
            <a:r>
              <a:rPr lang="en-GB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6669360"/>
            <a:ext cx="1440160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aseline="-25000" dirty="0">
                <a:solidFill>
                  <a:schemeClr val="bg1">
                    <a:lumMod val="50000"/>
                  </a:schemeClr>
                </a:solidFill>
              </a:rPr>
              <a:t>BETTER POLICIES FOR BETTER LIVES</a:t>
            </a:r>
          </a:p>
        </p:txBody>
      </p:sp>
    </p:spTree>
    <p:extLst>
      <p:ext uri="{BB962C8B-B14F-4D97-AF65-F5344CB8AC3E}">
        <p14:creationId xmlns:p14="http://schemas.microsoft.com/office/powerpoint/2010/main" val="36040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030" y="2261382"/>
            <a:ext cx="5877053" cy="32067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46780"/>
            <a:ext cx="7416000" cy="102240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Неуклонно растет число стран, проводящих анализ расходов</a:t>
            </a:r>
            <a:endParaRPr lang="en-GB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785588"/>
            <a:ext cx="622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Внедрение анализа расходов </a:t>
            </a:r>
            <a:r>
              <a:rPr lang="en-US" sz="2400" dirty="0"/>
              <a:t>(2011-2018</a:t>
            </a:r>
            <a:r>
              <a:rPr lang="ru-RU" sz="2400" dirty="0"/>
              <a:t> гг.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604166"/>
            <a:ext cx="1296144" cy="14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400" baseline="-25000" dirty="0"/>
              <a:t>Количество стран</a:t>
            </a:r>
            <a:endParaRPr lang="en-US" sz="1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187864" y="5013176"/>
            <a:ext cx="504056" cy="164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aseline="-25000" dirty="0"/>
              <a:t>Yes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9972" y="5023435"/>
            <a:ext cx="1692188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baseline="-25000" dirty="0"/>
              <a:t>Рассматривают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919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02000" cy="1022400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Информация на основе анализа расходов становится более важной и все больше используется при проведении обсуждений бюджета 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96" y="1458723"/>
            <a:ext cx="8784976" cy="4923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3140968"/>
            <a:ext cx="79208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700808"/>
            <a:ext cx="6336704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информации о БОР в ходе переговоров о бюджете между ЦБВ и отраслевыми министерствами (</a:t>
            </a:r>
            <a:r>
              <a:rPr lang="en-US" sz="2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r>
              <a:rPr lang="ru-RU" sz="2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г.</a:t>
            </a:r>
            <a:r>
              <a:rPr lang="en-US" sz="2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320" y="2109154"/>
            <a:ext cx="864096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Рейтинг 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</a:t>
            </a:r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519523"/>
            <a:ext cx="2520280" cy="451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Операционные данные и отчеты об эффективности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369" y="3220854"/>
            <a:ext cx="223224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расходов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920669"/>
            <a:ext cx="223224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Оценка программ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503123"/>
            <a:ext cx="266429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Статистическая информация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321" y="5044516"/>
            <a:ext cx="2664296" cy="451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Независимая информация об эффективности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6031614"/>
            <a:ext cx="864096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Никогда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6036991"/>
            <a:ext cx="864096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Редко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6031614"/>
            <a:ext cx="1026672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Иногда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6031614"/>
            <a:ext cx="1026672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правило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916832"/>
            <a:ext cx="8658472" cy="4392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458416"/>
            <a:ext cx="4464496" cy="831847"/>
          </a:xfrm>
        </p:spPr>
        <p:txBody>
          <a:bodyPr/>
          <a:lstStyle/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Основные цели анализа расходов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25579" y="261505"/>
            <a:ext cx="833656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От краткосрочных сокращений бюджетных расходов к более среднесрочному видению эффективности и улучшению воздействия программ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18552"/>
            <a:ext cx="374441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Улучшение эффективнорсти расходов в среднесрочной перспективе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923190"/>
            <a:ext cx="37444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Повышение операционного качества ведет к улучшению воздействия программ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25" y="3702954"/>
            <a:ext cx="37444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Перераспределение расходов в соответствии с государственными приоритетами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020" y="4482718"/>
            <a:ext cx="37444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Краткосрочное сокращение бюджетных расходов для снижения дефицита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5304387"/>
            <a:ext cx="1728192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Число стран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036" y="5369369"/>
            <a:ext cx="411500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Сохраняющаяся цель </a:t>
            </a:r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(= </a:t>
            </a:r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текущая и проая </a:t>
            </a:r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036" y="5677671"/>
            <a:ext cx="411500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Текущая цель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036" y="5984949"/>
            <a:ext cx="159472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Прошлая цель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902000" cy="78332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sz="2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Ключевой результат- перераспределение расходов в соответствии с государственными приоритетами</a:t>
            </a:r>
            <a:endParaRPr lang="en-GB" sz="2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70" y="2132856"/>
            <a:ext cx="8892480" cy="449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796" y="1517546"/>
            <a:ext cx="774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Основные результаты анализа расходов за последние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10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лет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(2018)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173" y="5872580"/>
            <a:ext cx="1728192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Число стран</a:t>
            </a:r>
            <a:endParaRPr lang="en-US" sz="2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79" y="2204864"/>
            <a:ext cx="2968888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Перераспределение расходов в соответствии с приоритетами государственной политики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648" y="2917446"/>
            <a:ext cx="2357399" cy="82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Среднесрочное и долгосрочное улучшение политики расходования средств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893265"/>
            <a:ext cx="2737519" cy="102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Сокращение расходов, приводящее к оперативному снижению государственных расходов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959981"/>
            <a:ext cx="2737519" cy="20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Ликвидация программ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711" y="5843478"/>
            <a:ext cx="311520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полностью достигнуты</a:t>
            </a:r>
            <a:endParaRPr lang="en-US" sz="24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в основном достигнуты</a:t>
            </a:r>
            <a:endParaRPr lang="en-US" sz="24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в основном не достигнуты</a:t>
            </a:r>
            <a:endParaRPr lang="en-US" sz="24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6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ECD_English_whi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62150</TotalTime>
  <Words>1004</Words>
  <Application>Microsoft Office PowerPoint</Application>
  <PresentationFormat>On-screen Show (4:3)</PresentationFormat>
  <Paragraphs>194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Georgia</vt:lpstr>
      <vt:lpstr>Helvetica 65 Medium</vt:lpstr>
      <vt:lpstr>Wingdings</vt:lpstr>
      <vt:lpstr>1_OECD_English_white</vt:lpstr>
      <vt:lpstr>OECD_English_white</vt:lpstr>
      <vt:lpstr>Тенденции и передовая практика проведения анализа расходов в ОЭСР</vt:lpstr>
      <vt:lpstr>Программная публикация ОЭСР по вопросам бюджетирования</vt:lpstr>
      <vt:lpstr>Принципы бюджетирования ОЭСР</vt:lpstr>
      <vt:lpstr>Проведенное ОЭСР обследование практики БОР в 2018 г. </vt:lpstr>
      <vt:lpstr>PowerPoint Presentation</vt:lpstr>
      <vt:lpstr>Неуклонно растет число стран, проводящих анализ расходов</vt:lpstr>
      <vt:lpstr>Информация на основе анализа расходов становится более важной и все больше используется при проведении обсуждений бюджета </vt:lpstr>
      <vt:lpstr>Основные цели анализа расходов</vt:lpstr>
      <vt:lpstr>Ключевой результат- перераспределение расходов в соответствии с государственными приоритетами</vt:lpstr>
      <vt:lpstr>PowerPoint Presentation</vt:lpstr>
      <vt:lpstr>Основные трудности при внедрении анализа расходов</vt:lpstr>
      <vt:lpstr>Подход к проведению анализа расходов</vt:lpstr>
      <vt:lpstr>Распространение разных видов анализа расходов</vt:lpstr>
      <vt:lpstr>Примеры передовой практики проведения анализа расходов</vt:lpstr>
      <vt:lpstr>Заключительные замечания</vt:lpstr>
      <vt:lpstr>Спасибо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Anne.KELLER@oecd.org</dc:creator>
  <cp:lastModifiedBy>Inna Anatolievna Davidova</cp:lastModifiedBy>
  <cp:revision>969</cp:revision>
  <cp:lastPrinted>2019-03-01T16:20:58Z</cp:lastPrinted>
  <dcterms:created xsi:type="dcterms:W3CDTF">2012-09-05T08:42:12Z</dcterms:created>
  <dcterms:modified xsi:type="dcterms:W3CDTF">2019-03-04T08:48:26Z</dcterms:modified>
</cp:coreProperties>
</file>